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1768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8C87E-7D7C-441F-AB92-B28586A84A14}" type="datetimeFigureOut">
              <a:rPr lang="en-US" smtClean="0"/>
              <a:t>2/26/13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9728C-4019-448D-9BE8-30CF5D5DA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5692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8C87E-7D7C-441F-AB92-B28586A84A14}" type="datetimeFigureOut">
              <a:rPr lang="en-US" smtClean="0"/>
              <a:t>2/26/13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9728C-4019-448D-9BE8-30CF5D5DA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082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8C87E-7D7C-441F-AB92-B28586A84A14}" type="datetimeFigureOut">
              <a:rPr lang="en-US" smtClean="0"/>
              <a:t>2/26/13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9728C-4019-448D-9BE8-30CF5D5DA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804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8C87E-7D7C-441F-AB92-B28586A84A14}" type="datetimeFigureOut">
              <a:rPr lang="en-US" smtClean="0"/>
              <a:t>2/26/13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9728C-4019-448D-9BE8-30CF5D5DA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668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8C87E-7D7C-441F-AB92-B28586A84A14}" type="datetimeFigureOut">
              <a:rPr lang="en-US" smtClean="0"/>
              <a:t>2/26/13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9728C-4019-448D-9BE8-30CF5D5DA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98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8C87E-7D7C-441F-AB92-B28586A84A14}" type="datetimeFigureOut">
              <a:rPr lang="en-US" smtClean="0"/>
              <a:t>2/26/13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9728C-4019-448D-9BE8-30CF5D5DA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713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8C87E-7D7C-441F-AB92-B28586A84A14}" type="datetimeFigureOut">
              <a:rPr lang="en-US" smtClean="0"/>
              <a:t>2/26/13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9728C-4019-448D-9BE8-30CF5D5DA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373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8C87E-7D7C-441F-AB92-B28586A84A14}" type="datetimeFigureOut">
              <a:rPr lang="en-US" smtClean="0"/>
              <a:t>2/26/13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9728C-4019-448D-9BE8-30CF5D5DA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548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8C87E-7D7C-441F-AB92-B28586A84A14}" type="datetimeFigureOut">
              <a:rPr lang="en-US" smtClean="0"/>
              <a:t>2/26/13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9728C-4019-448D-9BE8-30CF5D5DA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915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8C87E-7D7C-441F-AB92-B28586A84A14}" type="datetimeFigureOut">
              <a:rPr lang="en-US" smtClean="0"/>
              <a:t>2/26/13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9728C-4019-448D-9BE8-30CF5D5DA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587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8C87E-7D7C-441F-AB92-B28586A84A14}" type="datetimeFigureOut">
              <a:rPr lang="en-US" smtClean="0"/>
              <a:t>2/26/13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9728C-4019-448D-9BE8-30CF5D5DA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341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08C87E-7D7C-441F-AB92-B28586A84A14}" type="datetimeFigureOut">
              <a:rPr lang="en-US" smtClean="0"/>
              <a:t>2/26/13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A9728C-4019-448D-9BE8-30CF5D5DA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935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76200"/>
            <a:ext cx="8966200" cy="67246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1922" y="3656775"/>
            <a:ext cx="1600200" cy="42881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199" y="4198968"/>
            <a:ext cx="1676401" cy="44923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600" y="4800599"/>
            <a:ext cx="4452265" cy="53340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600" y="5486400"/>
            <a:ext cx="4082143" cy="53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46699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EECS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Nuo Xu</dc:creator>
  <cp:lastModifiedBy>kashraf</cp:lastModifiedBy>
  <cp:revision>3</cp:revision>
  <dcterms:created xsi:type="dcterms:W3CDTF">2013-02-26T18:00:32Z</dcterms:created>
  <dcterms:modified xsi:type="dcterms:W3CDTF">2013-02-27T01:31:33Z</dcterms:modified>
</cp:coreProperties>
</file>