
<file path=[Content_Types].xml><?xml version="1.0" encoding="utf-8"?>
<Types xmlns="http://schemas.openxmlformats.org/package/2006/content-types">
  <Override PartName="/ppt/slides/slide41.xml" ContentType="application/vnd.openxmlformats-officedocument.presentationml.slide+xml"/>
  <Override PartName="/ppt/diagrams/layout8.xml" ContentType="application/vnd.openxmlformats-officedocument.drawingml.diagramLayout+xml"/>
  <Override PartName="/ppt/notesSlides/notesSlide16.xml" ContentType="application/vnd.openxmlformats-officedocument.presentationml.notesSlide+xml"/>
  <Override PartName="/ppt/slides/slide50.xml" ContentType="application/vnd.openxmlformats-officedocument.presentationml.slide+xml"/>
  <Override PartName="/ppt/slides/slide18.xml" ContentType="application/vnd.openxmlformats-officedocument.presentationml.slide+xml"/>
  <Override PartName="/ppt/notesSlides/notesSlide26.xml" ContentType="application/vnd.openxmlformats-officedocument.presentationml.notesSlide+xml"/>
  <Override PartName="/ppt/slides/slide28.xml" ContentType="application/vnd.openxmlformats-officedocument.presentationml.slide+xml"/>
  <Override PartName="/ppt/slides/slide37.xml" ContentType="application/vnd.openxmlformats-officedocument.presentationml.slide+xml"/>
  <Override PartName="/ppt/slides/slide9.xml" ContentType="application/vnd.openxmlformats-officedocument.presentationml.slide+xml"/>
  <Override PartName="/ppt/diagrams/quickStyle6.xml" ContentType="application/vnd.openxmlformats-officedocument.drawingml.diagramStyle+xml"/>
  <Override PartName="/ppt/slides/slide47.xml" ContentType="application/vnd.openxmlformats-officedocument.presentationml.slide+xml"/>
  <Override PartName="/ppt/diagrams/colors2.xml" ContentType="application/vnd.openxmlformats-officedocument.drawingml.diagramColors+xml"/>
  <Override PartName="/ppt/diagrams/drawing10.xml" ContentType="application/vnd.ms-office.drawingml.diagramDrawing+xml"/>
  <Override PartName="/ppt/notesMasters/notesMaster1.xml" ContentType="application/vnd.openxmlformats-officedocument.presentationml.notesMaster+xml"/>
  <Override PartName="/ppt/diagrams/drawing1.xml" ContentType="application/vnd.ms-office.drawingml.diagramDrawing+xml"/>
  <Override PartName="/ppt/theme/theme1.xml" ContentType="application/vnd.openxmlformats-officedocument.theme+xml"/>
  <Override PartName="/ppt/notesSlides/notesSlide2.xml" ContentType="application/vnd.openxmlformats-officedocument.presentationml.notesSlide+xml"/>
  <Override PartName="/ppt/diagrams/colors8.xml" ContentType="application/vnd.openxmlformats-officedocument.drawingml.diagramColors+xml"/>
  <Override PartName="/ppt/diagrams/drawing7.xml" ContentType="application/vnd.ms-office.drawingml.diagramDrawing+xml"/>
  <Override PartName="/ppt/diagrams/data6.xml" ContentType="application/vnd.openxmlformats-officedocument.drawingml.diagramData+xml"/>
  <Default Extension="jpeg" ContentType="image/jpeg"/>
  <Override PartName="/ppt/notesSlides/notesSlide11.xml" ContentType="application/vnd.openxmlformats-officedocument.presentationml.notesSlide+xml"/>
  <Override PartName="/ppt/diagrams/layout3.xml" ContentType="application/vnd.openxmlformats-officedocument.drawingml.diagramLayout+xml"/>
  <Override PartName="/ppt/slides/slide13.xml" ContentType="application/vnd.openxmlformats-officedocument.presentationml.slide+xml"/>
  <Override PartName="/ppt/notesSlides/notesSlide21.xml" ContentType="application/vnd.openxmlformats-officedocument.presentationml.notesSlide+xml"/>
  <Override PartName="/ppt/slides/slide23.xml" ContentType="application/vnd.openxmlformats-officedocument.presentationml.slide+xml"/>
  <Override PartName="/ppt/notesSlides/notesSlide31.xml" ContentType="application/vnd.openxmlformats-officedocument.presentationml.notesSlide+xml"/>
  <Override PartName="/ppt/slides/slide32.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diagrams/quickStyle1.xml" ContentType="application/vnd.openxmlformats-officedocument.drawingml.diagramStyle+xml"/>
  <Override PartName="/ppt/slides/slide42.xml" ContentType="application/vnd.openxmlformats-officedocument.presentationml.slide+xml"/>
  <Override PartName="/ppt/notesSlides/notesSlide17.xml" ContentType="application/vnd.openxmlformats-officedocument.presentationml.notesSlide+xml"/>
  <Override PartName="/ppt/diagrams/layout9.xml" ContentType="application/vnd.openxmlformats-officedocument.drawingml.diagramLayout+xml"/>
  <Override PartName="/ppt/slides/slide51.xml" ContentType="application/vnd.openxmlformats-officedocument.presentationml.slide+xml"/>
  <Override PartName="/ppt/slides/slide19.xml" ContentType="application/vnd.openxmlformats-officedocument.presentationml.slide+xml"/>
  <Override PartName="/ppt/notesSlides/notesSlide27.xml" ContentType="application/vnd.openxmlformats-officedocument.presentationml.notesSlide+xml"/>
  <Override PartName="/ppt/slideLayouts/slideLayout10.xml" ContentType="application/vnd.openxmlformats-officedocument.presentationml.slideLayout+xml"/>
  <Override PartName="/ppt/slides/slide29.xml" ContentType="application/vnd.openxmlformats-officedocument.presentationml.slide+xml"/>
  <Override PartName="/ppt/notesSlides/notesSlide36.xml" ContentType="application/vnd.openxmlformats-officedocument.presentationml.notesSlide+xml"/>
  <Override PartName="/ppt/slides/slide38.xml" ContentType="application/vnd.openxmlformats-officedocument.presentationml.slide+xml"/>
  <Override PartName="/ppt/diagrams/colors10.xml" ContentType="application/vnd.openxmlformats-officedocument.drawingml.diagramColors+xml"/>
  <Override PartName="/ppt/slides/slide48.xml" ContentType="application/vnd.openxmlformats-officedocument.presentationml.slide+xml"/>
  <Override PartName="/ppt/diagrams/quickStyle7.xml" ContentType="application/vnd.openxmlformats-officedocument.drawingml.diagramStyle+xml"/>
  <Override PartName="/ppt/diagrams/colors3.xml" ContentType="application/vnd.openxmlformats-officedocument.drawingml.diagramColors+xml"/>
  <Override PartName="/ppt/diagrams/drawing2.xml" ContentType="application/vnd.ms-office.drawingml.diagramDrawing+xml"/>
  <Override PartName="/ppt/theme/theme2.xml" ContentType="application/vnd.openxmlformats-officedocument.theme+xml"/>
  <Override PartName="/ppt/diagrams/data1.xml" ContentType="application/vnd.openxmlformats-officedocument.drawingml.diagramData+xml"/>
  <Override PartName="/ppt/notesSlides/notesSlide3.xml" ContentType="application/vnd.openxmlformats-officedocument.presentationml.notesSlide+xml"/>
  <Override PartName="/ppt/diagrams/colors9.xml" ContentType="application/vnd.openxmlformats-officedocument.drawingml.diagramColors+xml"/>
  <Override PartName="/ppt/diagrams/drawing8.xml" ContentType="application/vnd.ms-office.drawingml.diagramDrawing+xml"/>
  <Override PartName="/ppt/diagrams/data7.xml" ContentType="application/vnd.openxmlformats-officedocument.drawingml.diagramData+xml"/>
  <Override PartName="/ppt/notesSlides/notesSlide8.xml" ContentType="application/vnd.openxmlformats-officedocument.presentationml.notesSlide+xml"/>
  <Override PartName="/ppt/notesSlides/notesSlide12.xml" ContentType="application/vnd.openxmlformats-officedocument.presentationml.notesSlide+xml"/>
  <Override PartName="/ppt/diagrams/layout4.xml" ContentType="application/vnd.openxmlformats-officedocument.drawingml.diagramLayout+xml"/>
  <Override PartName="/ppt/slides/slide14.xml" ContentType="application/vnd.openxmlformats-officedocument.presentationml.slide+xml"/>
  <Override PartName="/ppt/notesSlides/notesSlide22.xml" ContentType="application/vnd.openxmlformats-officedocument.presentationml.notesSlide+xml"/>
  <Override PartName="/ppt/slides/slide24.xml" ContentType="application/vnd.openxmlformats-officedocument.presentationml.slide+xml"/>
  <Default Extension="bin" ContentType="application/vnd.openxmlformats-officedocument.presentationml.printerSettings"/>
  <Override PartName="/ppt/notesSlides/notesSlide32.xml" ContentType="application/vnd.openxmlformats-officedocument.presentationml.notesSlide+xml"/>
  <Override PartName="/ppt/slides/slide33.xml" ContentType="application/vnd.openxmlformats-officedocument.presentationml.slide+xml"/>
  <Override PartName="/ppt/slides/slide5.xml" ContentType="application/vnd.openxmlformats-officedocument.presentationml.slide+xml"/>
  <Default Extension="xml" ContentType="application/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43.xml" ContentType="application/vnd.openxmlformats-officedocument.presentationml.slide+xml"/>
  <Override PartName="/ppt/tableStyles.xml" ContentType="application/vnd.openxmlformats-officedocument.presentationml.tableStyles+xml"/>
  <Override PartName="/ppt/notesSlides/notesSlide18.xml" ContentType="application/vnd.openxmlformats-officedocument.presentationml.notesSlide+xml"/>
  <Override PartName="/ppt/slides/slide52.xml" ContentType="application/vnd.openxmlformats-officedocument.presentationml.slide+xml"/>
  <Override PartName="/ppt/notesSlides/notesSlide28.xml" ContentType="application/vnd.openxmlformats-officedocument.presentationml.notesSlide+xml"/>
  <Override PartName="/ppt/slideLayouts/slideLayout11.xml" ContentType="application/vnd.openxmlformats-officedocument.presentationml.slideLayout+xml"/>
  <Override PartName="/ppt/notesSlides/notesSlide37.xml" ContentType="application/vnd.openxmlformats-officedocument.presentationml.notesSlide+xml"/>
  <Override PartName="/docProps/app.xml" ContentType="application/vnd.openxmlformats-officedocument.extended-properties+xml"/>
  <Override PartName="/ppt/slides/slide39.xml" ContentType="application/vnd.openxmlformats-officedocument.presentationml.slide+xml"/>
  <Override PartName="/ppt/diagrams/quickStyle8.xml" ContentType="application/vnd.openxmlformats-officedocument.drawingml.diagramStyle+xml"/>
  <Override PartName="/ppt/slides/slide49.xml" ContentType="application/vnd.openxmlformats-officedocument.presentationml.slide+xml"/>
  <Override PartName="/ppt/diagrams/colors4.xml" ContentType="application/vnd.openxmlformats-officedocument.drawingml.diagramColors+xml"/>
  <Override PartName="/docProps/core.xml" ContentType="application/vnd.openxmlformats-package.core-properties+xml"/>
  <Override PartName="/ppt/diagrams/drawing3.xml" ContentType="application/vnd.ms-office.drawingml.diagramDrawing+xml"/>
  <Override PartName="/ppt/diagrams/data2.xml" ContentType="application/vnd.openxmlformats-officedocument.drawingml.diagramData+xml"/>
  <Override PartName="/ppt/theme/theme3.xml" ContentType="application/vnd.openxmlformats-officedocument.theme+xml"/>
  <Override PartName="/ppt/notesSlides/notesSlide4.xml" ContentType="application/vnd.openxmlformats-officedocument.presentationml.notesSlide+xml"/>
  <Override PartName="/ppt/slideLayouts/slideLayout1.xml" ContentType="application/vnd.openxmlformats-officedocument.presentationml.slideLayout+xml"/>
  <Override PartName="/ppt/diagrams/drawing9.xml" ContentType="application/vnd.ms-office.drawingml.diagramDrawing+xml"/>
  <Override PartName="/ppt/diagrams/data8.xml" ContentType="application/vnd.openxmlformats-officedocument.drawingml.diagramData+xml"/>
  <Override PartName="/ppt/notesSlides/notesSlide9.xml" ContentType="application/vnd.openxmlformats-officedocument.presentationml.notesSlide+xml"/>
  <Override PartName="/ppt/notesSlides/notesSlide13.xml" ContentType="application/vnd.openxmlformats-officedocument.presentationml.notesSlide+xml"/>
  <Override PartName="/ppt/diagrams/layout5.xml" ContentType="application/vnd.openxmlformats-officedocument.drawingml.diagramLayout+xml"/>
  <Override PartName="/ppt/slides/slide15.xml" ContentType="application/vnd.openxmlformats-officedocument.presentationml.slide+xml"/>
  <Override PartName="/ppt/notesSlides/notesSlide23.xml" ContentType="application/vnd.openxmlformats-officedocument.presentationml.notesSlide+xml"/>
  <Override PartName="/ppt/slides/slide25.xml" ContentType="application/vnd.openxmlformats-officedocument.presentationml.slide+xml"/>
  <Override PartName="/ppt/notesSlides/notesSlide33.xml" ContentType="application/vnd.openxmlformats-officedocument.presentationml.notesSlide+xml"/>
  <Override PartName="/ppt/slides/slide34.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diagrams/quickStyle3.xml" ContentType="application/vnd.openxmlformats-officedocument.drawingml.diagramStyle+xml"/>
  <Override PartName="/ppt/slides/slide44.xml" ContentType="application/vnd.openxmlformats-officedocument.presentationml.slide+xml"/>
  <Override PartName="/ppt/notesSlides/notesSlide19.xml" ContentType="application/vnd.openxmlformats-officedocument.presentationml.notesSlide+xml"/>
  <Override PartName="/ppt/slides/slide53.xml" ContentType="application/vnd.openxmlformats-officedocument.presentationml.slide+xml"/>
  <Override PartName="/ppt/notesSlides/notesSlide29.xml" ContentType="application/vnd.openxmlformats-officedocument.presentationml.notesSlide+xml"/>
  <Override PartName="/ppt/slideLayouts/slideLayout12.xml" ContentType="application/vnd.openxmlformats-officedocument.presentationml.slideLayout+xml"/>
  <Override PartName="/ppt/notesSlides/notesSlide38.xml" ContentType="application/vnd.openxmlformats-officedocument.presentationml.notesSlide+xml"/>
  <Override PartName="/ppt/diagrams/quickStyle9.xml" ContentType="application/vnd.openxmlformats-officedocument.drawingml.diagramStyle+xml"/>
  <Override PartName="/ppt/diagrams/colors5.xml" ContentType="application/vnd.openxmlformats-officedocument.drawingml.diagramColors+xml"/>
  <Override PartName="/ppt/diagrams/drawing4.xml" ContentType="application/vnd.ms-office.drawingml.diagramDrawing+xml"/>
  <Override PartName="/ppt/diagrams/data3.xml" ContentType="application/vnd.openxmlformats-officedocument.drawingml.diagramData+xml"/>
  <Override PartName="/ppt/notesSlides/notesSlide5.xml" ContentType="application/vnd.openxmlformats-officedocument.presentationml.notesSlide+xml"/>
  <Override PartName="/ppt/slides/slide10.xml" ContentType="application/vnd.openxmlformats-officedocument.presentationml.slide+xml"/>
  <Override PartName="/ppt/slides/slide20.xml" ContentType="application/vnd.openxmlformats-officedocument.presentationml.slide+xml"/>
  <Override PartName="/ppt/slides/slide1.xml" ContentType="application/vnd.openxmlformats-officedocument.presentationml.slide+xml"/>
  <Override PartName="/ppt/slideLayouts/slideLayout2.xml" ContentType="application/vnd.openxmlformats-officedocument.presentationml.slideLayout+xml"/>
  <Override PartName="/ppt/diagrams/data9.xml" ContentType="application/vnd.openxmlformats-officedocument.drawingml.diagramData+xml"/>
  <Override PartName="/ppt/notesSlides/notesSlide14.xml" ContentType="application/vnd.openxmlformats-officedocument.presentationml.notesSlide+xml"/>
  <Override PartName="/ppt/diagrams/layout6.xml" ContentType="application/vnd.openxmlformats-officedocument.drawingml.diagramLayout+xml"/>
  <Override PartName="/ppt/diagrams/data10.xml" ContentType="application/vnd.openxmlformats-officedocument.drawingml.diagramData+xml"/>
  <Override PartName="/ppt/slides/slide16.xml" ContentType="application/vnd.openxmlformats-officedocument.presentationml.slide+xml"/>
  <Override PartName="/ppt/viewProps.xml" ContentType="application/vnd.openxmlformats-officedocument.presentationml.viewProps+xml"/>
  <Override PartName="/ppt/notesSlides/notesSlide24.xml" ContentType="application/vnd.openxmlformats-officedocument.presentationml.notesSlide+xml"/>
  <Default Extension="rels" ContentType="application/vnd.openxmlformats-package.relationships+xml"/>
  <Override PartName="/ppt/slides/slide26.xml" ContentType="application/vnd.openxmlformats-officedocument.presentationml.slide+xml"/>
  <Override PartName="/ppt/notesSlides/notesSlide34.xml" ContentType="application/vnd.openxmlformats-officedocument.presentationml.notesSlide+xml"/>
  <Override PartName="/ppt/slides/slide35.xml" ContentType="application/vnd.openxmlformats-officedocument.presentationml.slide+xml"/>
  <Override PartName="/ppt/slides/slide7.xml" ContentType="application/vnd.openxmlformats-officedocument.presentationml.slide+xml"/>
  <Override PartName="/ppt/slideLayouts/slideLayout8.xml" ContentType="application/vnd.openxmlformats-officedocument.presentationml.slideLayout+xml"/>
  <Override PartName="/ppt/diagrams/quickStyle4.xml" ContentType="application/vnd.openxmlformats-officedocument.drawingml.diagramStyle+xml"/>
  <Override PartName="/ppt/slides/slide45.xml" ContentType="application/vnd.openxmlformats-officedocument.presentationml.slide+xml"/>
  <Override PartName="/ppt/slideLayouts/slideLayout13.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diagrams/colors6.xml" ContentType="application/vnd.openxmlformats-officedocument.drawingml.diagramColors+xml"/>
  <Override PartName="/ppt/diagrams/drawing5.xml" ContentType="application/vnd.ms-office.drawingml.diagramDrawing+xml"/>
  <Override PartName="/ppt/diagrams/data4.xml" ContentType="application/vnd.openxmlformats-officedocument.drawingml.diagramData+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10.xml" ContentType="application/vnd.openxmlformats-officedocument.presentationml.notesSlide+xml"/>
  <Override PartName="/ppt/slides/slide11.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slideLayouts/slideLayout3.xml" ContentType="application/vnd.openxmlformats-officedocument.presentationml.slideLayout+xml"/>
  <Override PartName="/ppt/slides/slide40.xml" ContentType="application/vnd.openxmlformats-officedocument.presentationml.slide+xml"/>
  <Override PartName="/ppt/notesSlides/notesSlide15.xml" ContentType="application/vnd.openxmlformats-officedocument.presentationml.notesSlide+xml"/>
  <Override PartName="/ppt/diagrams/layout7.xml" ContentType="application/vnd.openxmlformats-officedocument.drawingml.diagramLayout+xml"/>
  <Override PartName="/ppt/media/audio1.bin" ContentType="audio/unknown"/>
  <Override PartName="/ppt/slides/slide17.xml" ContentType="application/vnd.openxmlformats-officedocument.presentationml.slide+xml"/>
  <Override PartName="/ppt/notesSlides/notesSlide25.xml" ContentType="application/vnd.openxmlformats-officedocument.presentationml.notesSlide+xml"/>
  <Override PartName="/ppt/slides/slide27.xml" ContentType="application/vnd.openxmlformats-officedocument.presentationml.slide+xml"/>
  <Override PartName="/ppt/notesSlides/notesSlide35.xml" ContentType="application/vnd.openxmlformats-officedocument.presentationml.notesSlide+xml"/>
  <Override PartName="/ppt/slides/slide36.xml" ContentType="application/vnd.openxmlformats-officedocument.presentationml.slide+xml"/>
  <Override PartName="/ppt/slides/slide8.xml" ContentType="application/vnd.openxmlformats-officedocument.presentationml.slide+xml"/>
  <Override PartName="/ppt/slideLayouts/slideLayout9.xml" ContentType="application/vnd.openxmlformats-officedocument.presentationml.slideLayout+xml"/>
  <Override PartName="/ppt/diagrams/quickStyle5.xml" ContentType="application/vnd.openxmlformats-officedocument.drawingml.diagramStyle+xml"/>
  <Override PartName="/ppt/slides/slide46.xml" ContentType="application/vnd.openxmlformats-officedocument.presentationml.slide+xml"/>
  <Override PartName="/ppt/diagrams/colors1.xml" ContentType="application/vnd.openxmlformats-officedocument.drawingml.diagramColors+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diagrams/colors7.xml" ContentType="application/vnd.openxmlformats-officedocument.drawingml.diagramColors+xml"/>
  <Override PartName="/ppt/diagrams/drawing6.xml" ContentType="application/vnd.ms-office.drawingml.diagramDrawing+xml"/>
  <Override PartName="/ppt/diagrams/data5.xml" ContentType="application/vnd.openxmlformats-officedocument.drawingml.diagramData+xml"/>
  <Override PartName="/ppt/diagrams/layout2.xml" ContentType="application/vnd.openxmlformats-officedocument.drawingml.diagramLayout+xml"/>
  <Override PartName="/ppt/notesSlides/notesSlide7.xml" ContentType="application/vnd.openxmlformats-officedocument.presentationml.notesSlide+xml"/>
  <Override PartName="/ppt/slides/slide12.xml" ContentType="application/vnd.openxmlformats-officedocument.presentationml.slide+xml"/>
  <Override PartName="/ppt/diagrams/quickStyle10.xml" ContentType="application/vnd.openxmlformats-officedocument.drawingml.diagramStyle+xml"/>
  <Override PartName="/ppt/notesSlides/notesSlide20.xml" ContentType="application/vnd.openxmlformats-officedocument.presentationml.notesSlide+xml"/>
  <Override PartName="/ppt/slides/slide22.xml" ContentType="application/vnd.openxmlformats-officedocument.presentationml.slide+xml"/>
  <Override PartName="/ppt/notesSlides/notesSlide30.xml" ContentType="application/vnd.openxmlformats-officedocument.presentationml.notesSlide+xml"/>
  <Override PartName="/ppt/slides/slide31.xml" ContentType="application/vnd.openxmlformats-officedocument.presentationml.slide+xml"/>
  <Override PartName="/ppt/slides/slide3.xml" ContentType="application/vnd.openxmlformats-officedocument.presentationml.slide+xml"/>
  <Override PartName="/ppt/diagrams/layout10.xml" ContentType="application/vnd.openxmlformats-officedocument.drawingml.diagramLayout+xml"/>
  <Override PartName="/ppt/slideLayouts/slideLayout4.xml" ContentType="application/vnd.openxmlformats-officedocument.presentationml.slideLayout+xml"/>
  <Override PartName="/ppt/slideMasters/slideMaster1.xml" ContentType="application/vnd.openxmlformats-officedocument.presentationml.slideMaster+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98" r:id="rId1"/>
  </p:sldMasterIdLst>
  <p:notesMasterIdLst>
    <p:notesMasterId r:id="rId55"/>
  </p:notesMasterIdLst>
  <p:handoutMasterIdLst>
    <p:handoutMasterId r:id="rId56"/>
  </p:handoutMasterIdLst>
  <p:sldIdLst>
    <p:sldId id="342" r:id="rId2"/>
    <p:sldId id="320" r:id="rId3"/>
    <p:sldId id="321" r:id="rId4"/>
    <p:sldId id="323" r:id="rId5"/>
    <p:sldId id="324" r:id="rId6"/>
    <p:sldId id="325" r:id="rId7"/>
    <p:sldId id="326" r:id="rId8"/>
    <p:sldId id="327" r:id="rId9"/>
    <p:sldId id="328" r:id="rId10"/>
    <p:sldId id="329" r:id="rId11"/>
    <p:sldId id="330" r:id="rId12"/>
    <p:sldId id="331" r:id="rId13"/>
    <p:sldId id="332" r:id="rId14"/>
    <p:sldId id="296" r:id="rId15"/>
    <p:sldId id="285" r:id="rId16"/>
    <p:sldId id="286" r:id="rId17"/>
    <p:sldId id="287" r:id="rId18"/>
    <p:sldId id="288" r:id="rId19"/>
    <p:sldId id="289" r:id="rId20"/>
    <p:sldId id="290" r:id="rId21"/>
    <p:sldId id="291" r:id="rId22"/>
    <p:sldId id="292" r:id="rId23"/>
    <p:sldId id="293" r:id="rId24"/>
    <p:sldId id="294" r:id="rId25"/>
    <p:sldId id="298" r:id="rId26"/>
    <p:sldId id="299" r:id="rId27"/>
    <p:sldId id="300" r:id="rId28"/>
    <p:sldId id="301" r:id="rId29"/>
    <p:sldId id="333" r:id="rId30"/>
    <p:sldId id="334" r:id="rId31"/>
    <p:sldId id="302" r:id="rId32"/>
    <p:sldId id="303" r:id="rId33"/>
    <p:sldId id="304" r:id="rId34"/>
    <p:sldId id="305" r:id="rId35"/>
    <p:sldId id="306" r:id="rId36"/>
    <p:sldId id="307" r:id="rId37"/>
    <p:sldId id="337" r:id="rId38"/>
    <p:sldId id="338" r:id="rId39"/>
    <p:sldId id="339" r:id="rId40"/>
    <p:sldId id="340" r:id="rId41"/>
    <p:sldId id="341" r:id="rId42"/>
    <p:sldId id="308" r:id="rId43"/>
    <p:sldId id="309" r:id="rId44"/>
    <p:sldId id="310" r:id="rId45"/>
    <p:sldId id="311" r:id="rId46"/>
    <p:sldId id="312" r:id="rId47"/>
    <p:sldId id="313" r:id="rId48"/>
    <p:sldId id="314" r:id="rId49"/>
    <p:sldId id="315" r:id="rId50"/>
    <p:sldId id="316" r:id="rId51"/>
    <p:sldId id="317" r:id="rId52"/>
    <p:sldId id="318" r:id="rId53"/>
    <p:sldId id="319" r:id="rId54"/>
  </p:sldIdLst>
  <p:sldSz cx="9144000" cy="6858000" type="letter"/>
  <p:notesSz cx="7023100" cy="9309100"/>
  <p:defaultTextStyle>
    <a:defPPr>
      <a:defRPr lang="en-US"/>
    </a:defPPr>
    <a:lvl1pPr algn="l" rtl="0" fontAlgn="base">
      <a:spcBef>
        <a:spcPct val="0"/>
      </a:spcBef>
      <a:spcAft>
        <a:spcPct val="0"/>
      </a:spcAft>
      <a:defRPr sz="25600" kern="1200">
        <a:solidFill>
          <a:schemeClr val="accent1"/>
        </a:solidFill>
        <a:latin typeface="Helvetica" charset="0"/>
        <a:ea typeface="ＭＳ Ｐゴシック" pitchFamily="34" charset="-128"/>
        <a:cs typeface="+mn-cs"/>
      </a:defRPr>
    </a:lvl1pPr>
    <a:lvl2pPr marL="457200" algn="l" rtl="0" fontAlgn="base">
      <a:spcBef>
        <a:spcPct val="0"/>
      </a:spcBef>
      <a:spcAft>
        <a:spcPct val="0"/>
      </a:spcAft>
      <a:defRPr sz="25600" kern="1200">
        <a:solidFill>
          <a:schemeClr val="accent1"/>
        </a:solidFill>
        <a:latin typeface="Helvetica" charset="0"/>
        <a:ea typeface="ＭＳ Ｐゴシック" pitchFamily="34" charset="-128"/>
        <a:cs typeface="+mn-cs"/>
      </a:defRPr>
    </a:lvl2pPr>
    <a:lvl3pPr marL="914400" algn="l" rtl="0" fontAlgn="base">
      <a:spcBef>
        <a:spcPct val="0"/>
      </a:spcBef>
      <a:spcAft>
        <a:spcPct val="0"/>
      </a:spcAft>
      <a:defRPr sz="25600" kern="1200">
        <a:solidFill>
          <a:schemeClr val="accent1"/>
        </a:solidFill>
        <a:latin typeface="Helvetica" charset="0"/>
        <a:ea typeface="ＭＳ Ｐゴシック" pitchFamily="34" charset="-128"/>
        <a:cs typeface="+mn-cs"/>
      </a:defRPr>
    </a:lvl3pPr>
    <a:lvl4pPr marL="1371600" algn="l" rtl="0" fontAlgn="base">
      <a:spcBef>
        <a:spcPct val="0"/>
      </a:spcBef>
      <a:spcAft>
        <a:spcPct val="0"/>
      </a:spcAft>
      <a:defRPr sz="25600" kern="1200">
        <a:solidFill>
          <a:schemeClr val="accent1"/>
        </a:solidFill>
        <a:latin typeface="Helvetica" charset="0"/>
        <a:ea typeface="ＭＳ Ｐゴシック" pitchFamily="34" charset="-128"/>
        <a:cs typeface="+mn-cs"/>
      </a:defRPr>
    </a:lvl4pPr>
    <a:lvl5pPr marL="1828800" algn="l" rtl="0" fontAlgn="base">
      <a:spcBef>
        <a:spcPct val="0"/>
      </a:spcBef>
      <a:spcAft>
        <a:spcPct val="0"/>
      </a:spcAft>
      <a:defRPr sz="25600" kern="1200">
        <a:solidFill>
          <a:schemeClr val="accent1"/>
        </a:solidFill>
        <a:latin typeface="Helvetica" charset="0"/>
        <a:ea typeface="ＭＳ Ｐゴシック" pitchFamily="34" charset="-128"/>
        <a:cs typeface="+mn-cs"/>
      </a:defRPr>
    </a:lvl5pPr>
    <a:lvl6pPr marL="2286000" algn="l" defTabSz="914400" rtl="0" eaLnBrk="1" latinLnBrk="0" hangingPunct="1">
      <a:defRPr sz="25600" kern="1200">
        <a:solidFill>
          <a:schemeClr val="accent1"/>
        </a:solidFill>
        <a:latin typeface="Helvetica" charset="0"/>
        <a:ea typeface="ＭＳ Ｐゴシック" pitchFamily="34" charset="-128"/>
        <a:cs typeface="+mn-cs"/>
      </a:defRPr>
    </a:lvl6pPr>
    <a:lvl7pPr marL="2743200" algn="l" defTabSz="914400" rtl="0" eaLnBrk="1" latinLnBrk="0" hangingPunct="1">
      <a:defRPr sz="25600" kern="1200">
        <a:solidFill>
          <a:schemeClr val="accent1"/>
        </a:solidFill>
        <a:latin typeface="Helvetica" charset="0"/>
        <a:ea typeface="ＭＳ Ｐゴシック" pitchFamily="34" charset="-128"/>
        <a:cs typeface="+mn-cs"/>
      </a:defRPr>
    </a:lvl7pPr>
    <a:lvl8pPr marL="3200400" algn="l" defTabSz="914400" rtl="0" eaLnBrk="1" latinLnBrk="0" hangingPunct="1">
      <a:defRPr sz="25600" kern="1200">
        <a:solidFill>
          <a:schemeClr val="accent1"/>
        </a:solidFill>
        <a:latin typeface="Helvetica" charset="0"/>
        <a:ea typeface="ＭＳ Ｐゴシック" pitchFamily="34" charset="-128"/>
        <a:cs typeface="+mn-cs"/>
      </a:defRPr>
    </a:lvl8pPr>
    <a:lvl9pPr marL="3657600" algn="l" defTabSz="914400" rtl="0" eaLnBrk="1" latinLnBrk="0" hangingPunct="1">
      <a:defRPr sz="25600" kern="1200">
        <a:solidFill>
          <a:schemeClr val="accent1"/>
        </a:solidFill>
        <a:latin typeface="Helvetica"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scaleToFitPaper="1"/>
  <p:showPr showNarration="1" useTimings="0">
    <p:present/>
    <p:sldAll/>
    <p:penClr>
      <a:schemeClr val="tx1"/>
    </p:penClr>
  </p:showPr>
  <p:clrMru>
    <a:srgbClr val="6C89B3"/>
    <a:srgbClr val="67AEBD"/>
    <a:srgbClr val="91A8BE"/>
    <a:srgbClr val="FFFF2F"/>
    <a:srgbClr val="32415C"/>
    <a:srgbClr val="FB0A10"/>
    <a:srgbClr val="94F0E4"/>
    <a:srgbClr val="5771A0"/>
    <a:srgbClr val="800080"/>
    <a:srgbClr val="66FF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22822" autoAdjust="0"/>
    <p:restoredTop sz="94283" autoAdjust="0"/>
  </p:normalViewPr>
  <p:slideViewPr>
    <p:cSldViewPr>
      <p:cViewPr varScale="1">
        <p:scale>
          <a:sx n="120" d="100"/>
          <a:sy n="120" d="100"/>
        </p:scale>
        <p:origin x="-200" y="-112"/>
      </p:cViewPr>
      <p:guideLst>
        <p:guide orient="horz" pos="2160"/>
        <p:guide pos="287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296"/>
    </p:cViewPr>
  </p:sorterViewPr>
  <p:notesViewPr>
    <p:cSldViewPr>
      <p:cViewPr varScale="1">
        <p:scale>
          <a:sx n="58" d="100"/>
          <a:sy n="58" d="100"/>
        </p:scale>
        <p:origin x="-1782" y="-90"/>
      </p:cViewPr>
      <p:guideLst>
        <p:guide orient="horz" pos="2931"/>
        <p:guide pos="2212"/>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notesMaster" Target="notesMasters/notesMaster1.xml"/><Relationship Id="rId56" Type="http://schemas.openxmlformats.org/officeDocument/2006/relationships/handoutMaster" Target="handoutMasters/handoutMaster1.xml"/><Relationship Id="rId57" Type="http://schemas.openxmlformats.org/officeDocument/2006/relationships/printerSettings" Target="printerSettings/printerSettings1.bin"/><Relationship Id="rId58" Type="http://schemas.openxmlformats.org/officeDocument/2006/relationships/presProps" Target="presProps.xml"/><Relationship Id="rId59" Type="http://schemas.openxmlformats.org/officeDocument/2006/relationships/viewProps" Target="view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heme" Target="theme/theme1.xml"/><Relationship Id="rId6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74B277-C05A-F04C-81F1-AFE82E7C694D}" type="doc">
      <dgm:prSet loTypeId="urn:microsoft.com/office/officeart/2005/8/layout/process4" loCatId="process" qsTypeId="urn:microsoft.com/office/officeart/2005/8/quickstyle/3D6" qsCatId="3D" csTypeId="urn:microsoft.com/office/officeart/2005/8/colors/colorful1" csCatId="colorful" phldr="1"/>
      <dgm:spPr/>
      <dgm:t>
        <a:bodyPr/>
        <a:lstStyle/>
        <a:p>
          <a:endParaRPr lang="en-US"/>
        </a:p>
      </dgm:t>
    </dgm:pt>
    <dgm:pt modelId="{E6A2FABE-CA65-FF46-827D-F94953C1F6DD}">
      <dgm:prSet phldrT="[Text]"/>
      <dgm:spPr>
        <a:solidFill>
          <a:schemeClr val="bg2"/>
        </a:solidFill>
        <a:effectLst/>
      </dgm:spPr>
      <dgm:t>
        <a:bodyPr/>
        <a:lstStyle/>
        <a:p>
          <a:r>
            <a:rPr lang="en-US" dirty="0" smtClean="0">
              <a:latin typeface="18 VAG Rounded Bold   07390"/>
              <a:cs typeface="07390"/>
            </a:rPr>
            <a:t>C program: </a:t>
          </a:r>
          <a:r>
            <a:rPr lang="en-US" b="1" dirty="0" err="1" smtClean="0">
              <a:latin typeface="Courier New"/>
              <a:cs typeface="Courier New"/>
            </a:rPr>
            <a:t>foo.c</a:t>
          </a:r>
          <a:endParaRPr lang="en-US" b="1" dirty="0">
            <a:latin typeface="Courier New"/>
            <a:cs typeface="Courier New"/>
          </a:endParaRPr>
        </a:p>
      </dgm:t>
    </dgm:pt>
    <dgm:pt modelId="{2413BF35-2EF3-9047-AA3F-BE5902002ED6}" type="parTrans" cxnId="{2A28F731-37DF-AD41-905B-B8DB1D245778}">
      <dgm:prSet/>
      <dgm:spPr/>
      <dgm:t>
        <a:bodyPr/>
        <a:lstStyle/>
        <a:p>
          <a:endParaRPr lang="en-US"/>
        </a:p>
      </dgm:t>
    </dgm:pt>
    <dgm:pt modelId="{882EB0D7-7DF2-6140-B95A-892D51B1544B}" type="sibTrans" cxnId="{2A28F731-37DF-AD41-905B-B8DB1D245778}">
      <dgm:prSet/>
      <dgm:spPr/>
      <dgm:t>
        <a:bodyPr/>
        <a:lstStyle/>
        <a:p>
          <a:endParaRPr lang="en-US"/>
        </a:p>
      </dgm:t>
    </dgm:pt>
    <dgm:pt modelId="{0D15FB73-0BBB-714B-9BB0-C2B2726CD3E1}">
      <dgm:prSet phldrT="[Text]"/>
      <dgm:spPr/>
      <dgm:t>
        <a:bodyPr/>
        <a:lstStyle/>
        <a:p>
          <a:r>
            <a:rPr lang="en-US" dirty="0" smtClean="0">
              <a:latin typeface="18 VAG Rounded Bold   07390"/>
              <a:cs typeface="18 vag rounded bold"/>
            </a:rPr>
            <a:t>Compiler</a:t>
          </a:r>
          <a:endParaRPr lang="en-US" dirty="0">
            <a:latin typeface="18 VAG Rounded Bold   07390"/>
            <a:cs typeface="18 vag rounded bold"/>
          </a:endParaRPr>
        </a:p>
      </dgm:t>
    </dgm:pt>
    <dgm:pt modelId="{E7CB6CB2-8AB0-0145-A0AB-6D20EAD10602}" type="parTrans" cxnId="{697F501B-DB98-3743-9895-212971610050}">
      <dgm:prSet/>
      <dgm:spPr/>
      <dgm:t>
        <a:bodyPr/>
        <a:lstStyle/>
        <a:p>
          <a:endParaRPr lang="en-US"/>
        </a:p>
      </dgm:t>
    </dgm:pt>
    <dgm:pt modelId="{2C5CF12D-E515-574D-BAB8-DA757FC1B314}" type="sibTrans" cxnId="{697F501B-DB98-3743-9895-212971610050}">
      <dgm:prSet/>
      <dgm:spPr/>
      <dgm:t>
        <a:bodyPr/>
        <a:lstStyle/>
        <a:p>
          <a:endParaRPr lang="en-US"/>
        </a:p>
      </dgm:t>
    </dgm:pt>
    <dgm:pt modelId="{3D3E9305-B39C-9E47-8B0E-704DE21276A2}">
      <dgm:prSet phldrT="[Text]"/>
      <dgm:spPr>
        <a:solidFill>
          <a:schemeClr val="bg2"/>
        </a:solidFill>
        <a:effectLst/>
      </dgm:spPr>
      <dgm:t>
        <a:bodyPr/>
        <a:lstStyle/>
        <a:p>
          <a:r>
            <a:rPr lang="en-US" dirty="0" smtClean="0">
              <a:latin typeface="18 VAG Rounded Bold   07390"/>
              <a:cs typeface="18 vag rounded bold"/>
            </a:rPr>
            <a:t>Executable (mach </a:t>
          </a:r>
          <a:r>
            <a:rPr lang="en-US" dirty="0" err="1" smtClean="0">
              <a:latin typeface="18 VAG Rounded Bold   07390"/>
              <a:cs typeface="18 vag rounded bold"/>
            </a:rPr>
            <a:t>lang</a:t>
          </a:r>
          <a:r>
            <a:rPr lang="en-US" dirty="0" smtClean="0">
              <a:latin typeface="18 VAG Rounded Bold   07390"/>
              <a:cs typeface="18 vag rounded bold"/>
            </a:rPr>
            <a:t> </a:t>
          </a:r>
          <a:r>
            <a:rPr lang="en-US" dirty="0" err="1" smtClean="0">
              <a:latin typeface="18 VAG Rounded Bold   07390"/>
              <a:cs typeface="18 vag rounded bold"/>
            </a:rPr>
            <a:t>pgm</a:t>
          </a:r>
          <a:r>
            <a:rPr lang="en-US" dirty="0" smtClean="0">
              <a:latin typeface="18 VAG Rounded Bold   07390"/>
              <a:cs typeface="18 vag rounded bold"/>
            </a:rPr>
            <a:t>): </a:t>
          </a:r>
          <a:r>
            <a:rPr lang="en-US" b="1" dirty="0" err="1" smtClean="0">
              <a:latin typeface="Courier New"/>
              <a:cs typeface="Courier New"/>
            </a:rPr>
            <a:t>a.out</a:t>
          </a:r>
          <a:endParaRPr lang="en-US" b="1" dirty="0">
            <a:latin typeface="Courier New"/>
            <a:cs typeface="Courier New"/>
          </a:endParaRPr>
        </a:p>
      </dgm:t>
    </dgm:pt>
    <dgm:pt modelId="{A9B374A5-7135-8946-82F1-B740DB02A802}" type="parTrans" cxnId="{FE2F71F4-E073-B046-892B-5C2C7910F623}">
      <dgm:prSet/>
      <dgm:spPr/>
      <dgm:t>
        <a:bodyPr/>
        <a:lstStyle/>
        <a:p>
          <a:endParaRPr lang="en-US"/>
        </a:p>
      </dgm:t>
    </dgm:pt>
    <dgm:pt modelId="{014EA806-C7AA-534D-B230-34AA4BA39074}" type="sibTrans" cxnId="{FE2F71F4-E073-B046-892B-5C2C7910F623}">
      <dgm:prSet/>
      <dgm:spPr/>
      <dgm:t>
        <a:bodyPr/>
        <a:lstStyle/>
        <a:p>
          <a:endParaRPr lang="en-US"/>
        </a:p>
      </dgm:t>
    </dgm:pt>
    <dgm:pt modelId="{9EEDC6EE-0E75-AD42-9AD4-6A3E98423EF6}">
      <dgm:prSet phldrT="[Text]"/>
      <dgm:spPr>
        <a:solidFill>
          <a:schemeClr val="bg2"/>
        </a:solidFill>
        <a:effectLst/>
      </dgm:spPr>
      <dgm:t>
        <a:bodyPr/>
        <a:lstStyle/>
        <a:p>
          <a:r>
            <a:rPr lang="en-US" dirty="0" smtClean="0">
              <a:latin typeface="18 VAG Rounded Bold   07390"/>
              <a:cs typeface="18 vag rounded bold"/>
            </a:rPr>
            <a:t>Memory</a:t>
          </a:r>
          <a:endParaRPr lang="en-US" dirty="0">
            <a:latin typeface="18 VAG Rounded Bold   07390"/>
            <a:cs typeface="18 vag rounded bold"/>
          </a:endParaRPr>
        </a:p>
      </dgm:t>
    </dgm:pt>
    <dgm:pt modelId="{B18F3A01-B443-5F43-AE30-C485E3C7DEFD}" type="parTrans" cxnId="{EEE5705F-A4DA-924C-9E1E-0F6636096851}">
      <dgm:prSet/>
      <dgm:spPr/>
      <dgm:t>
        <a:bodyPr/>
        <a:lstStyle/>
        <a:p>
          <a:endParaRPr lang="en-US"/>
        </a:p>
      </dgm:t>
    </dgm:pt>
    <dgm:pt modelId="{CF272826-2EE2-284F-82CE-80D2F54D06A1}" type="sibTrans" cxnId="{EEE5705F-A4DA-924C-9E1E-0F6636096851}">
      <dgm:prSet/>
      <dgm:spPr/>
      <dgm:t>
        <a:bodyPr/>
        <a:lstStyle/>
        <a:p>
          <a:endParaRPr lang="en-US"/>
        </a:p>
      </dgm:t>
    </dgm:pt>
    <dgm:pt modelId="{7B490873-3F8C-6C47-BCCE-B410429C0291}">
      <dgm:prSet phldrT="[Text]"/>
      <dgm:spPr>
        <a:solidFill>
          <a:schemeClr val="bg2"/>
        </a:solidFill>
        <a:effectLst/>
      </dgm:spPr>
      <dgm:t>
        <a:bodyPr/>
        <a:lstStyle/>
        <a:p>
          <a:r>
            <a:rPr lang="en-US" dirty="0" smtClean="0">
              <a:latin typeface="18 VAG Rounded Bold   07390"/>
              <a:cs typeface="18 vag rounded bold"/>
            </a:rPr>
            <a:t>Assembly program: </a:t>
          </a:r>
          <a:r>
            <a:rPr lang="en-US" b="1" dirty="0" err="1" smtClean="0">
              <a:latin typeface="Courier New"/>
              <a:cs typeface="Courier New"/>
            </a:rPr>
            <a:t>foo.s</a:t>
          </a:r>
          <a:endParaRPr lang="en-US" b="1" dirty="0">
            <a:latin typeface="Courier New"/>
            <a:cs typeface="Courier New"/>
          </a:endParaRPr>
        </a:p>
      </dgm:t>
    </dgm:pt>
    <dgm:pt modelId="{A6001A36-4E94-404D-BE9C-3F83BAB95158}" type="parTrans" cxnId="{00C63BDD-6812-B541-83A0-C524778A2A33}">
      <dgm:prSet/>
      <dgm:spPr/>
      <dgm:t>
        <a:bodyPr/>
        <a:lstStyle/>
        <a:p>
          <a:endParaRPr lang="en-US"/>
        </a:p>
      </dgm:t>
    </dgm:pt>
    <dgm:pt modelId="{A2C4A343-66AA-C241-855D-24C153D727C0}" type="sibTrans" cxnId="{00C63BDD-6812-B541-83A0-C524778A2A33}">
      <dgm:prSet/>
      <dgm:spPr/>
      <dgm:t>
        <a:bodyPr/>
        <a:lstStyle/>
        <a:p>
          <a:endParaRPr lang="en-US"/>
        </a:p>
      </dgm:t>
    </dgm:pt>
    <dgm:pt modelId="{7A703120-5E94-4E43-AFCE-8826D79E0752}">
      <dgm:prSet phldrT="[Text]"/>
      <dgm:spPr>
        <a:solidFill>
          <a:schemeClr val="accent1"/>
        </a:solidFill>
        <a:effectLst>
          <a:glow rad="101600">
            <a:schemeClr val="accent1">
              <a:alpha val="75000"/>
            </a:schemeClr>
          </a:glow>
        </a:effectLst>
      </dgm:spPr>
      <dgm:t>
        <a:bodyPr/>
        <a:lstStyle/>
        <a:p>
          <a:r>
            <a:rPr lang="en-US" dirty="0" smtClean="0">
              <a:latin typeface="18 VAG Rounded Bold   07390"/>
              <a:cs typeface="18 vag rounded bold"/>
            </a:rPr>
            <a:t>Assembler</a:t>
          </a:r>
          <a:endParaRPr lang="en-US" dirty="0">
            <a:latin typeface="18 VAG Rounded Bold   07390"/>
            <a:cs typeface="18 vag rounded bold"/>
          </a:endParaRPr>
        </a:p>
      </dgm:t>
    </dgm:pt>
    <dgm:pt modelId="{0040CADA-ECD6-1242-9279-F53B42892525}" type="parTrans" cxnId="{D43D05D8-A8AF-9547-9E59-27C21CF6D3E8}">
      <dgm:prSet/>
      <dgm:spPr/>
      <dgm:t>
        <a:bodyPr/>
        <a:lstStyle/>
        <a:p>
          <a:endParaRPr lang="en-US"/>
        </a:p>
      </dgm:t>
    </dgm:pt>
    <dgm:pt modelId="{F4637A65-98E0-094D-B4FC-616888A7C479}" type="sibTrans" cxnId="{D43D05D8-A8AF-9547-9E59-27C21CF6D3E8}">
      <dgm:prSet/>
      <dgm:spPr/>
      <dgm:t>
        <a:bodyPr/>
        <a:lstStyle/>
        <a:p>
          <a:endParaRPr lang="en-US"/>
        </a:p>
      </dgm:t>
    </dgm:pt>
    <dgm:pt modelId="{6B03903D-2083-194D-BF86-7D5912BBB1D7}">
      <dgm:prSet phldrT="[Text]"/>
      <dgm:spPr>
        <a:solidFill>
          <a:schemeClr val="bg2"/>
        </a:solidFill>
        <a:effectLst/>
      </dgm:spPr>
      <dgm:t>
        <a:bodyPr/>
        <a:lstStyle/>
        <a:p>
          <a:r>
            <a:rPr lang="en-US" dirty="0" smtClean="0">
              <a:latin typeface="18 VAG Rounded Bold   07390"/>
              <a:cs typeface="18 vag rounded bold"/>
            </a:rPr>
            <a:t>Object (mach </a:t>
          </a:r>
          <a:r>
            <a:rPr lang="en-US" dirty="0" err="1" smtClean="0">
              <a:latin typeface="18 VAG Rounded Bold   07390"/>
              <a:cs typeface="18 vag rounded bold"/>
            </a:rPr>
            <a:t>lang</a:t>
          </a:r>
          <a:r>
            <a:rPr lang="en-US" dirty="0" smtClean="0">
              <a:latin typeface="18 VAG Rounded Bold   07390"/>
              <a:cs typeface="18 vag rounded bold"/>
            </a:rPr>
            <a:t> module): </a:t>
          </a:r>
          <a:r>
            <a:rPr lang="en-US" b="1" dirty="0" err="1" smtClean="0">
              <a:latin typeface="Courier New"/>
              <a:cs typeface="Courier New"/>
            </a:rPr>
            <a:t>foo.o</a:t>
          </a:r>
          <a:endParaRPr lang="en-US" b="1" dirty="0">
            <a:latin typeface="Courier New"/>
            <a:cs typeface="Courier New"/>
          </a:endParaRPr>
        </a:p>
      </dgm:t>
    </dgm:pt>
    <dgm:pt modelId="{85E6419A-A412-6D45-A2EC-AC1C412B286A}" type="parTrans" cxnId="{55CBBF3D-C657-A549-98E8-E82AFB6E9BEF}">
      <dgm:prSet/>
      <dgm:spPr/>
      <dgm:t>
        <a:bodyPr/>
        <a:lstStyle/>
        <a:p>
          <a:endParaRPr lang="en-US"/>
        </a:p>
      </dgm:t>
    </dgm:pt>
    <dgm:pt modelId="{5D376323-504A-C340-8959-D874555C3DC1}" type="sibTrans" cxnId="{55CBBF3D-C657-A549-98E8-E82AFB6E9BEF}">
      <dgm:prSet/>
      <dgm:spPr/>
      <dgm:t>
        <a:bodyPr/>
        <a:lstStyle/>
        <a:p>
          <a:endParaRPr lang="en-US"/>
        </a:p>
      </dgm:t>
    </dgm:pt>
    <dgm:pt modelId="{F7CF5AB1-071E-E84C-B329-5536FFDCB271}">
      <dgm:prSet phldrT="[Text]"/>
      <dgm:spPr>
        <a:solidFill>
          <a:schemeClr val="accent6"/>
        </a:solidFill>
        <a:effectLst>
          <a:glow rad="101600">
            <a:schemeClr val="accent6">
              <a:alpha val="75000"/>
            </a:schemeClr>
          </a:glow>
        </a:effectLst>
      </dgm:spPr>
      <dgm:t>
        <a:bodyPr/>
        <a:lstStyle/>
        <a:p>
          <a:r>
            <a:rPr lang="en-US" dirty="0" smtClean="0">
              <a:latin typeface="18 VAG Rounded Bold   07390"/>
              <a:cs typeface="18 vag rounded bold"/>
            </a:rPr>
            <a:t>Linker</a:t>
          </a:r>
          <a:endParaRPr lang="en-US" dirty="0">
            <a:latin typeface="18 VAG Rounded Bold   07390"/>
            <a:cs typeface="18 vag rounded bold"/>
          </a:endParaRPr>
        </a:p>
      </dgm:t>
    </dgm:pt>
    <dgm:pt modelId="{36F80118-D772-0B4D-A376-7A5C21BB1E28}" type="parTrans" cxnId="{8029E182-EB9C-EA4D-95FA-41926A8ADE8C}">
      <dgm:prSet/>
      <dgm:spPr/>
      <dgm:t>
        <a:bodyPr/>
        <a:lstStyle/>
        <a:p>
          <a:endParaRPr lang="en-US"/>
        </a:p>
      </dgm:t>
    </dgm:pt>
    <dgm:pt modelId="{F0E78D73-4682-9E4A-A3C1-F2253996F6DD}" type="sibTrans" cxnId="{8029E182-EB9C-EA4D-95FA-41926A8ADE8C}">
      <dgm:prSet/>
      <dgm:spPr/>
      <dgm:t>
        <a:bodyPr/>
        <a:lstStyle/>
        <a:p>
          <a:endParaRPr lang="en-US"/>
        </a:p>
      </dgm:t>
    </dgm:pt>
    <dgm:pt modelId="{AAECF816-E805-754C-9D44-383350129CB4}">
      <dgm:prSet phldrT="[Text]"/>
      <dgm:spPr>
        <a:solidFill>
          <a:schemeClr val="accent2"/>
        </a:solidFill>
        <a:ln>
          <a:noFill/>
        </a:ln>
        <a:effectLst/>
      </dgm:spPr>
      <dgm:t>
        <a:bodyPr/>
        <a:lstStyle/>
        <a:p>
          <a:r>
            <a:rPr lang="en-US" dirty="0" smtClean="0">
              <a:latin typeface="18 VAG Rounded Bold   07390"/>
              <a:cs typeface="18 vag rounded bold"/>
            </a:rPr>
            <a:t>Loader</a:t>
          </a:r>
          <a:endParaRPr lang="en-US" dirty="0">
            <a:latin typeface="18 VAG Rounded Bold   07390"/>
            <a:cs typeface="18 vag rounded bold"/>
          </a:endParaRPr>
        </a:p>
      </dgm:t>
    </dgm:pt>
    <dgm:pt modelId="{2B05313B-C6F0-4142-892D-F95E9FF44698}" type="parTrans" cxnId="{A37394B4-6A17-0D44-9B34-3A3A9B85B251}">
      <dgm:prSet/>
      <dgm:spPr/>
      <dgm:t>
        <a:bodyPr/>
        <a:lstStyle/>
        <a:p>
          <a:endParaRPr lang="en-US"/>
        </a:p>
      </dgm:t>
    </dgm:pt>
    <dgm:pt modelId="{462D0BCD-7AB9-3F41-8CD3-36E39FF6E7C2}" type="sibTrans" cxnId="{A37394B4-6A17-0D44-9B34-3A3A9B85B251}">
      <dgm:prSet/>
      <dgm:spPr/>
      <dgm:t>
        <a:bodyPr/>
        <a:lstStyle/>
        <a:p>
          <a:endParaRPr lang="en-US"/>
        </a:p>
      </dgm:t>
    </dgm:pt>
    <dgm:pt modelId="{B7F0B060-9CB7-7E41-B723-A4CFD981EC89}" type="pres">
      <dgm:prSet presAssocID="{6874B277-C05A-F04C-81F1-AFE82E7C694D}" presName="Name0" presStyleCnt="0">
        <dgm:presLayoutVars>
          <dgm:dir/>
          <dgm:animLvl val="lvl"/>
          <dgm:resizeHandles val="exact"/>
        </dgm:presLayoutVars>
      </dgm:prSet>
      <dgm:spPr/>
      <dgm:t>
        <a:bodyPr/>
        <a:lstStyle/>
        <a:p>
          <a:endParaRPr lang="en-US"/>
        </a:p>
      </dgm:t>
    </dgm:pt>
    <dgm:pt modelId="{B0D0E4A9-CEEB-6746-9751-6C5AC61544C0}" type="pres">
      <dgm:prSet presAssocID="{9EEDC6EE-0E75-AD42-9AD4-6A3E98423EF6}" presName="boxAndChildren" presStyleCnt="0"/>
      <dgm:spPr/>
    </dgm:pt>
    <dgm:pt modelId="{9C8D402F-1368-C044-A738-2DA9F17F3CC6}" type="pres">
      <dgm:prSet presAssocID="{9EEDC6EE-0E75-AD42-9AD4-6A3E98423EF6}" presName="parentTextBox" presStyleLbl="node1" presStyleIdx="0" presStyleCnt="9"/>
      <dgm:spPr/>
      <dgm:t>
        <a:bodyPr/>
        <a:lstStyle/>
        <a:p>
          <a:endParaRPr lang="en-US"/>
        </a:p>
      </dgm:t>
    </dgm:pt>
    <dgm:pt modelId="{71A0E934-7612-6845-8F99-DAFB9FA1977C}" type="pres">
      <dgm:prSet presAssocID="{462D0BCD-7AB9-3F41-8CD3-36E39FF6E7C2}" presName="sp" presStyleCnt="0"/>
      <dgm:spPr/>
    </dgm:pt>
    <dgm:pt modelId="{AEACEC9F-8E0C-314B-846C-60AB9667B250}" type="pres">
      <dgm:prSet presAssocID="{AAECF816-E805-754C-9D44-383350129CB4}" presName="arrowAndChildren" presStyleCnt="0"/>
      <dgm:spPr/>
    </dgm:pt>
    <dgm:pt modelId="{7B12BA32-5DB0-C047-A0D4-1650BF6FB212}" type="pres">
      <dgm:prSet presAssocID="{AAECF816-E805-754C-9D44-383350129CB4}" presName="parentTextArrow" presStyleLbl="node1" presStyleIdx="1" presStyleCnt="9"/>
      <dgm:spPr/>
      <dgm:t>
        <a:bodyPr/>
        <a:lstStyle/>
        <a:p>
          <a:endParaRPr lang="en-US"/>
        </a:p>
      </dgm:t>
    </dgm:pt>
    <dgm:pt modelId="{8E0656CC-EAD5-064F-B087-AAD2461BB8B3}" type="pres">
      <dgm:prSet presAssocID="{014EA806-C7AA-534D-B230-34AA4BA39074}" presName="sp" presStyleCnt="0"/>
      <dgm:spPr/>
    </dgm:pt>
    <dgm:pt modelId="{8D394CE5-702C-124D-8669-24721F7FC071}" type="pres">
      <dgm:prSet presAssocID="{3D3E9305-B39C-9E47-8B0E-704DE21276A2}" presName="arrowAndChildren" presStyleCnt="0"/>
      <dgm:spPr/>
    </dgm:pt>
    <dgm:pt modelId="{0BF3E98C-8570-8B42-AC81-4CC700DE9808}" type="pres">
      <dgm:prSet presAssocID="{3D3E9305-B39C-9E47-8B0E-704DE21276A2}" presName="parentTextArrow" presStyleLbl="node1" presStyleIdx="2" presStyleCnt="9"/>
      <dgm:spPr/>
      <dgm:t>
        <a:bodyPr/>
        <a:lstStyle/>
        <a:p>
          <a:endParaRPr lang="en-US"/>
        </a:p>
      </dgm:t>
    </dgm:pt>
    <dgm:pt modelId="{965CCB3D-734A-E140-9CC4-28A7D8FC2BB1}" type="pres">
      <dgm:prSet presAssocID="{F0E78D73-4682-9E4A-A3C1-F2253996F6DD}" presName="sp" presStyleCnt="0"/>
      <dgm:spPr/>
    </dgm:pt>
    <dgm:pt modelId="{06147846-209D-B742-B056-CDEABBF24055}" type="pres">
      <dgm:prSet presAssocID="{F7CF5AB1-071E-E84C-B329-5536FFDCB271}" presName="arrowAndChildren" presStyleCnt="0"/>
      <dgm:spPr/>
    </dgm:pt>
    <dgm:pt modelId="{7AE1C772-9DBB-6441-BE15-0E1D3D6FE59C}" type="pres">
      <dgm:prSet presAssocID="{F7CF5AB1-071E-E84C-B329-5536FFDCB271}" presName="parentTextArrow" presStyleLbl="node1" presStyleIdx="3" presStyleCnt="9"/>
      <dgm:spPr/>
      <dgm:t>
        <a:bodyPr/>
        <a:lstStyle/>
        <a:p>
          <a:endParaRPr lang="en-US"/>
        </a:p>
      </dgm:t>
    </dgm:pt>
    <dgm:pt modelId="{979A61D6-0C81-FE40-A5AE-EED2D9248FDA}" type="pres">
      <dgm:prSet presAssocID="{5D376323-504A-C340-8959-D874555C3DC1}" presName="sp" presStyleCnt="0"/>
      <dgm:spPr/>
    </dgm:pt>
    <dgm:pt modelId="{71F1C9E9-2347-E547-849F-4421607881AC}" type="pres">
      <dgm:prSet presAssocID="{6B03903D-2083-194D-BF86-7D5912BBB1D7}" presName="arrowAndChildren" presStyleCnt="0"/>
      <dgm:spPr/>
    </dgm:pt>
    <dgm:pt modelId="{9BE3E724-A622-1F42-8344-499FE3CB1213}" type="pres">
      <dgm:prSet presAssocID="{6B03903D-2083-194D-BF86-7D5912BBB1D7}" presName="parentTextArrow" presStyleLbl="node1" presStyleIdx="4" presStyleCnt="9"/>
      <dgm:spPr/>
      <dgm:t>
        <a:bodyPr/>
        <a:lstStyle/>
        <a:p>
          <a:endParaRPr lang="en-US"/>
        </a:p>
      </dgm:t>
    </dgm:pt>
    <dgm:pt modelId="{C493CD63-1571-9E43-BF69-41F258302629}" type="pres">
      <dgm:prSet presAssocID="{F4637A65-98E0-094D-B4FC-616888A7C479}" presName="sp" presStyleCnt="0"/>
      <dgm:spPr/>
    </dgm:pt>
    <dgm:pt modelId="{97001315-234F-A54F-AC68-B6F97AD7D208}" type="pres">
      <dgm:prSet presAssocID="{7A703120-5E94-4E43-AFCE-8826D79E0752}" presName="arrowAndChildren" presStyleCnt="0"/>
      <dgm:spPr/>
    </dgm:pt>
    <dgm:pt modelId="{6CF617F3-BDBA-D747-8539-E57CDB546D4C}" type="pres">
      <dgm:prSet presAssocID="{7A703120-5E94-4E43-AFCE-8826D79E0752}" presName="parentTextArrow" presStyleLbl="node1" presStyleIdx="5" presStyleCnt="9"/>
      <dgm:spPr/>
      <dgm:t>
        <a:bodyPr/>
        <a:lstStyle/>
        <a:p>
          <a:endParaRPr lang="en-US"/>
        </a:p>
      </dgm:t>
    </dgm:pt>
    <dgm:pt modelId="{168654CF-17DC-EB42-A308-BCC6A9B24CEA}" type="pres">
      <dgm:prSet presAssocID="{A2C4A343-66AA-C241-855D-24C153D727C0}" presName="sp" presStyleCnt="0"/>
      <dgm:spPr/>
    </dgm:pt>
    <dgm:pt modelId="{73505428-7FB4-9445-A8EC-9E53F8051833}" type="pres">
      <dgm:prSet presAssocID="{7B490873-3F8C-6C47-BCCE-B410429C0291}" presName="arrowAndChildren" presStyleCnt="0"/>
      <dgm:spPr/>
    </dgm:pt>
    <dgm:pt modelId="{8861396F-4F80-1949-97A7-CA9286FE350B}" type="pres">
      <dgm:prSet presAssocID="{7B490873-3F8C-6C47-BCCE-B410429C0291}" presName="parentTextArrow" presStyleLbl="node1" presStyleIdx="6" presStyleCnt="9"/>
      <dgm:spPr/>
      <dgm:t>
        <a:bodyPr/>
        <a:lstStyle/>
        <a:p>
          <a:endParaRPr lang="en-US"/>
        </a:p>
      </dgm:t>
    </dgm:pt>
    <dgm:pt modelId="{B7612272-CD93-E04E-AC1D-B68F207428B7}" type="pres">
      <dgm:prSet presAssocID="{2C5CF12D-E515-574D-BAB8-DA757FC1B314}" presName="sp" presStyleCnt="0"/>
      <dgm:spPr/>
    </dgm:pt>
    <dgm:pt modelId="{86CB7E37-0270-FA45-8B24-A03586F19ACE}" type="pres">
      <dgm:prSet presAssocID="{0D15FB73-0BBB-714B-9BB0-C2B2726CD3E1}" presName="arrowAndChildren" presStyleCnt="0"/>
      <dgm:spPr/>
    </dgm:pt>
    <dgm:pt modelId="{8E8E96C2-4F36-1749-BDB3-46131329B4B5}" type="pres">
      <dgm:prSet presAssocID="{0D15FB73-0BBB-714B-9BB0-C2B2726CD3E1}" presName="parentTextArrow" presStyleLbl="node1" presStyleIdx="7" presStyleCnt="9"/>
      <dgm:spPr/>
      <dgm:t>
        <a:bodyPr/>
        <a:lstStyle/>
        <a:p>
          <a:endParaRPr lang="en-US"/>
        </a:p>
      </dgm:t>
    </dgm:pt>
    <dgm:pt modelId="{1447AF3E-E6DA-5D45-8B21-A21A1207AEB5}" type="pres">
      <dgm:prSet presAssocID="{882EB0D7-7DF2-6140-B95A-892D51B1544B}" presName="sp" presStyleCnt="0"/>
      <dgm:spPr/>
    </dgm:pt>
    <dgm:pt modelId="{56CB6B94-7E70-C043-ADBF-B3C931176F34}" type="pres">
      <dgm:prSet presAssocID="{E6A2FABE-CA65-FF46-827D-F94953C1F6DD}" presName="arrowAndChildren" presStyleCnt="0"/>
      <dgm:spPr/>
    </dgm:pt>
    <dgm:pt modelId="{0F6727B6-DD01-E94D-A473-7A95C2277833}" type="pres">
      <dgm:prSet presAssocID="{E6A2FABE-CA65-FF46-827D-F94953C1F6DD}" presName="parentTextArrow" presStyleLbl="node1" presStyleIdx="8" presStyleCnt="9"/>
      <dgm:spPr/>
      <dgm:t>
        <a:bodyPr/>
        <a:lstStyle/>
        <a:p>
          <a:endParaRPr lang="en-US"/>
        </a:p>
      </dgm:t>
    </dgm:pt>
  </dgm:ptLst>
  <dgm:cxnLst>
    <dgm:cxn modelId="{00C63BDD-6812-B541-83A0-C524778A2A33}" srcId="{6874B277-C05A-F04C-81F1-AFE82E7C694D}" destId="{7B490873-3F8C-6C47-BCCE-B410429C0291}" srcOrd="2" destOrd="0" parTransId="{A6001A36-4E94-404D-BE9C-3F83BAB95158}" sibTransId="{A2C4A343-66AA-C241-855D-24C153D727C0}"/>
    <dgm:cxn modelId="{3B42C65F-F1D6-0D43-8571-A06D4CB853B7}" type="presOf" srcId="{3D3E9305-B39C-9E47-8B0E-704DE21276A2}" destId="{0BF3E98C-8570-8B42-AC81-4CC700DE9808}" srcOrd="0" destOrd="0" presId="urn:microsoft.com/office/officeart/2005/8/layout/process4"/>
    <dgm:cxn modelId="{EEE5705F-A4DA-924C-9E1E-0F6636096851}" srcId="{6874B277-C05A-F04C-81F1-AFE82E7C694D}" destId="{9EEDC6EE-0E75-AD42-9AD4-6A3E98423EF6}" srcOrd="8" destOrd="0" parTransId="{B18F3A01-B443-5F43-AE30-C485E3C7DEFD}" sibTransId="{CF272826-2EE2-284F-82CE-80D2F54D06A1}"/>
    <dgm:cxn modelId="{831A7C88-E195-6D4E-9945-0737A0D693D7}" type="presOf" srcId="{9EEDC6EE-0E75-AD42-9AD4-6A3E98423EF6}" destId="{9C8D402F-1368-C044-A738-2DA9F17F3CC6}" srcOrd="0" destOrd="0" presId="urn:microsoft.com/office/officeart/2005/8/layout/process4"/>
    <dgm:cxn modelId="{65D1AECE-1653-A34A-850E-DDBAE31579F9}" type="presOf" srcId="{0D15FB73-0BBB-714B-9BB0-C2B2726CD3E1}" destId="{8E8E96C2-4F36-1749-BDB3-46131329B4B5}" srcOrd="0" destOrd="0" presId="urn:microsoft.com/office/officeart/2005/8/layout/process4"/>
    <dgm:cxn modelId="{8029E182-EB9C-EA4D-95FA-41926A8ADE8C}" srcId="{6874B277-C05A-F04C-81F1-AFE82E7C694D}" destId="{F7CF5AB1-071E-E84C-B329-5536FFDCB271}" srcOrd="5" destOrd="0" parTransId="{36F80118-D772-0B4D-A376-7A5C21BB1E28}" sibTransId="{F0E78D73-4682-9E4A-A3C1-F2253996F6DD}"/>
    <dgm:cxn modelId="{E62EAB46-2757-884F-BC84-DF5F07949EDE}" type="presOf" srcId="{7B490873-3F8C-6C47-BCCE-B410429C0291}" destId="{8861396F-4F80-1949-97A7-CA9286FE350B}" srcOrd="0" destOrd="0" presId="urn:microsoft.com/office/officeart/2005/8/layout/process4"/>
    <dgm:cxn modelId="{55CBBF3D-C657-A549-98E8-E82AFB6E9BEF}" srcId="{6874B277-C05A-F04C-81F1-AFE82E7C694D}" destId="{6B03903D-2083-194D-BF86-7D5912BBB1D7}" srcOrd="4" destOrd="0" parTransId="{85E6419A-A412-6D45-A2EC-AC1C412B286A}" sibTransId="{5D376323-504A-C340-8959-D874555C3DC1}"/>
    <dgm:cxn modelId="{6FE79417-4332-634E-B532-D60763679DCA}" type="presOf" srcId="{AAECF816-E805-754C-9D44-383350129CB4}" destId="{7B12BA32-5DB0-C047-A0D4-1650BF6FB212}" srcOrd="0" destOrd="0" presId="urn:microsoft.com/office/officeart/2005/8/layout/process4"/>
    <dgm:cxn modelId="{94218D0E-EE60-EF4B-98D6-E34C0099D8E6}" type="presOf" srcId="{6B03903D-2083-194D-BF86-7D5912BBB1D7}" destId="{9BE3E724-A622-1F42-8344-499FE3CB1213}" srcOrd="0" destOrd="0" presId="urn:microsoft.com/office/officeart/2005/8/layout/process4"/>
    <dgm:cxn modelId="{A37394B4-6A17-0D44-9B34-3A3A9B85B251}" srcId="{6874B277-C05A-F04C-81F1-AFE82E7C694D}" destId="{AAECF816-E805-754C-9D44-383350129CB4}" srcOrd="7" destOrd="0" parTransId="{2B05313B-C6F0-4142-892D-F95E9FF44698}" sibTransId="{462D0BCD-7AB9-3F41-8CD3-36E39FF6E7C2}"/>
    <dgm:cxn modelId="{2C66D957-5306-F74E-9EAD-71AA49586AB9}" type="presOf" srcId="{7A703120-5E94-4E43-AFCE-8826D79E0752}" destId="{6CF617F3-BDBA-D747-8539-E57CDB546D4C}" srcOrd="0" destOrd="0" presId="urn:microsoft.com/office/officeart/2005/8/layout/process4"/>
    <dgm:cxn modelId="{2A28F731-37DF-AD41-905B-B8DB1D245778}" srcId="{6874B277-C05A-F04C-81F1-AFE82E7C694D}" destId="{E6A2FABE-CA65-FF46-827D-F94953C1F6DD}" srcOrd="0" destOrd="0" parTransId="{2413BF35-2EF3-9047-AA3F-BE5902002ED6}" sibTransId="{882EB0D7-7DF2-6140-B95A-892D51B1544B}"/>
    <dgm:cxn modelId="{D43D05D8-A8AF-9547-9E59-27C21CF6D3E8}" srcId="{6874B277-C05A-F04C-81F1-AFE82E7C694D}" destId="{7A703120-5E94-4E43-AFCE-8826D79E0752}" srcOrd="3" destOrd="0" parTransId="{0040CADA-ECD6-1242-9279-F53B42892525}" sibTransId="{F4637A65-98E0-094D-B4FC-616888A7C479}"/>
    <dgm:cxn modelId="{FE2F71F4-E073-B046-892B-5C2C7910F623}" srcId="{6874B277-C05A-F04C-81F1-AFE82E7C694D}" destId="{3D3E9305-B39C-9E47-8B0E-704DE21276A2}" srcOrd="6" destOrd="0" parTransId="{A9B374A5-7135-8946-82F1-B740DB02A802}" sibTransId="{014EA806-C7AA-534D-B230-34AA4BA39074}"/>
    <dgm:cxn modelId="{A382EF69-7A74-E348-8DE4-E4671A1583A8}" type="presOf" srcId="{6874B277-C05A-F04C-81F1-AFE82E7C694D}" destId="{B7F0B060-9CB7-7E41-B723-A4CFD981EC89}" srcOrd="0" destOrd="0" presId="urn:microsoft.com/office/officeart/2005/8/layout/process4"/>
    <dgm:cxn modelId="{BE805221-2BB7-9B4C-87AC-78E8F23B54EF}" type="presOf" srcId="{F7CF5AB1-071E-E84C-B329-5536FFDCB271}" destId="{7AE1C772-9DBB-6441-BE15-0E1D3D6FE59C}" srcOrd="0" destOrd="0" presId="urn:microsoft.com/office/officeart/2005/8/layout/process4"/>
    <dgm:cxn modelId="{697F501B-DB98-3743-9895-212971610050}" srcId="{6874B277-C05A-F04C-81F1-AFE82E7C694D}" destId="{0D15FB73-0BBB-714B-9BB0-C2B2726CD3E1}" srcOrd="1" destOrd="0" parTransId="{E7CB6CB2-8AB0-0145-A0AB-6D20EAD10602}" sibTransId="{2C5CF12D-E515-574D-BAB8-DA757FC1B314}"/>
    <dgm:cxn modelId="{9835C864-5201-2D48-A703-FEF5F094ADCD}" type="presOf" srcId="{E6A2FABE-CA65-FF46-827D-F94953C1F6DD}" destId="{0F6727B6-DD01-E94D-A473-7A95C2277833}" srcOrd="0" destOrd="0" presId="urn:microsoft.com/office/officeart/2005/8/layout/process4"/>
    <dgm:cxn modelId="{2256E95E-4213-5D4D-9E9C-425ABC066EB9}" type="presParOf" srcId="{B7F0B060-9CB7-7E41-B723-A4CFD981EC89}" destId="{B0D0E4A9-CEEB-6746-9751-6C5AC61544C0}" srcOrd="0" destOrd="0" presId="urn:microsoft.com/office/officeart/2005/8/layout/process4"/>
    <dgm:cxn modelId="{ADA7A7F4-ABEA-3B46-A6CC-701D8172CC0D}" type="presParOf" srcId="{B0D0E4A9-CEEB-6746-9751-6C5AC61544C0}" destId="{9C8D402F-1368-C044-A738-2DA9F17F3CC6}" srcOrd="0" destOrd="0" presId="urn:microsoft.com/office/officeart/2005/8/layout/process4"/>
    <dgm:cxn modelId="{5FF4267E-DFDE-154B-8188-574E036AFE66}" type="presParOf" srcId="{B7F0B060-9CB7-7E41-B723-A4CFD981EC89}" destId="{71A0E934-7612-6845-8F99-DAFB9FA1977C}" srcOrd="1" destOrd="0" presId="urn:microsoft.com/office/officeart/2005/8/layout/process4"/>
    <dgm:cxn modelId="{8DC46843-7F24-6C48-BFBE-E65352D512C5}" type="presParOf" srcId="{B7F0B060-9CB7-7E41-B723-A4CFD981EC89}" destId="{AEACEC9F-8E0C-314B-846C-60AB9667B250}" srcOrd="2" destOrd="0" presId="urn:microsoft.com/office/officeart/2005/8/layout/process4"/>
    <dgm:cxn modelId="{1D4CA7EC-68B6-3145-8693-588C3E1B0280}" type="presParOf" srcId="{AEACEC9F-8E0C-314B-846C-60AB9667B250}" destId="{7B12BA32-5DB0-C047-A0D4-1650BF6FB212}" srcOrd="0" destOrd="0" presId="urn:microsoft.com/office/officeart/2005/8/layout/process4"/>
    <dgm:cxn modelId="{367BC152-D25D-434D-B3A1-858578156421}" type="presParOf" srcId="{B7F0B060-9CB7-7E41-B723-A4CFD981EC89}" destId="{8E0656CC-EAD5-064F-B087-AAD2461BB8B3}" srcOrd="3" destOrd="0" presId="urn:microsoft.com/office/officeart/2005/8/layout/process4"/>
    <dgm:cxn modelId="{9213650C-3193-2F4A-9B6D-8E0EF53D3006}" type="presParOf" srcId="{B7F0B060-9CB7-7E41-B723-A4CFD981EC89}" destId="{8D394CE5-702C-124D-8669-24721F7FC071}" srcOrd="4" destOrd="0" presId="urn:microsoft.com/office/officeart/2005/8/layout/process4"/>
    <dgm:cxn modelId="{274D7134-6F33-4A49-9710-A0A75ADDDB05}" type="presParOf" srcId="{8D394CE5-702C-124D-8669-24721F7FC071}" destId="{0BF3E98C-8570-8B42-AC81-4CC700DE9808}" srcOrd="0" destOrd="0" presId="urn:microsoft.com/office/officeart/2005/8/layout/process4"/>
    <dgm:cxn modelId="{FBFF9405-0BA1-E743-A147-B39A0BAEC5EB}" type="presParOf" srcId="{B7F0B060-9CB7-7E41-B723-A4CFD981EC89}" destId="{965CCB3D-734A-E140-9CC4-28A7D8FC2BB1}" srcOrd="5" destOrd="0" presId="urn:microsoft.com/office/officeart/2005/8/layout/process4"/>
    <dgm:cxn modelId="{5D4ED0EC-8F0E-DE47-A006-8C1337A67565}" type="presParOf" srcId="{B7F0B060-9CB7-7E41-B723-A4CFD981EC89}" destId="{06147846-209D-B742-B056-CDEABBF24055}" srcOrd="6" destOrd="0" presId="urn:microsoft.com/office/officeart/2005/8/layout/process4"/>
    <dgm:cxn modelId="{1CECC879-94A4-8F4F-9769-FEFF58CAF1EA}" type="presParOf" srcId="{06147846-209D-B742-B056-CDEABBF24055}" destId="{7AE1C772-9DBB-6441-BE15-0E1D3D6FE59C}" srcOrd="0" destOrd="0" presId="urn:microsoft.com/office/officeart/2005/8/layout/process4"/>
    <dgm:cxn modelId="{DD7614CA-E87B-CD40-9E2E-1343B7695177}" type="presParOf" srcId="{B7F0B060-9CB7-7E41-B723-A4CFD981EC89}" destId="{979A61D6-0C81-FE40-A5AE-EED2D9248FDA}" srcOrd="7" destOrd="0" presId="urn:microsoft.com/office/officeart/2005/8/layout/process4"/>
    <dgm:cxn modelId="{BEED293B-BB73-B440-A79E-2336E6F91D43}" type="presParOf" srcId="{B7F0B060-9CB7-7E41-B723-A4CFD981EC89}" destId="{71F1C9E9-2347-E547-849F-4421607881AC}" srcOrd="8" destOrd="0" presId="urn:microsoft.com/office/officeart/2005/8/layout/process4"/>
    <dgm:cxn modelId="{F83B63B0-DD9D-FC44-8008-DB2AAE29D143}" type="presParOf" srcId="{71F1C9E9-2347-E547-849F-4421607881AC}" destId="{9BE3E724-A622-1F42-8344-499FE3CB1213}" srcOrd="0" destOrd="0" presId="urn:microsoft.com/office/officeart/2005/8/layout/process4"/>
    <dgm:cxn modelId="{7FC25EFE-7996-A44C-A7AA-43FB77BF2DEB}" type="presParOf" srcId="{B7F0B060-9CB7-7E41-B723-A4CFD981EC89}" destId="{C493CD63-1571-9E43-BF69-41F258302629}" srcOrd="9" destOrd="0" presId="urn:microsoft.com/office/officeart/2005/8/layout/process4"/>
    <dgm:cxn modelId="{DBAB5175-CAF9-2B40-AC4F-8EA49C106B9F}" type="presParOf" srcId="{B7F0B060-9CB7-7E41-B723-A4CFD981EC89}" destId="{97001315-234F-A54F-AC68-B6F97AD7D208}" srcOrd="10" destOrd="0" presId="urn:microsoft.com/office/officeart/2005/8/layout/process4"/>
    <dgm:cxn modelId="{2927E679-8EEB-D84B-A717-0E879C968FDD}" type="presParOf" srcId="{97001315-234F-A54F-AC68-B6F97AD7D208}" destId="{6CF617F3-BDBA-D747-8539-E57CDB546D4C}" srcOrd="0" destOrd="0" presId="urn:microsoft.com/office/officeart/2005/8/layout/process4"/>
    <dgm:cxn modelId="{D38BA80F-45D2-9A4A-927D-BFB227414E1C}" type="presParOf" srcId="{B7F0B060-9CB7-7E41-B723-A4CFD981EC89}" destId="{168654CF-17DC-EB42-A308-BCC6A9B24CEA}" srcOrd="11" destOrd="0" presId="urn:microsoft.com/office/officeart/2005/8/layout/process4"/>
    <dgm:cxn modelId="{5BA421D7-D2EA-9F47-B834-29976C62DBF1}" type="presParOf" srcId="{B7F0B060-9CB7-7E41-B723-A4CFD981EC89}" destId="{73505428-7FB4-9445-A8EC-9E53F8051833}" srcOrd="12" destOrd="0" presId="urn:microsoft.com/office/officeart/2005/8/layout/process4"/>
    <dgm:cxn modelId="{7FE91896-F651-994D-B456-F4CA5DE56DB4}" type="presParOf" srcId="{73505428-7FB4-9445-A8EC-9E53F8051833}" destId="{8861396F-4F80-1949-97A7-CA9286FE350B}" srcOrd="0" destOrd="0" presId="urn:microsoft.com/office/officeart/2005/8/layout/process4"/>
    <dgm:cxn modelId="{7BAE1862-39F4-F944-933E-98A55E4C3CF5}" type="presParOf" srcId="{B7F0B060-9CB7-7E41-B723-A4CFD981EC89}" destId="{B7612272-CD93-E04E-AC1D-B68F207428B7}" srcOrd="13" destOrd="0" presId="urn:microsoft.com/office/officeart/2005/8/layout/process4"/>
    <dgm:cxn modelId="{9829CF79-B48C-984A-AC1B-4A4716A69DD6}" type="presParOf" srcId="{B7F0B060-9CB7-7E41-B723-A4CFD981EC89}" destId="{86CB7E37-0270-FA45-8B24-A03586F19ACE}" srcOrd="14" destOrd="0" presId="urn:microsoft.com/office/officeart/2005/8/layout/process4"/>
    <dgm:cxn modelId="{BDD74EA0-47ED-BD45-B0EC-CA82BFD7FA74}" type="presParOf" srcId="{86CB7E37-0270-FA45-8B24-A03586F19ACE}" destId="{8E8E96C2-4F36-1749-BDB3-46131329B4B5}" srcOrd="0" destOrd="0" presId="urn:microsoft.com/office/officeart/2005/8/layout/process4"/>
    <dgm:cxn modelId="{69B68B57-DDDA-E84A-BDC7-0ABFDA1F1179}" type="presParOf" srcId="{B7F0B060-9CB7-7E41-B723-A4CFD981EC89}" destId="{1447AF3E-E6DA-5D45-8B21-A21A1207AEB5}" srcOrd="15" destOrd="0" presId="urn:microsoft.com/office/officeart/2005/8/layout/process4"/>
    <dgm:cxn modelId="{3DCBC74A-BEA6-6A4F-947D-429BBD27B787}" type="presParOf" srcId="{B7F0B060-9CB7-7E41-B723-A4CFD981EC89}" destId="{56CB6B94-7E70-C043-ADBF-B3C931176F34}" srcOrd="16" destOrd="0" presId="urn:microsoft.com/office/officeart/2005/8/layout/process4"/>
    <dgm:cxn modelId="{D6D2265F-535C-6C4C-A694-03EC78CDC151}" type="presParOf" srcId="{56CB6B94-7E70-C043-ADBF-B3C931176F34}" destId="{0F6727B6-DD01-E94D-A473-7A95C2277833}" srcOrd="0" destOrd="0" presId="urn:microsoft.com/office/officeart/2005/8/layout/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874B277-C05A-F04C-81F1-AFE82E7C694D}" type="doc">
      <dgm:prSet loTypeId="urn:microsoft.com/office/officeart/2005/8/layout/process4" loCatId="process" qsTypeId="urn:microsoft.com/office/officeart/2005/8/quickstyle/3D6" qsCatId="3D" csTypeId="urn:microsoft.com/office/officeart/2005/8/colors/colorful1" csCatId="colorful" phldr="1"/>
      <dgm:spPr>
        <a:scene3d>
          <a:camera prst="perspectiveFront" fov="5700000" zoom="92000">
            <a:rot lat="19536425" lon="20871123" rev="415955"/>
          </a:camera>
          <a:lightRig rig="balanced" dir="t">
            <a:rot lat="0" lon="0" rev="12700000"/>
          </a:lightRig>
        </a:scene3d>
      </dgm:spPr>
      <dgm:t>
        <a:bodyPr/>
        <a:lstStyle/>
        <a:p>
          <a:endParaRPr lang="en-US"/>
        </a:p>
      </dgm:t>
    </dgm:pt>
    <dgm:pt modelId="{6B03903D-2083-194D-BF86-7D5912BBB1D7}">
      <dgm:prSet phldrT="[Text]"/>
      <dgm:spPr>
        <a:solidFill>
          <a:schemeClr val="bg2"/>
        </a:solidFill>
        <a:effectLst/>
        <a:sp3d prstMaterial="plastic">
          <a:bevelT w="50800" h="50800"/>
          <a:bevelB w="50800" h="50800"/>
        </a:sp3d>
      </dgm:spPr>
      <dgm:t>
        <a:bodyPr/>
        <a:lstStyle/>
        <a:p>
          <a:r>
            <a:rPr lang="en-US" b="1" dirty="0" err="1" smtClean="0">
              <a:latin typeface="Courier New"/>
              <a:cs typeface="Courier New"/>
            </a:rPr>
            <a:t>lib.o</a:t>
          </a:r>
          <a:endParaRPr lang="en-US" b="1" dirty="0">
            <a:latin typeface="Courier New"/>
            <a:cs typeface="Courier New"/>
          </a:endParaRPr>
        </a:p>
      </dgm:t>
    </dgm:pt>
    <dgm:pt modelId="{85E6419A-A412-6D45-A2EC-AC1C412B286A}" type="parTrans" cxnId="{55CBBF3D-C657-A549-98E8-E82AFB6E9BEF}">
      <dgm:prSet/>
      <dgm:spPr/>
      <dgm:t>
        <a:bodyPr/>
        <a:lstStyle/>
        <a:p>
          <a:endParaRPr lang="en-US"/>
        </a:p>
      </dgm:t>
    </dgm:pt>
    <dgm:pt modelId="{5D376323-504A-C340-8959-D874555C3DC1}" type="sibTrans" cxnId="{55CBBF3D-C657-A549-98E8-E82AFB6E9BEF}">
      <dgm:prSet/>
      <dgm:spPr/>
      <dgm:t>
        <a:bodyPr/>
        <a:lstStyle/>
        <a:p>
          <a:endParaRPr lang="en-US"/>
        </a:p>
      </dgm:t>
    </dgm:pt>
    <dgm:pt modelId="{B7F0B060-9CB7-7E41-B723-A4CFD981EC89}" type="pres">
      <dgm:prSet presAssocID="{6874B277-C05A-F04C-81F1-AFE82E7C694D}" presName="Name0" presStyleCnt="0">
        <dgm:presLayoutVars>
          <dgm:dir/>
          <dgm:animLvl val="lvl"/>
          <dgm:resizeHandles val="exact"/>
        </dgm:presLayoutVars>
      </dgm:prSet>
      <dgm:spPr/>
      <dgm:t>
        <a:bodyPr/>
        <a:lstStyle/>
        <a:p>
          <a:endParaRPr lang="en-US"/>
        </a:p>
      </dgm:t>
    </dgm:pt>
    <dgm:pt modelId="{D8650F80-DA51-1045-90D9-0B85668D54A1}" type="pres">
      <dgm:prSet presAssocID="{6B03903D-2083-194D-BF86-7D5912BBB1D7}" presName="boxAndChildren" presStyleCnt="0"/>
      <dgm:spPr/>
    </dgm:pt>
    <dgm:pt modelId="{E469AF61-9493-3B46-82D0-8B07D495B049}" type="pres">
      <dgm:prSet presAssocID="{6B03903D-2083-194D-BF86-7D5912BBB1D7}" presName="parentTextBox" presStyleLbl="node1" presStyleIdx="0" presStyleCnt="1"/>
      <dgm:spPr>
        <a:prstGeom prst="leftArrowCallout">
          <a:avLst/>
        </a:prstGeom>
      </dgm:spPr>
      <dgm:t>
        <a:bodyPr/>
        <a:lstStyle/>
        <a:p>
          <a:endParaRPr lang="en-US"/>
        </a:p>
      </dgm:t>
    </dgm:pt>
  </dgm:ptLst>
  <dgm:cxnLst>
    <dgm:cxn modelId="{55CBBF3D-C657-A549-98E8-E82AFB6E9BEF}" srcId="{6874B277-C05A-F04C-81F1-AFE82E7C694D}" destId="{6B03903D-2083-194D-BF86-7D5912BBB1D7}" srcOrd="0" destOrd="0" parTransId="{85E6419A-A412-6D45-A2EC-AC1C412B286A}" sibTransId="{5D376323-504A-C340-8959-D874555C3DC1}"/>
    <dgm:cxn modelId="{DCF1ABBD-7F74-9E4F-968C-AAC9EB6169E5}" type="presOf" srcId="{6B03903D-2083-194D-BF86-7D5912BBB1D7}" destId="{E469AF61-9493-3B46-82D0-8B07D495B049}" srcOrd="0" destOrd="0" presId="urn:microsoft.com/office/officeart/2005/8/layout/process4"/>
    <dgm:cxn modelId="{153D5694-991C-6C4C-BFBF-A69E96320A43}" type="presOf" srcId="{6874B277-C05A-F04C-81F1-AFE82E7C694D}" destId="{B7F0B060-9CB7-7E41-B723-A4CFD981EC89}" srcOrd="0" destOrd="0" presId="urn:microsoft.com/office/officeart/2005/8/layout/process4"/>
    <dgm:cxn modelId="{AA9D6B56-2EB0-004F-B2CC-E36970795CE5}" type="presParOf" srcId="{B7F0B060-9CB7-7E41-B723-A4CFD981EC89}" destId="{D8650F80-DA51-1045-90D9-0B85668D54A1}" srcOrd="0" destOrd="0" presId="urn:microsoft.com/office/officeart/2005/8/layout/process4"/>
    <dgm:cxn modelId="{B4BE79A7-4258-F545-8CC0-86BFDD44610A}" type="presParOf" srcId="{D8650F80-DA51-1045-90D9-0B85668D54A1}" destId="{E469AF61-9493-3B46-82D0-8B07D495B049}" srcOrd="0" destOrd="0" presId="urn:microsoft.com/office/officeart/2005/8/layout/process4"/>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74B277-C05A-F04C-81F1-AFE82E7C694D}" type="doc">
      <dgm:prSet loTypeId="urn:microsoft.com/office/officeart/2005/8/layout/process4" loCatId="process" qsTypeId="urn:microsoft.com/office/officeart/2005/8/quickstyle/3D6" qsCatId="3D" csTypeId="urn:microsoft.com/office/officeart/2005/8/colors/colorful1" csCatId="colorful" phldr="1"/>
      <dgm:spPr>
        <a:scene3d>
          <a:camera prst="perspectiveFront" fov="5700000" zoom="92000">
            <a:rot lat="19536425" lon="20871123" rev="415955"/>
          </a:camera>
          <a:lightRig rig="balanced" dir="t">
            <a:rot lat="0" lon="0" rev="12700000"/>
          </a:lightRig>
        </a:scene3d>
      </dgm:spPr>
      <dgm:t>
        <a:bodyPr/>
        <a:lstStyle/>
        <a:p>
          <a:endParaRPr lang="en-US"/>
        </a:p>
      </dgm:t>
    </dgm:pt>
    <dgm:pt modelId="{6B03903D-2083-194D-BF86-7D5912BBB1D7}">
      <dgm:prSet phldrT="[Text]"/>
      <dgm:spPr>
        <a:solidFill>
          <a:schemeClr val="bg2"/>
        </a:solidFill>
        <a:effectLst/>
        <a:sp3d prstMaterial="plastic">
          <a:bevelT w="50800" h="50800"/>
          <a:bevelB w="50800" h="50800"/>
        </a:sp3d>
      </dgm:spPr>
      <dgm:t>
        <a:bodyPr/>
        <a:lstStyle/>
        <a:p>
          <a:r>
            <a:rPr lang="en-US" b="1" dirty="0" err="1" smtClean="0">
              <a:latin typeface="Courier New"/>
              <a:cs typeface="Courier New"/>
            </a:rPr>
            <a:t>lib.o</a:t>
          </a:r>
          <a:endParaRPr lang="en-US" b="1" dirty="0">
            <a:latin typeface="Courier New"/>
            <a:cs typeface="Courier New"/>
          </a:endParaRPr>
        </a:p>
      </dgm:t>
    </dgm:pt>
    <dgm:pt modelId="{85E6419A-A412-6D45-A2EC-AC1C412B286A}" type="parTrans" cxnId="{55CBBF3D-C657-A549-98E8-E82AFB6E9BEF}">
      <dgm:prSet/>
      <dgm:spPr/>
      <dgm:t>
        <a:bodyPr/>
        <a:lstStyle/>
        <a:p>
          <a:endParaRPr lang="en-US"/>
        </a:p>
      </dgm:t>
    </dgm:pt>
    <dgm:pt modelId="{5D376323-504A-C340-8959-D874555C3DC1}" type="sibTrans" cxnId="{55CBBF3D-C657-A549-98E8-E82AFB6E9BEF}">
      <dgm:prSet/>
      <dgm:spPr/>
      <dgm:t>
        <a:bodyPr/>
        <a:lstStyle/>
        <a:p>
          <a:endParaRPr lang="en-US"/>
        </a:p>
      </dgm:t>
    </dgm:pt>
    <dgm:pt modelId="{B7F0B060-9CB7-7E41-B723-A4CFD981EC89}" type="pres">
      <dgm:prSet presAssocID="{6874B277-C05A-F04C-81F1-AFE82E7C694D}" presName="Name0" presStyleCnt="0">
        <dgm:presLayoutVars>
          <dgm:dir/>
          <dgm:animLvl val="lvl"/>
          <dgm:resizeHandles val="exact"/>
        </dgm:presLayoutVars>
      </dgm:prSet>
      <dgm:spPr/>
      <dgm:t>
        <a:bodyPr/>
        <a:lstStyle/>
        <a:p>
          <a:endParaRPr lang="en-US"/>
        </a:p>
      </dgm:t>
    </dgm:pt>
    <dgm:pt modelId="{D8650F80-DA51-1045-90D9-0B85668D54A1}" type="pres">
      <dgm:prSet presAssocID="{6B03903D-2083-194D-BF86-7D5912BBB1D7}" presName="boxAndChildren" presStyleCnt="0"/>
      <dgm:spPr/>
    </dgm:pt>
    <dgm:pt modelId="{E469AF61-9493-3B46-82D0-8B07D495B049}" type="pres">
      <dgm:prSet presAssocID="{6B03903D-2083-194D-BF86-7D5912BBB1D7}" presName="parentTextBox" presStyleLbl="node1" presStyleIdx="0" presStyleCnt="1"/>
      <dgm:spPr>
        <a:prstGeom prst="leftArrowCallout">
          <a:avLst/>
        </a:prstGeom>
      </dgm:spPr>
      <dgm:t>
        <a:bodyPr/>
        <a:lstStyle/>
        <a:p>
          <a:endParaRPr lang="en-US"/>
        </a:p>
      </dgm:t>
    </dgm:pt>
  </dgm:ptLst>
  <dgm:cxnLst>
    <dgm:cxn modelId="{55CBBF3D-C657-A549-98E8-E82AFB6E9BEF}" srcId="{6874B277-C05A-F04C-81F1-AFE82E7C694D}" destId="{6B03903D-2083-194D-BF86-7D5912BBB1D7}" srcOrd="0" destOrd="0" parTransId="{85E6419A-A412-6D45-A2EC-AC1C412B286A}" sibTransId="{5D376323-504A-C340-8959-D874555C3DC1}"/>
    <dgm:cxn modelId="{4351D81B-6F75-854D-BE2B-BBC98FF172C1}" type="presOf" srcId="{6874B277-C05A-F04C-81F1-AFE82E7C694D}" destId="{B7F0B060-9CB7-7E41-B723-A4CFD981EC89}" srcOrd="0" destOrd="0" presId="urn:microsoft.com/office/officeart/2005/8/layout/process4"/>
    <dgm:cxn modelId="{6AAF271D-2CA1-2840-8728-70B2633469CE}" type="presOf" srcId="{6B03903D-2083-194D-BF86-7D5912BBB1D7}" destId="{E469AF61-9493-3B46-82D0-8B07D495B049}" srcOrd="0" destOrd="0" presId="urn:microsoft.com/office/officeart/2005/8/layout/process4"/>
    <dgm:cxn modelId="{FA0D43D1-6D45-8144-AADF-B0800314F00F}" type="presParOf" srcId="{B7F0B060-9CB7-7E41-B723-A4CFD981EC89}" destId="{D8650F80-DA51-1045-90D9-0B85668D54A1}" srcOrd="0" destOrd="0" presId="urn:microsoft.com/office/officeart/2005/8/layout/process4"/>
    <dgm:cxn modelId="{3D929125-1A5A-EE4A-A446-C7EA89714962}" type="presParOf" srcId="{D8650F80-DA51-1045-90D9-0B85668D54A1}" destId="{E469AF61-9493-3B46-82D0-8B07D495B049}" srcOrd="0" destOrd="0" presId="urn:microsoft.com/office/officeart/2005/8/layout/process4"/>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874B277-C05A-F04C-81F1-AFE82E7C694D}" type="doc">
      <dgm:prSet loTypeId="urn:microsoft.com/office/officeart/2005/8/layout/process4" loCatId="process" qsTypeId="urn:microsoft.com/office/officeart/2005/8/quickstyle/3D6" qsCatId="3D" csTypeId="urn:microsoft.com/office/officeart/2005/8/colors/colorful1" csCatId="colorful" phldr="1"/>
      <dgm:spPr/>
      <dgm:t>
        <a:bodyPr/>
        <a:lstStyle/>
        <a:p>
          <a:endParaRPr lang="en-US"/>
        </a:p>
      </dgm:t>
    </dgm:pt>
    <dgm:pt modelId="{E6A2FABE-CA65-FF46-827D-F94953C1F6DD}">
      <dgm:prSet phldrT="[Text]"/>
      <dgm:spPr>
        <a:solidFill>
          <a:schemeClr val="bg1">
            <a:lumMod val="85000"/>
            <a:lumOff val="15000"/>
          </a:schemeClr>
        </a:solidFill>
        <a:effectLst/>
      </dgm:spPr>
      <dgm:t>
        <a:bodyPr/>
        <a:lstStyle/>
        <a:p>
          <a:r>
            <a:rPr lang="en-US" dirty="0" smtClean="0">
              <a:latin typeface="18 VAG Rounded Bold   07390"/>
              <a:cs typeface="07390"/>
            </a:rPr>
            <a:t>C program: </a:t>
          </a:r>
          <a:r>
            <a:rPr lang="en-US" b="1" dirty="0" err="1" smtClean="0">
              <a:latin typeface="Courier New"/>
              <a:cs typeface="Courier New"/>
            </a:rPr>
            <a:t>foo.c</a:t>
          </a:r>
          <a:endParaRPr lang="en-US" b="1" dirty="0">
            <a:latin typeface="Courier New"/>
            <a:cs typeface="Courier New"/>
          </a:endParaRPr>
        </a:p>
      </dgm:t>
    </dgm:pt>
    <dgm:pt modelId="{2413BF35-2EF3-9047-AA3F-BE5902002ED6}" type="parTrans" cxnId="{2A28F731-37DF-AD41-905B-B8DB1D245778}">
      <dgm:prSet/>
      <dgm:spPr/>
      <dgm:t>
        <a:bodyPr/>
        <a:lstStyle/>
        <a:p>
          <a:endParaRPr lang="en-US"/>
        </a:p>
      </dgm:t>
    </dgm:pt>
    <dgm:pt modelId="{882EB0D7-7DF2-6140-B95A-892D51B1544B}" type="sibTrans" cxnId="{2A28F731-37DF-AD41-905B-B8DB1D245778}">
      <dgm:prSet/>
      <dgm:spPr/>
      <dgm:t>
        <a:bodyPr/>
        <a:lstStyle/>
        <a:p>
          <a:endParaRPr lang="en-US"/>
        </a:p>
      </dgm:t>
    </dgm:pt>
    <dgm:pt modelId="{0D15FB73-0BBB-714B-9BB0-C2B2726CD3E1}">
      <dgm:prSet phldrT="[Text]"/>
      <dgm:spPr>
        <a:solidFill>
          <a:schemeClr val="bg1">
            <a:lumMod val="85000"/>
            <a:lumOff val="15000"/>
          </a:schemeClr>
        </a:solidFill>
        <a:effectLst>
          <a:glow rad="101600">
            <a:schemeClr val="bg1">
              <a:lumMod val="85000"/>
              <a:lumOff val="15000"/>
              <a:alpha val="75000"/>
            </a:schemeClr>
          </a:glow>
        </a:effectLst>
      </dgm:spPr>
      <dgm:t>
        <a:bodyPr/>
        <a:lstStyle/>
        <a:p>
          <a:r>
            <a:rPr lang="en-US" dirty="0" smtClean="0">
              <a:latin typeface="18 VAG Rounded Bold   07390"/>
              <a:cs typeface="18 vag rounded bold"/>
            </a:rPr>
            <a:t>Compiler</a:t>
          </a:r>
          <a:endParaRPr lang="en-US" dirty="0">
            <a:latin typeface="18 VAG Rounded Bold   07390"/>
            <a:cs typeface="18 vag rounded bold"/>
          </a:endParaRPr>
        </a:p>
      </dgm:t>
    </dgm:pt>
    <dgm:pt modelId="{E7CB6CB2-8AB0-0145-A0AB-6D20EAD10602}" type="parTrans" cxnId="{697F501B-DB98-3743-9895-212971610050}">
      <dgm:prSet/>
      <dgm:spPr/>
      <dgm:t>
        <a:bodyPr/>
        <a:lstStyle/>
        <a:p>
          <a:endParaRPr lang="en-US"/>
        </a:p>
      </dgm:t>
    </dgm:pt>
    <dgm:pt modelId="{2C5CF12D-E515-574D-BAB8-DA757FC1B314}" type="sibTrans" cxnId="{697F501B-DB98-3743-9895-212971610050}">
      <dgm:prSet/>
      <dgm:spPr/>
      <dgm:t>
        <a:bodyPr/>
        <a:lstStyle/>
        <a:p>
          <a:endParaRPr lang="en-US"/>
        </a:p>
      </dgm:t>
    </dgm:pt>
    <dgm:pt modelId="{3D3E9305-B39C-9E47-8B0E-704DE21276A2}">
      <dgm:prSet phldrT="[Text]"/>
      <dgm:spPr>
        <a:solidFill>
          <a:schemeClr val="bg2"/>
        </a:solidFill>
        <a:effectLst/>
      </dgm:spPr>
      <dgm:t>
        <a:bodyPr/>
        <a:lstStyle/>
        <a:p>
          <a:r>
            <a:rPr lang="en-US" dirty="0" smtClean="0">
              <a:latin typeface="18 VAG Rounded Bold   07390"/>
              <a:cs typeface="18 vag rounded bold"/>
            </a:rPr>
            <a:t>Executable (mach </a:t>
          </a:r>
          <a:r>
            <a:rPr lang="en-US" dirty="0" err="1" smtClean="0">
              <a:latin typeface="18 VAG Rounded Bold   07390"/>
              <a:cs typeface="18 vag rounded bold"/>
            </a:rPr>
            <a:t>lang</a:t>
          </a:r>
          <a:r>
            <a:rPr lang="en-US" dirty="0" smtClean="0">
              <a:latin typeface="18 VAG Rounded Bold   07390"/>
              <a:cs typeface="18 vag rounded bold"/>
            </a:rPr>
            <a:t> </a:t>
          </a:r>
          <a:r>
            <a:rPr lang="en-US" dirty="0" err="1" smtClean="0">
              <a:latin typeface="18 VAG Rounded Bold   07390"/>
              <a:cs typeface="18 vag rounded bold"/>
            </a:rPr>
            <a:t>pgm</a:t>
          </a:r>
          <a:r>
            <a:rPr lang="en-US" dirty="0" smtClean="0">
              <a:latin typeface="18 VAG Rounded Bold   07390"/>
              <a:cs typeface="18 vag rounded bold"/>
            </a:rPr>
            <a:t>): </a:t>
          </a:r>
          <a:r>
            <a:rPr lang="en-US" b="1" dirty="0" err="1" smtClean="0">
              <a:latin typeface="Courier New"/>
              <a:cs typeface="Courier New"/>
            </a:rPr>
            <a:t>a.out</a:t>
          </a:r>
          <a:endParaRPr lang="en-US" b="1" dirty="0">
            <a:latin typeface="Courier New"/>
            <a:cs typeface="Courier New"/>
          </a:endParaRPr>
        </a:p>
      </dgm:t>
    </dgm:pt>
    <dgm:pt modelId="{A9B374A5-7135-8946-82F1-B740DB02A802}" type="parTrans" cxnId="{FE2F71F4-E073-B046-892B-5C2C7910F623}">
      <dgm:prSet/>
      <dgm:spPr/>
      <dgm:t>
        <a:bodyPr/>
        <a:lstStyle/>
        <a:p>
          <a:endParaRPr lang="en-US"/>
        </a:p>
      </dgm:t>
    </dgm:pt>
    <dgm:pt modelId="{014EA806-C7AA-534D-B230-34AA4BA39074}" type="sibTrans" cxnId="{FE2F71F4-E073-B046-892B-5C2C7910F623}">
      <dgm:prSet/>
      <dgm:spPr/>
      <dgm:t>
        <a:bodyPr/>
        <a:lstStyle/>
        <a:p>
          <a:endParaRPr lang="en-US"/>
        </a:p>
      </dgm:t>
    </dgm:pt>
    <dgm:pt modelId="{9EEDC6EE-0E75-AD42-9AD4-6A3E98423EF6}">
      <dgm:prSet phldrT="[Text]"/>
      <dgm:spPr>
        <a:solidFill>
          <a:schemeClr val="bg2"/>
        </a:solidFill>
        <a:effectLst/>
      </dgm:spPr>
      <dgm:t>
        <a:bodyPr/>
        <a:lstStyle/>
        <a:p>
          <a:r>
            <a:rPr lang="en-US" dirty="0" smtClean="0">
              <a:latin typeface="18 VAG Rounded Bold   07390"/>
              <a:cs typeface="18 vag rounded bold"/>
            </a:rPr>
            <a:t>Memory</a:t>
          </a:r>
          <a:endParaRPr lang="en-US" dirty="0">
            <a:latin typeface="18 VAG Rounded Bold   07390"/>
            <a:cs typeface="18 vag rounded bold"/>
          </a:endParaRPr>
        </a:p>
      </dgm:t>
    </dgm:pt>
    <dgm:pt modelId="{B18F3A01-B443-5F43-AE30-C485E3C7DEFD}" type="parTrans" cxnId="{EEE5705F-A4DA-924C-9E1E-0F6636096851}">
      <dgm:prSet/>
      <dgm:spPr/>
      <dgm:t>
        <a:bodyPr/>
        <a:lstStyle/>
        <a:p>
          <a:endParaRPr lang="en-US"/>
        </a:p>
      </dgm:t>
    </dgm:pt>
    <dgm:pt modelId="{CF272826-2EE2-284F-82CE-80D2F54D06A1}" type="sibTrans" cxnId="{EEE5705F-A4DA-924C-9E1E-0F6636096851}">
      <dgm:prSet/>
      <dgm:spPr/>
      <dgm:t>
        <a:bodyPr/>
        <a:lstStyle/>
        <a:p>
          <a:endParaRPr lang="en-US"/>
        </a:p>
      </dgm:t>
    </dgm:pt>
    <dgm:pt modelId="{7B490873-3F8C-6C47-BCCE-B410429C0291}">
      <dgm:prSet phldrT="[Text]"/>
      <dgm:spPr>
        <a:solidFill>
          <a:schemeClr val="bg1">
            <a:lumMod val="85000"/>
            <a:lumOff val="15000"/>
          </a:schemeClr>
        </a:solidFill>
        <a:effectLst/>
      </dgm:spPr>
      <dgm:t>
        <a:bodyPr/>
        <a:lstStyle/>
        <a:p>
          <a:r>
            <a:rPr lang="en-US" dirty="0" smtClean="0">
              <a:latin typeface="18 VAG Rounded Bold   07390"/>
              <a:cs typeface="18 vag rounded bold"/>
            </a:rPr>
            <a:t>Assembly program: </a:t>
          </a:r>
          <a:r>
            <a:rPr lang="en-US" b="1" dirty="0" err="1" smtClean="0">
              <a:latin typeface="Courier New"/>
              <a:cs typeface="Courier New"/>
            </a:rPr>
            <a:t>foo.s</a:t>
          </a:r>
          <a:endParaRPr lang="en-US" b="1" dirty="0">
            <a:latin typeface="Courier New"/>
            <a:cs typeface="Courier New"/>
          </a:endParaRPr>
        </a:p>
      </dgm:t>
    </dgm:pt>
    <dgm:pt modelId="{A6001A36-4E94-404D-BE9C-3F83BAB95158}" type="parTrans" cxnId="{00C63BDD-6812-B541-83A0-C524778A2A33}">
      <dgm:prSet/>
      <dgm:spPr/>
      <dgm:t>
        <a:bodyPr/>
        <a:lstStyle/>
        <a:p>
          <a:endParaRPr lang="en-US"/>
        </a:p>
      </dgm:t>
    </dgm:pt>
    <dgm:pt modelId="{A2C4A343-66AA-C241-855D-24C153D727C0}" type="sibTrans" cxnId="{00C63BDD-6812-B541-83A0-C524778A2A33}">
      <dgm:prSet/>
      <dgm:spPr/>
      <dgm:t>
        <a:bodyPr/>
        <a:lstStyle/>
        <a:p>
          <a:endParaRPr lang="en-US"/>
        </a:p>
      </dgm:t>
    </dgm:pt>
    <dgm:pt modelId="{7A703120-5E94-4E43-AFCE-8826D79E0752}">
      <dgm:prSet phldrT="[Text]"/>
      <dgm:spPr>
        <a:solidFill>
          <a:schemeClr val="accent1"/>
        </a:solidFill>
        <a:effectLst>
          <a:glow rad="101600">
            <a:schemeClr val="accent1">
              <a:alpha val="75000"/>
            </a:schemeClr>
          </a:glow>
        </a:effectLst>
      </dgm:spPr>
      <dgm:t>
        <a:bodyPr/>
        <a:lstStyle/>
        <a:p>
          <a:r>
            <a:rPr lang="en-US" dirty="0" smtClean="0">
              <a:latin typeface="18 VAG Rounded Bold   07390"/>
              <a:cs typeface="18 vag rounded bold"/>
            </a:rPr>
            <a:t>Assembler</a:t>
          </a:r>
          <a:endParaRPr lang="en-US" dirty="0">
            <a:latin typeface="18 VAG Rounded Bold   07390"/>
            <a:cs typeface="18 vag rounded bold"/>
          </a:endParaRPr>
        </a:p>
      </dgm:t>
    </dgm:pt>
    <dgm:pt modelId="{0040CADA-ECD6-1242-9279-F53B42892525}" type="parTrans" cxnId="{D43D05D8-A8AF-9547-9E59-27C21CF6D3E8}">
      <dgm:prSet/>
      <dgm:spPr/>
      <dgm:t>
        <a:bodyPr/>
        <a:lstStyle/>
        <a:p>
          <a:endParaRPr lang="en-US"/>
        </a:p>
      </dgm:t>
    </dgm:pt>
    <dgm:pt modelId="{F4637A65-98E0-094D-B4FC-616888A7C479}" type="sibTrans" cxnId="{D43D05D8-A8AF-9547-9E59-27C21CF6D3E8}">
      <dgm:prSet/>
      <dgm:spPr/>
      <dgm:t>
        <a:bodyPr/>
        <a:lstStyle/>
        <a:p>
          <a:endParaRPr lang="en-US"/>
        </a:p>
      </dgm:t>
    </dgm:pt>
    <dgm:pt modelId="{6B03903D-2083-194D-BF86-7D5912BBB1D7}">
      <dgm:prSet phldrT="[Text]"/>
      <dgm:spPr>
        <a:solidFill>
          <a:schemeClr val="bg2"/>
        </a:solidFill>
        <a:effectLst/>
      </dgm:spPr>
      <dgm:t>
        <a:bodyPr/>
        <a:lstStyle/>
        <a:p>
          <a:r>
            <a:rPr lang="en-US" dirty="0" smtClean="0">
              <a:latin typeface="18 VAG Rounded Bold   07390"/>
              <a:cs typeface="18 vag rounded bold"/>
            </a:rPr>
            <a:t>Object (mach </a:t>
          </a:r>
          <a:r>
            <a:rPr lang="en-US" dirty="0" err="1" smtClean="0">
              <a:latin typeface="18 VAG Rounded Bold   07390"/>
              <a:cs typeface="18 vag rounded bold"/>
            </a:rPr>
            <a:t>lang</a:t>
          </a:r>
          <a:r>
            <a:rPr lang="en-US" dirty="0" smtClean="0">
              <a:latin typeface="18 VAG Rounded Bold   07390"/>
              <a:cs typeface="18 vag rounded bold"/>
            </a:rPr>
            <a:t> module): </a:t>
          </a:r>
          <a:r>
            <a:rPr lang="en-US" b="1" dirty="0" err="1" smtClean="0">
              <a:latin typeface="Courier New"/>
              <a:cs typeface="Courier New"/>
            </a:rPr>
            <a:t>foo.o</a:t>
          </a:r>
          <a:endParaRPr lang="en-US" b="1" dirty="0">
            <a:latin typeface="Courier New"/>
            <a:cs typeface="Courier New"/>
          </a:endParaRPr>
        </a:p>
      </dgm:t>
    </dgm:pt>
    <dgm:pt modelId="{85E6419A-A412-6D45-A2EC-AC1C412B286A}" type="parTrans" cxnId="{55CBBF3D-C657-A549-98E8-E82AFB6E9BEF}">
      <dgm:prSet/>
      <dgm:spPr/>
      <dgm:t>
        <a:bodyPr/>
        <a:lstStyle/>
        <a:p>
          <a:endParaRPr lang="en-US"/>
        </a:p>
      </dgm:t>
    </dgm:pt>
    <dgm:pt modelId="{5D376323-504A-C340-8959-D874555C3DC1}" type="sibTrans" cxnId="{55CBBF3D-C657-A549-98E8-E82AFB6E9BEF}">
      <dgm:prSet/>
      <dgm:spPr/>
      <dgm:t>
        <a:bodyPr/>
        <a:lstStyle/>
        <a:p>
          <a:endParaRPr lang="en-US"/>
        </a:p>
      </dgm:t>
    </dgm:pt>
    <dgm:pt modelId="{F7CF5AB1-071E-E84C-B329-5536FFDCB271}">
      <dgm:prSet phldrT="[Text]"/>
      <dgm:spPr>
        <a:solidFill>
          <a:schemeClr val="accent6"/>
        </a:solidFill>
        <a:effectLst>
          <a:glow rad="101600">
            <a:schemeClr val="accent6">
              <a:alpha val="75000"/>
            </a:schemeClr>
          </a:glow>
        </a:effectLst>
      </dgm:spPr>
      <dgm:t>
        <a:bodyPr/>
        <a:lstStyle/>
        <a:p>
          <a:r>
            <a:rPr lang="en-US" dirty="0" smtClean="0">
              <a:latin typeface="18 VAG Rounded Bold   07390"/>
              <a:cs typeface="18 vag rounded bold"/>
            </a:rPr>
            <a:t>Linker</a:t>
          </a:r>
          <a:endParaRPr lang="en-US" dirty="0">
            <a:latin typeface="18 VAG Rounded Bold   07390"/>
            <a:cs typeface="18 vag rounded bold"/>
          </a:endParaRPr>
        </a:p>
      </dgm:t>
    </dgm:pt>
    <dgm:pt modelId="{36F80118-D772-0B4D-A376-7A5C21BB1E28}" type="parTrans" cxnId="{8029E182-EB9C-EA4D-95FA-41926A8ADE8C}">
      <dgm:prSet/>
      <dgm:spPr/>
      <dgm:t>
        <a:bodyPr/>
        <a:lstStyle/>
        <a:p>
          <a:endParaRPr lang="en-US"/>
        </a:p>
      </dgm:t>
    </dgm:pt>
    <dgm:pt modelId="{F0E78D73-4682-9E4A-A3C1-F2253996F6DD}" type="sibTrans" cxnId="{8029E182-EB9C-EA4D-95FA-41926A8ADE8C}">
      <dgm:prSet/>
      <dgm:spPr/>
      <dgm:t>
        <a:bodyPr/>
        <a:lstStyle/>
        <a:p>
          <a:endParaRPr lang="en-US"/>
        </a:p>
      </dgm:t>
    </dgm:pt>
    <dgm:pt modelId="{AAECF816-E805-754C-9D44-383350129CB4}">
      <dgm:prSet phldrT="[Text]"/>
      <dgm:spPr>
        <a:solidFill>
          <a:schemeClr val="accent2"/>
        </a:solidFill>
        <a:ln>
          <a:noFill/>
        </a:ln>
        <a:effectLst>
          <a:glow rad="101600">
            <a:schemeClr val="accent2">
              <a:alpha val="75000"/>
            </a:schemeClr>
          </a:glow>
        </a:effectLst>
      </dgm:spPr>
      <dgm:t>
        <a:bodyPr/>
        <a:lstStyle/>
        <a:p>
          <a:r>
            <a:rPr lang="en-US" dirty="0" smtClean="0">
              <a:latin typeface="18 VAG Rounded Bold   07390"/>
              <a:cs typeface="18 vag rounded bold"/>
            </a:rPr>
            <a:t>Loader</a:t>
          </a:r>
          <a:endParaRPr lang="en-US" dirty="0">
            <a:latin typeface="18 VAG Rounded Bold   07390"/>
            <a:cs typeface="18 vag rounded bold"/>
          </a:endParaRPr>
        </a:p>
      </dgm:t>
    </dgm:pt>
    <dgm:pt modelId="{2B05313B-C6F0-4142-892D-F95E9FF44698}" type="parTrans" cxnId="{A37394B4-6A17-0D44-9B34-3A3A9B85B251}">
      <dgm:prSet/>
      <dgm:spPr/>
      <dgm:t>
        <a:bodyPr/>
        <a:lstStyle/>
        <a:p>
          <a:endParaRPr lang="en-US"/>
        </a:p>
      </dgm:t>
    </dgm:pt>
    <dgm:pt modelId="{462D0BCD-7AB9-3F41-8CD3-36E39FF6E7C2}" type="sibTrans" cxnId="{A37394B4-6A17-0D44-9B34-3A3A9B85B251}">
      <dgm:prSet/>
      <dgm:spPr/>
      <dgm:t>
        <a:bodyPr/>
        <a:lstStyle/>
        <a:p>
          <a:endParaRPr lang="en-US"/>
        </a:p>
      </dgm:t>
    </dgm:pt>
    <dgm:pt modelId="{B7F0B060-9CB7-7E41-B723-A4CFD981EC89}" type="pres">
      <dgm:prSet presAssocID="{6874B277-C05A-F04C-81F1-AFE82E7C694D}" presName="Name0" presStyleCnt="0">
        <dgm:presLayoutVars>
          <dgm:dir/>
          <dgm:animLvl val="lvl"/>
          <dgm:resizeHandles val="exact"/>
        </dgm:presLayoutVars>
      </dgm:prSet>
      <dgm:spPr/>
      <dgm:t>
        <a:bodyPr/>
        <a:lstStyle/>
        <a:p>
          <a:endParaRPr lang="en-US"/>
        </a:p>
      </dgm:t>
    </dgm:pt>
    <dgm:pt modelId="{B0D0E4A9-CEEB-6746-9751-6C5AC61544C0}" type="pres">
      <dgm:prSet presAssocID="{9EEDC6EE-0E75-AD42-9AD4-6A3E98423EF6}" presName="boxAndChildren" presStyleCnt="0"/>
      <dgm:spPr/>
    </dgm:pt>
    <dgm:pt modelId="{9C8D402F-1368-C044-A738-2DA9F17F3CC6}" type="pres">
      <dgm:prSet presAssocID="{9EEDC6EE-0E75-AD42-9AD4-6A3E98423EF6}" presName="parentTextBox" presStyleLbl="node1" presStyleIdx="0" presStyleCnt="9"/>
      <dgm:spPr/>
      <dgm:t>
        <a:bodyPr/>
        <a:lstStyle/>
        <a:p>
          <a:endParaRPr lang="en-US"/>
        </a:p>
      </dgm:t>
    </dgm:pt>
    <dgm:pt modelId="{71A0E934-7612-6845-8F99-DAFB9FA1977C}" type="pres">
      <dgm:prSet presAssocID="{462D0BCD-7AB9-3F41-8CD3-36E39FF6E7C2}" presName="sp" presStyleCnt="0"/>
      <dgm:spPr/>
    </dgm:pt>
    <dgm:pt modelId="{AEACEC9F-8E0C-314B-846C-60AB9667B250}" type="pres">
      <dgm:prSet presAssocID="{AAECF816-E805-754C-9D44-383350129CB4}" presName="arrowAndChildren" presStyleCnt="0"/>
      <dgm:spPr/>
    </dgm:pt>
    <dgm:pt modelId="{7B12BA32-5DB0-C047-A0D4-1650BF6FB212}" type="pres">
      <dgm:prSet presAssocID="{AAECF816-E805-754C-9D44-383350129CB4}" presName="parentTextArrow" presStyleLbl="node1" presStyleIdx="1" presStyleCnt="9"/>
      <dgm:spPr/>
      <dgm:t>
        <a:bodyPr/>
        <a:lstStyle/>
        <a:p>
          <a:endParaRPr lang="en-US"/>
        </a:p>
      </dgm:t>
    </dgm:pt>
    <dgm:pt modelId="{8E0656CC-EAD5-064F-B087-AAD2461BB8B3}" type="pres">
      <dgm:prSet presAssocID="{014EA806-C7AA-534D-B230-34AA4BA39074}" presName="sp" presStyleCnt="0"/>
      <dgm:spPr/>
    </dgm:pt>
    <dgm:pt modelId="{8D394CE5-702C-124D-8669-24721F7FC071}" type="pres">
      <dgm:prSet presAssocID="{3D3E9305-B39C-9E47-8B0E-704DE21276A2}" presName="arrowAndChildren" presStyleCnt="0"/>
      <dgm:spPr/>
    </dgm:pt>
    <dgm:pt modelId="{0BF3E98C-8570-8B42-AC81-4CC700DE9808}" type="pres">
      <dgm:prSet presAssocID="{3D3E9305-B39C-9E47-8B0E-704DE21276A2}" presName="parentTextArrow" presStyleLbl="node1" presStyleIdx="2" presStyleCnt="9"/>
      <dgm:spPr/>
      <dgm:t>
        <a:bodyPr/>
        <a:lstStyle/>
        <a:p>
          <a:endParaRPr lang="en-US"/>
        </a:p>
      </dgm:t>
    </dgm:pt>
    <dgm:pt modelId="{965CCB3D-734A-E140-9CC4-28A7D8FC2BB1}" type="pres">
      <dgm:prSet presAssocID="{F0E78D73-4682-9E4A-A3C1-F2253996F6DD}" presName="sp" presStyleCnt="0"/>
      <dgm:spPr/>
    </dgm:pt>
    <dgm:pt modelId="{06147846-209D-B742-B056-CDEABBF24055}" type="pres">
      <dgm:prSet presAssocID="{F7CF5AB1-071E-E84C-B329-5536FFDCB271}" presName="arrowAndChildren" presStyleCnt="0"/>
      <dgm:spPr/>
    </dgm:pt>
    <dgm:pt modelId="{7AE1C772-9DBB-6441-BE15-0E1D3D6FE59C}" type="pres">
      <dgm:prSet presAssocID="{F7CF5AB1-071E-E84C-B329-5536FFDCB271}" presName="parentTextArrow" presStyleLbl="node1" presStyleIdx="3" presStyleCnt="9"/>
      <dgm:spPr/>
      <dgm:t>
        <a:bodyPr/>
        <a:lstStyle/>
        <a:p>
          <a:endParaRPr lang="en-US"/>
        </a:p>
      </dgm:t>
    </dgm:pt>
    <dgm:pt modelId="{979A61D6-0C81-FE40-A5AE-EED2D9248FDA}" type="pres">
      <dgm:prSet presAssocID="{5D376323-504A-C340-8959-D874555C3DC1}" presName="sp" presStyleCnt="0"/>
      <dgm:spPr/>
    </dgm:pt>
    <dgm:pt modelId="{71F1C9E9-2347-E547-849F-4421607881AC}" type="pres">
      <dgm:prSet presAssocID="{6B03903D-2083-194D-BF86-7D5912BBB1D7}" presName="arrowAndChildren" presStyleCnt="0"/>
      <dgm:spPr/>
    </dgm:pt>
    <dgm:pt modelId="{9BE3E724-A622-1F42-8344-499FE3CB1213}" type="pres">
      <dgm:prSet presAssocID="{6B03903D-2083-194D-BF86-7D5912BBB1D7}" presName="parentTextArrow" presStyleLbl="node1" presStyleIdx="4" presStyleCnt="9"/>
      <dgm:spPr/>
      <dgm:t>
        <a:bodyPr/>
        <a:lstStyle/>
        <a:p>
          <a:endParaRPr lang="en-US"/>
        </a:p>
      </dgm:t>
    </dgm:pt>
    <dgm:pt modelId="{C493CD63-1571-9E43-BF69-41F258302629}" type="pres">
      <dgm:prSet presAssocID="{F4637A65-98E0-094D-B4FC-616888A7C479}" presName="sp" presStyleCnt="0"/>
      <dgm:spPr/>
    </dgm:pt>
    <dgm:pt modelId="{97001315-234F-A54F-AC68-B6F97AD7D208}" type="pres">
      <dgm:prSet presAssocID="{7A703120-5E94-4E43-AFCE-8826D79E0752}" presName="arrowAndChildren" presStyleCnt="0"/>
      <dgm:spPr/>
    </dgm:pt>
    <dgm:pt modelId="{6CF617F3-BDBA-D747-8539-E57CDB546D4C}" type="pres">
      <dgm:prSet presAssocID="{7A703120-5E94-4E43-AFCE-8826D79E0752}" presName="parentTextArrow" presStyleLbl="node1" presStyleIdx="5" presStyleCnt="9"/>
      <dgm:spPr/>
      <dgm:t>
        <a:bodyPr/>
        <a:lstStyle/>
        <a:p>
          <a:endParaRPr lang="en-US"/>
        </a:p>
      </dgm:t>
    </dgm:pt>
    <dgm:pt modelId="{168654CF-17DC-EB42-A308-BCC6A9B24CEA}" type="pres">
      <dgm:prSet presAssocID="{A2C4A343-66AA-C241-855D-24C153D727C0}" presName="sp" presStyleCnt="0"/>
      <dgm:spPr/>
    </dgm:pt>
    <dgm:pt modelId="{73505428-7FB4-9445-A8EC-9E53F8051833}" type="pres">
      <dgm:prSet presAssocID="{7B490873-3F8C-6C47-BCCE-B410429C0291}" presName="arrowAndChildren" presStyleCnt="0"/>
      <dgm:spPr/>
    </dgm:pt>
    <dgm:pt modelId="{8861396F-4F80-1949-97A7-CA9286FE350B}" type="pres">
      <dgm:prSet presAssocID="{7B490873-3F8C-6C47-BCCE-B410429C0291}" presName="parentTextArrow" presStyleLbl="node1" presStyleIdx="6" presStyleCnt="9"/>
      <dgm:spPr/>
      <dgm:t>
        <a:bodyPr/>
        <a:lstStyle/>
        <a:p>
          <a:endParaRPr lang="en-US"/>
        </a:p>
      </dgm:t>
    </dgm:pt>
    <dgm:pt modelId="{B7612272-CD93-E04E-AC1D-B68F207428B7}" type="pres">
      <dgm:prSet presAssocID="{2C5CF12D-E515-574D-BAB8-DA757FC1B314}" presName="sp" presStyleCnt="0"/>
      <dgm:spPr/>
    </dgm:pt>
    <dgm:pt modelId="{86CB7E37-0270-FA45-8B24-A03586F19ACE}" type="pres">
      <dgm:prSet presAssocID="{0D15FB73-0BBB-714B-9BB0-C2B2726CD3E1}" presName="arrowAndChildren" presStyleCnt="0"/>
      <dgm:spPr/>
    </dgm:pt>
    <dgm:pt modelId="{8E8E96C2-4F36-1749-BDB3-46131329B4B5}" type="pres">
      <dgm:prSet presAssocID="{0D15FB73-0BBB-714B-9BB0-C2B2726CD3E1}" presName="parentTextArrow" presStyleLbl="node1" presStyleIdx="7" presStyleCnt="9"/>
      <dgm:spPr/>
      <dgm:t>
        <a:bodyPr/>
        <a:lstStyle/>
        <a:p>
          <a:endParaRPr lang="en-US"/>
        </a:p>
      </dgm:t>
    </dgm:pt>
    <dgm:pt modelId="{1447AF3E-E6DA-5D45-8B21-A21A1207AEB5}" type="pres">
      <dgm:prSet presAssocID="{882EB0D7-7DF2-6140-B95A-892D51B1544B}" presName="sp" presStyleCnt="0"/>
      <dgm:spPr/>
    </dgm:pt>
    <dgm:pt modelId="{56CB6B94-7E70-C043-ADBF-B3C931176F34}" type="pres">
      <dgm:prSet presAssocID="{E6A2FABE-CA65-FF46-827D-F94953C1F6DD}" presName="arrowAndChildren" presStyleCnt="0"/>
      <dgm:spPr/>
    </dgm:pt>
    <dgm:pt modelId="{0F6727B6-DD01-E94D-A473-7A95C2277833}" type="pres">
      <dgm:prSet presAssocID="{E6A2FABE-CA65-FF46-827D-F94953C1F6DD}" presName="parentTextArrow" presStyleLbl="node1" presStyleIdx="8" presStyleCnt="9"/>
      <dgm:spPr/>
      <dgm:t>
        <a:bodyPr/>
        <a:lstStyle/>
        <a:p>
          <a:endParaRPr lang="en-US"/>
        </a:p>
      </dgm:t>
    </dgm:pt>
  </dgm:ptLst>
  <dgm:cxnLst>
    <dgm:cxn modelId="{CEEE86AA-F847-6943-8923-3A91ABE33F83}" type="presOf" srcId="{9EEDC6EE-0E75-AD42-9AD4-6A3E98423EF6}" destId="{9C8D402F-1368-C044-A738-2DA9F17F3CC6}" srcOrd="0" destOrd="0" presId="urn:microsoft.com/office/officeart/2005/8/layout/process4"/>
    <dgm:cxn modelId="{00C63BDD-6812-B541-83A0-C524778A2A33}" srcId="{6874B277-C05A-F04C-81F1-AFE82E7C694D}" destId="{7B490873-3F8C-6C47-BCCE-B410429C0291}" srcOrd="2" destOrd="0" parTransId="{A6001A36-4E94-404D-BE9C-3F83BAB95158}" sibTransId="{A2C4A343-66AA-C241-855D-24C153D727C0}"/>
    <dgm:cxn modelId="{EEE5705F-A4DA-924C-9E1E-0F6636096851}" srcId="{6874B277-C05A-F04C-81F1-AFE82E7C694D}" destId="{9EEDC6EE-0E75-AD42-9AD4-6A3E98423EF6}" srcOrd="8" destOrd="0" parTransId="{B18F3A01-B443-5F43-AE30-C485E3C7DEFD}" sibTransId="{CF272826-2EE2-284F-82CE-80D2F54D06A1}"/>
    <dgm:cxn modelId="{540081A3-77AA-D041-BEA1-B5688DEB7351}" type="presOf" srcId="{6B03903D-2083-194D-BF86-7D5912BBB1D7}" destId="{9BE3E724-A622-1F42-8344-499FE3CB1213}" srcOrd="0" destOrd="0" presId="urn:microsoft.com/office/officeart/2005/8/layout/process4"/>
    <dgm:cxn modelId="{8029E182-EB9C-EA4D-95FA-41926A8ADE8C}" srcId="{6874B277-C05A-F04C-81F1-AFE82E7C694D}" destId="{F7CF5AB1-071E-E84C-B329-5536FFDCB271}" srcOrd="5" destOrd="0" parTransId="{36F80118-D772-0B4D-A376-7A5C21BB1E28}" sibTransId="{F0E78D73-4682-9E4A-A3C1-F2253996F6DD}"/>
    <dgm:cxn modelId="{55CBBF3D-C657-A549-98E8-E82AFB6E9BEF}" srcId="{6874B277-C05A-F04C-81F1-AFE82E7C694D}" destId="{6B03903D-2083-194D-BF86-7D5912BBB1D7}" srcOrd="4" destOrd="0" parTransId="{85E6419A-A412-6D45-A2EC-AC1C412B286A}" sibTransId="{5D376323-504A-C340-8959-D874555C3DC1}"/>
    <dgm:cxn modelId="{AE53223D-A8CB-794C-A8B2-7FE4568F3413}" type="presOf" srcId="{E6A2FABE-CA65-FF46-827D-F94953C1F6DD}" destId="{0F6727B6-DD01-E94D-A473-7A95C2277833}" srcOrd="0" destOrd="0" presId="urn:microsoft.com/office/officeart/2005/8/layout/process4"/>
    <dgm:cxn modelId="{BE866DC6-B5CC-5544-8F1F-576DDF215485}" type="presOf" srcId="{7A703120-5E94-4E43-AFCE-8826D79E0752}" destId="{6CF617F3-BDBA-D747-8539-E57CDB546D4C}" srcOrd="0" destOrd="0" presId="urn:microsoft.com/office/officeart/2005/8/layout/process4"/>
    <dgm:cxn modelId="{FBD12244-58BA-B847-8244-736CAC400DE2}" type="presOf" srcId="{3D3E9305-B39C-9E47-8B0E-704DE21276A2}" destId="{0BF3E98C-8570-8B42-AC81-4CC700DE9808}" srcOrd="0" destOrd="0" presId="urn:microsoft.com/office/officeart/2005/8/layout/process4"/>
    <dgm:cxn modelId="{A37394B4-6A17-0D44-9B34-3A3A9B85B251}" srcId="{6874B277-C05A-F04C-81F1-AFE82E7C694D}" destId="{AAECF816-E805-754C-9D44-383350129CB4}" srcOrd="7" destOrd="0" parTransId="{2B05313B-C6F0-4142-892D-F95E9FF44698}" sibTransId="{462D0BCD-7AB9-3F41-8CD3-36E39FF6E7C2}"/>
    <dgm:cxn modelId="{2A28F731-37DF-AD41-905B-B8DB1D245778}" srcId="{6874B277-C05A-F04C-81F1-AFE82E7C694D}" destId="{E6A2FABE-CA65-FF46-827D-F94953C1F6DD}" srcOrd="0" destOrd="0" parTransId="{2413BF35-2EF3-9047-AA3F-BE5902002ED6}" sibTransId="{882EB0D7-7DF2-6140-B95A-892D51B1544B}"/>
    <dgm:cxn modelId="{E0232DBF-AFE1-3F48-827A-48769E8C4A54}" type="presOf" srcId="{0D15FB73-0BBB-714B-9BB0-C2B2726CD3E1}" destId="{8E8E96C2-4F36-1749-BDB3-46131329B4B5}" srcOrd="0" destOrd="0" presId="urn:microsoft.com/office/officeart/2005/8/layout/process4"/>
    <dgm:cxn modelId="{D43D05D8-A8AF-9547-9E59-27C21CF6D3E8}" srcId="{6874B277-C05A-F04C-81F1-AFE82E7C694D}" destId="{7A703120-5E94-4E43-AFCE-8826D79E0752}" srcOrd="3" destOrd="0" parTransId="{0040CADA-ECD6-1242-9279-F53B42892525}" sibTransId="{F4637A65-98E0-094D-B4FC-616888A7C479}"/>
    <dgm:cxn modelId="{305F2089-F94A-234F-880C-A4C2643FAEE1}" type="presOf" srcId="{F7CF5AB1-071E-E84C-B329-5536FFDCB271}" destId="{7AE1C772-9DBB-6441-BE15-0E1D3D6FE59C}" srcOrd="0" destOrd="0" presId="urn:microsoft.com/office/officeart/2005/8/layout/process4"/>
    <dgm:cxn modelId="{FE2F71F4-E073-B046-892B-5C2C7910F623}" srcId="{6874B277-C05A-F04C-81F1-AFE82E7C694D}" destId="{3D3E9305-B39C-9E47-8B0E-704DE21276A2}" srcOrd="6" destOrd="0" parTransId="{A9B374A5-7135-8946-82F1-B740DB02A802}" sibTransId="{014EA806-C7AA-534D-B230-34AA4BA39074}"/>
    <dgm:cxn modelId="{7CDDCACA-F358-6342-B96C-C43DDB2AC744}" type="presOf" srcId="{6874B277-C05A-F04C-81F1-AFE82E7C694D}" destId="{B7F0B060-9CB7-7E41-B723-A4CFD981EC89}" srcOrd="0" destOrd="0" presId="urn:microsoft.com/office/officeart/2005/8/layout/process4"/>
    <dgm:cxn modelId="{C7DC43CD-35D2-4D41-9EBA-91E77A021BD0}" type="presOf" srcId="{AAECF816-E805-754C-9D44-383350129CB4}" destId="{7B12BA32-5DB0-C047-A0D4-1650BF6FB212}" srcOrd="0" destOrd="0" presId="urn:microsoft.com/office/officeart/2005/8/layout/process4"/>
    <dgm:cxn modelId="{697F501B-DB98-3743-9895-212971610050}" srcId="{6874B277-C05A-F04C-81F1-AFE82E7C694D}" destId="{0D15FB73-0BBB-714B-9BB0-C2B2726CD3E1}" srcOrd="1" destOrd="0" parTransId="{E7CB6CB2-8AB0-0145-A0AB-6D20EAD10602}" sibTransId="{2C5CF12D-E515-574D-BAB8-DA757FC1B314}"/>
    <dgm:cxn modelId="{C9165B28-ABD4-0240-AD36-0834D13348EA}" type="presOf" srcId="{7B490873-3F8C-6C47-BCCE-B410429C0291}" destId="{8861396F-4F80-1949-97A7-CA9286FE350B}" srcOrd="0" destOrd="0" presId="urn:microsoft.com/office/officeart/2005/8/layout/process4"/>
    <dgm:cxn modelId="{09768889-ADBF-D04B-9BF0-DF67C35D9E30}" type="presParOf" srcId="{B7F0B060-9CB7-7E41-B723-A4CFD981EC89}" destId="{B0D0E4A9-CEEB-6746-9751-6C5AC61544C0}" srcOrd="0" destOrd="0" presId="urn:microsoft.com/office/officeart/2005/8/layout/process4"/>
    <dgm:cxn modelId="{C095BD9D-24AC-7045-99D3-57FEFC062CE8}" type="presParOf" srcId="{B0D0E4A9-CEEB-6746-9751-6C5AC61544C0}" destId="{9C8D402F-1368-C044-A738-2DA9F17F3CC6}" srcOrd="0" destOrd="0" presId="urn:microsoft.com/office/officeart/2005/8/layout/process4"/>
    <dgm:cxn modelId="{42374F44-F2D9-F149-B969-5277D2CA9664}" type="presParOf" srcId="{B7F0B060-9CB7-7E41-B723-A4CFD981EC89}" destId="{71A0E934-7612-6845-8F99-DAFB9FA1977C}" srcOrd="1" destOrd="0" presId="urn:microsoft.com/office/officeart/2005/8/layout/process4"/>
    <dgm:cxn modelId="{67EBCF87-467E-0E47-8D80-A8F5258033AC}" type="presParOf" srcId="{B7F0B060-9CB7-7E41-B723-A4CFD981EC89}" destId="{AEACEC9F-8E0C-314B-846C-60AB9667B250}" srcOrd="2" destOrd="0" presId="urn:microsoft.com/office/officeart/2005/8/layout/process4"/>
    <dgm:cxn modelId="{B20D64A5-CCE6-2146-9A00-E4C89297D7AB}" type="presParOf" srcId="{AEACEC9F-8E0C-314B-846C-60AB9667B250}" destId="{7B12BA32-5DB0-C047-A0D4-1650BF6FB212}" srcOrd="0" destOrd="0" presId="urn:microsoft.com/office/officeart/2005/8/layout/process4"/>
    <dgm:cxn modelId="{4F00CEED-AF65-FB4B-94A7-DA53C45656AC}" type="presParOf" srcId="{B7F0B060-9CB7-7E41-B723-A4CFD981EC89}" destId="{8E0656CC-EAD5-064F-B087-AAD2461BB8B3}" srcOrd="3" destOrd="0" presId="urn:microsoft.com/office/officeart/2005/8/layout/process4"/>
    <dgm:cxn modelId="{E4FBCE26-2258-8545-92A9-E4B71002FED1}" type="presParOf" srcId="{B7F0B060-9CB7-7E41-B723-A4CFD981EC89}" destId="{8D394CE5-702C-124D-8669-24721F7FC071}" srcOrd="4" destOrd="0" presId="urn:microsoft.com/office/officeart/2005/8/layout/process4"/>
    <dgm:cxn modelId="{644B3F18-4E53-B44C-B270-26AD3D61700A}" type="presParOf" srcId="{8D394CE5-702C-124D-8669-24721F7FC071}" destId="{0BF3E98C-8570-8B42-AC81-4CC700DE9808}" srcOrd="0" destOrd="0" presId="urn:microsoft.com/office/officeart/2005/8/layout/process4"/>
    <dgm:cxn modelId="{1E4A3941-2EF8-9E47-A1C1-683669FE4871}" type="presParOf" srcId="{B7F0B060-9CB7-7E41-B723-A4CFD981EC89}" destId="{965CCB3D-734A-E140-9CC4-28A7D8FC2BB1}" srcOrd="5" destOrd="0" presId="urn:microsoft.com/office/officeart/2005/8/layout/process4"/>
    <dgm:cxn modelId="{6742A5D1-D16B-A44A-8C47-36B1701FFA09}" type="presParOf" srcId="{B7F0B060-9CB7-7E41-B723-A4CFD981EC89}" destId="{06147846-209D-B742-B056-CDEABBF24055}" srcOrd="6" destOrd="0" presId="urn:microsoft.com/office/officeart/2005/8/layout/process4"/>
    <dgm:cxn modelId="{67BBC338-DF5E-1B4D-9604-3D5B80721037}" type="presParOf" srcId="{06147846-209D-B742-B056-CDEABBF24055}" destId="{7AE1C772-9DBB-6441-BE15-0E1D3D6FE59C}" srcOrd="0" destOrd="0" presId="urn:microsoft.com/office/officeart/2005/8/layout/process4"/>
    <dgm:cxn modelId="{8F76661D-A63B-6240-BDA4-D953B35D72B0}" type="presParOf" srcId="{B7F0B060-9CB7-7E41-B723-A4CFD981EC89}" destId="{979A61D6-0C81-FE40-A5AE-EED2D9248FDA}" srcOrd="7" destOrd="0" presId="urn:microsoft.com/office/officeart/2005/8/layout/process4"/>
    <dgm:cxn modelId="{52F45AE2-35BF-834B-B471-2F1F2A6EC2C9}" type="presParOf" srcId="{B7F0B060-9CB7-7E41-B723-A4CFD981EC89}" destId="{71F1C9E9-2347-E547-849F-4421607881AC}" srcOrd="8" destOrd="0" presId="urn:microsoft.com/office/officeart/2005/8/layout/process4"/>
    <dgm:cxn modelId="{F9441299-4FA8-1A4A-909C-58FD766F4324}" type="presParOf" srcId="{71F1C9E9-2347-E547-849F-4421607881AC}" destId="{9BE3E724-A622-1F42-8344-499FE3CB1213}" srcOrd="0" destOrd="0" presId="urn:microsoft.com/office/officeart/2005/8/layout/process4"/>
    <dgm:cxn modelId="{83BE5568-5955-7242-902C-22E546A5C63F}" type="presParOf" srcId="{B7F0B060-9CB7-7E41-B723-A4CFD981EC89}" destId="{C493CD63-1571-9E43-BF69-41F258302629}" srcOrd="9" destOrd="0" presId="urn:microsoft.com/office/officeart/2005/8/layout/process4"/>
    <dgm:cxn modelId="{536F026A-C826-E248-B8D9-EF3C9AC8EDFA}" type="presParOf" srcId="{B7F0B060-9CB7-7E41-B723-A4CFD981EC89}" destId="{97001315-234F-A54F-AC68-B6F97AD7D208}" srcOrd="10" destOrd="0" presId="urn:microsoft.com/office/officeart/2005/8/layout/process4"/>
    <dgm:cxn modelId="{CAAB8A96-5130-F94B-9ABB-4D2A27F61A61}" type="presParOf" srcId="{97001315-234F-A54F-AC68-B6F97AD7D208}" destId="{6CF617F3-BDBA-D747-8539-E57CDB546D4C}" srcOrd="0" destOrd="0" presId="urn:microsoft.com/office/officeart/2005/8/layout/process4"/>
    <dgm:cxn modelId="{D60B5BA3-B454-4943-B007-837404A93B18}" type="presParOf" srcId="{B7F0B060-9CB7-7E41-B723-A4CFD981EC89}" destId="{168654CF-17DC-EB42-A308-BCC6A9B24CEA}" srcOrd="11" destOrd="0" presId="urn:microsoft.com/office/officeart/2005/8/layout/process4"/>
    <dgm:cxn modelId="{C565E7D0-53BF-B54E-BE23-4FEFDCDB7DA6}" type="presParOf" srcId="{B7F0B060-9CB7-7E41-B723-A4CFD981EC89}" destId="{73505428-7FB4-9445-A8EC-9E53F8051833}" srcOrd="12" destOrd="0" presId="urn:microsoft.com/office/officeart/2005/8/layout/process4"/>
    <dgm:cxn modelId="{FCEE55EB-5373-4142-BC5E-96BB14809A8E}" type="presParOf" srcId="{73505428-7FB4-9445-A8EC-9E53F8051833}" destId="{8861396F-4F80-1949-97A7-CA9286FE350B}" srcOrd="0" destOrd="0" presId="urn:microsoft.com/office/officeart/2005/8/layout/process4"/>
    <dgm:cxn modelId="{6A5E54A2-A269-624B-A6FD-5CE8435F7674}" type="presParOf" srcId="{B7F0B060-9CB7-7E41-B723-A4CFD981EC89}" destId="{B7612272-CD93-E04E-AC1D-B68F207428B7}" srcOrd="13" destOrd="0" presId="urn:microsoft.com/office/officeart/2005/8/layout/process4"/>
    <dgm:cxn modelId="{5F7C7A60-DF0B-1844-9544-3EC912EA9CD6}" type="presParOf" srcId="{B7F0B060-9CB7-7E41-B723-A4CFD981EC89}" destId="{86CB7E37-0270-FA45-8B24-A03586F19ACE}" srcOrd="14" destOrd="0" presId="urn:microsoft.com/office/officeart/2005/8/layout/process4"/>
    <dgm:cxn modelId="{35A9A070-00B8-3E42-A286-5CA90C4B9ECD}" type="presParOf" srcId="{86CB7E37-0270-FA45-8B24-A03586F19ACE}" destId="{8E8E96C2-4F36-1749-BDB3-46131329B4B5}" srcOrd="0" destOrd="0" presId="urn:microsoft.com/office/officeart/2005/8/layout/process4"/>
    <dgm:cxn modelId="{86515AE7-070B-134F-A9D7-F94AA0C8B0AE}" type="presParOf" srcId="{B7F0B060-9CB7-7E41-B723-A4CFD981EC89}" destId="{1447AF3E-E6DA-5D45-8B21-A21A1207AEB5}" srcOrd="15" destOrd="0" presId="urn:microsoft.com/office/officeart/2005/8/layout/process4"/>
    <dgm:cxn modelId="{36FC3A6A-C829-DA42-93B6-0DE4B31CF461}" type="presParOf" srcId="{B7F0B060-9CB7-7E41-B723-A4CFD981EC89}" destId="{56CB6B94-7E70-C043-ADBF-B3C931176F34}" srcOrd="16" destOrd="0" presId="urn:microsoft.com/office/officeart/2005/8/layout/process4"/>
    <dgm:cxn modelId="{5F360C1A-A130-1343-9870-AEBC73953B7C}" type="presParOf" srcId="{56CB6B94-7E70-C043-ADBF-B3C931176F34}" destId="{0F6727B6-DD01-E94D-A473-7A95C2277833}"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874B277-C05A-F04C-81F1-AFE82E7C694D}" type="doc">
      <dgm:prSet loTypeId="urn:microsoft.com/office/officeart/2005/8/layout/process4" loCatId="process" qsTypeId="urn:microsoft.com/office/officeart/2005/8/quickstyle/3D6" qsCatId="3D" csTypeId="urn:microsoft.com/office/officeart/2005/8/colors/colorful1" csCatId="colorful" phldr="1"/>
      <dgm:spPr>
        <a:scene3d>
          <a:camera prst="perspectiveFront" fov="5700000" zoom="92000">
            <a:rot lat="19536425" lon="20871123" rev="415955"/>
          </a:camera>
          <a:lightRig rig="balanced" dir="t">
            <a:rot lat="0" lon="0" rev="12700000"/>
          </a:lightRig>
        </a:scene3d>
      </dgm:spPr>
      <dgm:t>
        <a:bodyPr/>
        <a:lstStyle/>
        <a:p>
          <a:endParaRPr lang="en-US"/>
        </a:p>
      </dgm:t>
    </dgm:pt>
    <dgm:pt modelId="{6B03903D-2083-194D-BF86-7D5912BBB1D7}">
      <dgm:prSet phldrT="[Text]"/>
      <dgm:spPr>
        <a:solidFill>
          <a:schemeClr val="bg2"/>
        </a:solidFill>
        <a:effectLst/>
        <a:sp3d prstMaterial="plastic">
          <a:bevelT w="50800" h="50800"/>
          <a:bevelB w="50800" h="50800"/>
        </a:sp3d>
      </dgm:spPr>
      <dgm:t>
        <a:bodyPr/>
        <a:lstStyle/>
        <a:p>
          <a:r>
            <a:rPr lang="en-US" b="1" dirty="0" err="1" smtClean="0">
              <a:latin typeface="Courier New"/>
              <a:cs typeface="Courier New"/>
            </a:rPr>
            <a:t>lib.o</a:t>
          </a:r>
          <a:endParaRPr lang="en-US" b="1" dirty="0">
            <a:latin typeface="Courier New"/>
            <a:cs typeface="Courier New"/>
          </a:endParaRPr>
        </a:p>
      </dgm:t>
    </dgm:pt>
    <dgm:pt modelId="{85E6419A-A412-6D45-A2EC-AC1C412B286A}" type="parTrans" cxnId="{55CBBF3D-C657-A549-98E8-E82AFB6E9BEF}">
      <dgm:prSet/>
      <dgm:spPr/>
      <dgm:t>
        <a:bodyPr/>
        <a:lstStyle/>
        <a:p>
          <a:endParaRPr lang="en-US"/>
        </a:p>
      </dgm:t>
    </dgm:pt>
    <dgm:pt modelId="{5D376323-504A-C340-8959-D874555C3DC1}" type="sibTrans" cxnId="{55CBBF3D-C657-A549-98E8-E82AFB6E9BEF}">
      <dgm:prSet/>
      <dgm:spPr/>
      <dgm:t>
        <a:bodyPr/>
        <a:lstStyle/>
        <a:p>
          <a:endParaRPr lang="en-US"/>
        </a:p>
      </dgm:t>
    </dgm:pt>
    <dgm:pt modelId="{B7F0B060-9CB7-7E41-B723-A4CFD981EC89}" type="pres">
      <dgm:prSet presAssocID="{6874B277-C05A-F04C-81F1-AFE82E7C694D}" presName="Name0" presStyleCnt="0">
        <dgm:presLayoutVars>
          <dgm:dir/>
          <dgm:animLvl val="lvl"/>
          <dgm:resizeHandles val="exact"/>
        </dgm:presLayoutVars>
      </dgm:prSet>
      <dgm:spPr/>
      <dgm:t>
        <a:bodyPr/>
        <a:lstStyle/>
        <a:p>
          <a:endParaRPr lang="en-US"/>
        </a:p>
      </dgm:t>
    </dgm:pt>
    <dgm:pt modelId="{D8650F80-DA51-1045-90D9-0B85668D54A1}" type="pres">
      <dgm:prSet presAssocID="{6B03903D-2083-194D-BF86-7D5912BBB1D7}" presName="boxAndChildren" presStyleCnt="0"/>
      <dgm:spPr/>
    </dgm:pt>
    <dgm:pt modelId="{E469AF61-9493-3B46-82D0-8B07D495B049}" type="pres">
      <dgm:prSet presAssocID="{6B03903D-2083-194D-BF86-7D5912BBB1D7}" presName="parentTextBox" presStyleLbl="node1" presStyleIdx="0" presStyleCnt="1"/>
      <dgm:spPr>
        <a:prstGeom prst="leftArrowCallout">
          <a:avLst/>
        </a:prstGeom>
      </dgm:spPr>
      <dgm:t>
        <a:bodyPr/>
        <a:lstStyle/>
        <a:p>
          <a:endParaRPr lang="en-US"/>
        </a:p>
      </dgm:t>
    </dgm:pt>
  </dgm:ptLst>
  <dgm:cxnLst>
    <dgm:cxn modelId="{55CBBF3D-C657-A549-98E8-E82AFB6E9BEF}" srcId="{6874B277-C05A-F04C-81F1-AFE82E7C694D}" destId="{6B03903D-2083-194D-BF86-7D5912BBB1D7}" srcOrd="0" destOrd="0" parTransId="{85E6419A-A412-6D45-A2EC-AC1C412B286A}" sibTransId="{5D376323-504A-C340-8959-D874555C3DC1}"/>
    <dgm:cxn modelId="{CD85647D-6D92-4E4B-B4BA-1FAE72FABB53}" type="presOf" srcId="{6B03903D-2083-194D-BF86-7D5912BBB1D7}" destId="{E469AF61-9493-3B46-82D0-8B07D495B049}" srcOrd="0" destOrd="0" presId="urn:microsoft.com/office/officeart/2005/8/layout/process4"/>
    <dgm:cxn modelId="{39C042EC-6DC1-1048-B546-2295087418C1}" type="presOf" srcId="{6874B277-C05A-F04C-81F1-AFE82E7C694D}" destId="{B7F0B060-9CB7-7E41-B723-A4CFD981EC89}" srcOrd="0" destOrd="0" presId="urn:microsoft.com/office/officeart/2005/8/layout/process4"/>
    <dgm:cxn modelId="{1D83237B-8CBB-0746-932B-DB6EDEE8C587}" type="presParOf" srcId="{B7F0B060-9CB7-7E41-B723-A4CFD981EC89}" destId="{D8650F80-DA51-1045-90D9-0B85668D54A1}" srcOrd="0" destOrd="0" presId="urn:microsoft.com/office/officeart/2005/8/layout/process4"/>
    <dgm:cxn modelId="{314A3DEB-ECB0-E949-8336-4970BD818563}" type="presParOf" srcId="{D8650F80-DA51-1045-90D9-0B85668D54A1}" destId="{E469AF61-9493-3B46-82D0-8B07D495B049}" srcOrd="0" destOrd="0" presId="urn:microsoft.com/office/officeart/2005/8/layout/process4"/>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874B277-C05A-F04C-81F1-AFE82E7C694D}" type="doc">
      <dgm:prSet loTypeId="urn:microsoft.com/office/officeart/2005/8/layout/process4" loCatId="process" qsTypeId="urn:microsoft.com/office/officeart/2005/8/quickstyle/3D6" qsCatId="3D" csTypeId="urn:microsoft.com/office/officeart/2005/8/colors/colorful1" csCatId="colorful" phldr="1"/>
      <dgm:spPr/>
      <dgm:t>
        <a:bodyPr/>
        <a:lstStyle/>
        <a:p>
          <a:endParaRPr lang="en-US"/>
        </a:p>
      </dgm:t>
    </dgm:pt>
    <dgm:pt modelId="{E6A2FABE-CA65-FF46-827D-F94953C1F6DD}">
      <dgm:prSet phldrT="[Text]"/>
      <dgm:spPr>
        <a:solidFill>
          <a:schemeClr val="bg1">
            <a:lumMod val="85000"/>
            <a:lumOff val="15000"/>
          </a:schemeClr>
        </a:solidFill>
        <a:effectLst/>
      </dgm:spPr>
      <dgm:t>
        <a:bodyPr/>
        <a:lstStyle/>
        <a:p>
          <a:r>
            <a:rPr lang="en-US" dirty="0" smtClean="0">
              <a:latin typeface="18 VAG Rounded Bold   07390"/>
              <a:cs typeface="07390"/>
            </a:rPr>
            <a:t>C program: </a:t>
          </a:r>
          <a:r>
            <a:rPr lang="en-US" b="1" dirty="0" err="1" smtClean="0">
              <a:latin typeface="Courier New"/>
              <a:cs typeface="Courier New"/>
            </a:rPr>
            <a:t>foo.c</a:t>
          </a:r>
          <a:endParaRPr lang="en-US" b="1" dirty="0">
            <a:latin typeface="Courier New"/>
            <a:cs typeface="Courier New"/>
          </a:endParaRPr>
        </a:p>
      </dgm:t>
    </dgm:pt>
    <dgm:pt modelId="{2413BF35-2EF3-9047-AA3F-BE5902002ED6}" type="parTrans" cxnId="{2A28F731-37DF-AD41-905B-B8DB1D245778}">
      <dgm:prSet/>
      <dgm:spPr/>
      <dgm:t>
        <a:bodyPr/>
        <a:lstStyle/>
        <a:p>
          <a:endParaRPr lang="en-US"/>
        </a:p>
      </dgm:t>
    </dgm:pt>
    <dgm:pt modelId="{882EB0D7-7DF2-6140-B95A-892D51B1544B}" type="sibTrans" cxnId="{2A28F731-37DF-AD41-905B-B8DB1D245778}">
      <dgm:prSet/>
      <dgm:spPr/>
      <dgm:t>
        <a:bodyPr/>
        <a:lstStyle/>
        <a:p>
          <a:endParaRPr lang="en-US"/>
        </a:p>
      </dgm:t>
    </dgm:pt>
    <dgm:pt modelId="{0D15FB73-0BBB-714B-9BB0-C2B2726CD3E1}">
      <dgm:prSet phldrT="[Text]"/>
      <dgm:spPr>
        <a:solidFill>
          <a:schemeClr val="bg1">
            <a:lumMod val="85000"/>
            <a:lumOff val="15000"/>
          </a:schemeClr>
        </a:solidFill>
        <a:effectLst>
          <a:glow rad="101600">
            <a:schemeClr val="bg1">
              <a:lumMod val="85000"/>
              <a:lumOff val="15000"/>
              <a:alpha val="75000"/>
            </a:schemeClr>
          </a:glow>
        </a:effectLst>
      </dgm:spPr>
      <dgm:t>
        <a:bodyPr/>
        <a:lstStyle/>
        <a:p>
          <a:r>
            <a:rPr lang="en-US" dirty="0" smtClean="0">
              <a:latin typeface="18 VAG Rounded Bold   07390"/>
              <a:cs typeface="18 vag rounded bold"/>
            </a:rPr>
            <a:t>Compiler</a:t>
          </a:r>
          <a:endParaRPr lang="en-US" dirty="0">
            <a:latin typeface="18 VAG Rounded Bold   07390"/>
            <a:cs typeface="18 vag rounded bold"/>
          </a:endParaRPr>
        </a:p>
      </dgm:t>
    </dgm:pt>
    <dgm:pt modelId="{E7CB6CB2-8AB0-0145-A0AB-6D20EAD10602}" type="parTrans" cxnId="{697F501B-DB98-3743-9895-212971610050}">
      <dgm:prSet/>
      <dgm:spPr/>
      <dgm:t>
        <a:bodyPr/>
        <a:lstStyle/>
        <a:p>
          <a:endParaRPr lang="en-US"/>
        </a:p>
      </dgm:t>
    </dgm:pt>
    <dgm:pt modelId="{2C5CF12D-E515-574D-BAB8-DA757FC1B314}" type="sibTrans" cxnId="{697F501B-DB98-3743-9895-212971610050}">
      <dgm:prSet/>
      <dgm:spPr/>
      <dgm:t>
        <a:bodyPr/>
        <a:lstStyle/>
        <a:p>
          <a:endParaRPr lang="en-US"/>
        </a:p>
      </dgm:t>
    </dgm:pt>
    <dgm:pt modelId="{3D3E9305-B39C-9E47-8B0E-704DE21276A2}">
      <dgm:prSet phldrT="[Text]"/>
      <dgm:spPr>
        <a:solidFill>
          <a:schemeClr val="bg2"/>
        </a:solidFill>
        <a:effectLst/>
      </dgm:spPr>
      <dgm:t>
        <a:bodyPr/>
        <a:lstStyle/>
        <a:p>
          <a:r>
            <a:rPr lang="en-US" dirty="0" smtClean="0">
              <a:latin typeface="18 VAG Rounded Bold   07390"/>
              <a:cs typeface="18 vag rounded bold"/>
            </a:rPr>
            <a:t>Executable (mach </a:t>
          </a:r>
          <a:r>
            <a:rPr lang="en-US" dirty="0" err="1" smtClean="0">
              <a:latin typeface="18 VAG Rounded Bold   07390"/>
              <a:cs typeface="18 vag rounded bold"/>
            </a:rPr>
            <a:t>lang</a:t>
          </a:r>
          <a:r>
            <a:rPr lang="en-US" dirty="0" smtClean="0">
              <a:latin typeface="18 VAG Rounded Bold   07390"/>
              <a:cs typeface="18 vag rounded bold"/>
            </a:rPr>
            <a:t> </a:t>
          </a:r>
          <a:r>
            <a:rPr lang="en-US" dirty="0" err="1" smtClean="0">
              <a:latin typeface="18 VAG Rounded Bold   07390"/>
              <a:cs typeface="18 vag rounded bold"/>
            </a:rPr>
            <a:t>pgm</a:t>
          </a:r>
          <a:r>
            <a:rPr lang="en-US" dirty="0" smtClean="0">
              <a:latin typeface="18 VAG Rounded Bold   07390"/>
              <a:cs typeface="18 vag rounded bold"/>
            </a:rPr>
            <a:t>): </a:t>
          </a:r>
          <a:r>
            <a:rPr lang="en-US" b="1" dirty="0" err="1" smtClean="0">
              <a:latin typeface="Courier New"/>
              <a:cs typeface="Courier New"/>
            </a:rPr>
            <a:t>a.out</a:t>
          </a:r>
          <a:endParaRPr lang="en-US" b="1" dirty="0">
            <a:latin typeface="Courier New"/>
            <a:cs typeface="Courier New"/>
          </a:endParaRPr>
        </a:p>
      </dgm:t>
    </dgm:pt>
    <dgm:pt modelId="{A9B374A5-7135-8946-82F1-B740DB02A802}" type="parTrans" cxnId="{FE2F71F4-E073-B046-892B-5C2C7910F623}">
      <dgm:prSet/>
      <dgm:spPr/>
      <dgm:t>
        <a:bodyPr/>
        <a:lstStyle/>
        <a:p>
          <a:endParaRPr lang="en-US"/>
        </a:p>
      </dgm:t>
    </dgm:pt>
    <dgm:pt modelId="{014EA806-C7AA-534D-B230-34AA4BA39074}" type="sibTrans" cxnId="{FE2F71F4-E073-B046-892B-5C2C7910F623}">
      <dgm:prSet/>
      <dgm:spPr/>
      <dgm:t>
        <a:bodyPr/>
        <a:lstStyle/>
        <a:p>
          <a:endParaRPr lang="en-US"/>
        </a:p>
      </dgm:t>
    </dgm:pt>
    <dgm:pt modelId="{9EEDC6EE-0E75-AD42-9AD4-6A3E98423EF6}">
      <dgm:prSet phldrT="[Text]"/>
      <dgm:spPr>
        <a:solidFill>
          <a:schemeClr val="bg2"/>
        </a:solidFill>
        <a:effectLst/>
      </dgm:spPr>
      <dgm:t>
        <a:bodyPr/>
        <a:lstStyle/>
        <a:p>
          <a:r>
            <a:rPr lang="en-US" dirty="0" smtClean="0">
              <a:latin typeface="18 VAG Rounded Bold   07390"/>
              <a:cs typeface="18 vag rounded bold"/>
            </a:rPr>
            <a:t>Memory</a:t>
          </a:r>
          <a:endParaRPr lang="en-US" dirty="0">
            <a:latin typeface="18 VAG Rounded Bold   07390"/>
            <a:cs typeface="18 vag rounded bold"/>
          </a:endParaRPr>
        </a:p>
      </dgm:t>
    </dgm:pt>
    <dgm:pt modelId="{B18F3A01-B443-5F43-AE30-C485E3C7DEFD}" type="parTrans" cxnId="{EEE5705F-A4DA-924C-9E1E-0F6636096851}">
      <dgm:prSet/>
      <dgm:spPr/>
      <dgm:t>
        <a:bodyPr/>
        <a:lstStyle/>
        <a:p>
          <a:endParaRPr lang="en-US"/>
        </a:p>
      </dgm:t>
    </dgm:pt>
    <dgm:pt modelId="{CF272826-2EE2-284F-82CE-80D2F54D06A1}" type="sibTrans" cxnId="{EEE5705F-A4DA-924C-9E1E-0F6636096851}">
      <dgm:prSet/>
      <dgm:spPr/>
      <dgm:t>
        <a:bodyPr/>
        <a:lstStyle/>
        <a:p>
          <a:endParaRPr lang="en-US"/>
        </a:p>
      </dgm:t>
    </dgm:pt>
    <dgm:pt modelId="{7B490873-3F8C-6C47-BCCE-B410429C0291}">
      <dgm:prSet phldrT="[Text]"/>
      <dgm:spPr>
        <a:solidFill>
          <a:schemeClr val="bg1">
            <a:lumMod val="85000"/>
            <a:lumOff val="15000"/>
          </a:schemeClr>
        </a:solidFill>
        <a:effectLst/>
      </dgm:spPr>
      <dgm:t>
        <a:bodyPr/>
        <a:lstStyle/>
        <a:p>
          <a:r>
            <a:rPr lang="en-US" dirty="0" smtClean="0">
              <a:latin typeface="18 VAG Rounded Bold   07390"/>
              <a:cs typeface="18 vag rounded bold"/>
            </a:rPr>
            <a:t>Assembly program: </a:t>
          </a:r>
          <a:r>
            <a:rPr lang="en-US" b="1" dirty="0" err="1" smtClean="0">
              <a:latin typeface="Courier New"/>
              <a:cs typeface="Courier New"/>
            </a:rPr>
            <a:t>foo.s</a:t>
          </a:r>
          <a:endParaRPr lang="en-US" b="1" dirty="0">
            <a:latin typeface="Courier New"/>
            <a:cs typeface="Courier New"/>
          </a:endParaRPr>
        </a:p>
      </dgm:t>
    </dgm:pt>
    <dgm:pt modelId="{A6001A36-4E94-404D-BE9C-3F83BAB95158}" type="parTrans" cxnId="{00C63BDD-6812-B541-83A0-C524778A2A33}">
      <dgm:prSet/>
      <dgm:spPr/>
      <dgm:t>
        <a:bodyPr/>
        <a:lstStyle/>
        <a:p>
          <a:endParaRPr lang="en-US"/>
        </a:p>
      </dgm:t>
    </dgm:pt>
    <dgm:pt modelId="{A2C4A343-66AA-C241-855D-24C153D727C0}" type="sibTrans" cxnId="{00C63BDD-6812-B541-83A0-C524778A2A33}">
      <dgm:prSet/>
      <dgm:spPr/>
      <dgm:t>
        <a:bodyPr/>
        <a:lstStyle/>
        <a:p>
          <a:endParaRPr lang="en-US"/>
        </a:p>
      </dgm:t>
    </dgm:pt>
    <dgm:pt modelId="{7A703120-5E94-4E43-AFCE-8826D79E0752}">
      <dgm:prSet phldrT="[Text]"/>
      <dgm:spPr>
        <a:solidFill>
          <a:schemeClr val="bg1">
            <a:lumMod val="85000"/>
            <a:lumOff val="15000"/>
          </a:schemeClr>
        </a:solidFill>
        <a:effectLst>
          <a:glow rad="101600">
            <a:schemeClr val="bg1">
              <a:lumMod val="85000"/>
              <a:lumOff val="15000"/>
              <a:alpha val="75000"/>
            </a:schemeClr>
          </a:glow>
        </a:effectLst>
      </dgm:spPr>
      <dgm:t>
        <a:bodyPr/>
        <a:lstStyle/>
        <a:p>
          <a:r>
            <a:rPr lang="en-US" dirty="0" smtClean="0">
              <a:latin typeface="18 VAG Rounded Bold   07390"/>
              <a:cs typeface="18 vag rounded bold"/>
            </a:rPr>
            <a:t>Assembler</a:t>
          </a:r>
          <a:endParaRPr lang="en-US" dirty="0">
            <a:latin typeface="18 VAG Rounded Bold   07390"/>
            <a:cs typeface="18 vag rounded bold"/>
          </a:endParaRPr>
        </a:p>
      </dgm:t>
    </dgm:pt>
    <dgm:pt modelId="{0040CADA-ECD6-1242-9279-F53B42892525}" type="parTrans" cxnId="{D43D05D8-A8AF-9547-9E59-27C21CF6D3E8}">
      <dgm:prSet/>
      <dgm:spPr/>
      <dgm:t>
        <a:bodyPr/>
        <a:lstStyle/>
        <a:p>
          <a:endParaRPr lang="en-US"/>
        </a:p>
      </dgm:t>
    </dgm:pt>
    <dgm:pt modelId="{F4637A65-98E0-094D-B4FC-616888A7C479}" type="sibTrans" cxnId="{D43D05D8-A8AF-9547-9E59-27C21CF6D3E8}">
      <dgm:prSet/>
      <dgm:spPr/>
      <dgm:t>
        <a:bodyPr/>
        <a:lstStyle/>
        <a:p>
          <a:endParaRPr lang="en-US"/>
        </a:p>
      </dgm:t>
    </dgm:pt>
    <dgm:pt modelId="{6B03903D-2083-194D-BF86-7D5912BBB1D7}">
      <dgm:prSet phldrT="[Text]"/>
      <dgm:spPr>
        <a:solidFill>
          <a:schemeClr val="bg1">
            <a:lumMod val="85000"/>
            <a:lumOff val="15000"/>
          </a:schemeClr>
        </a:solidFill>
        <a:effectLst/>
      </dgm:spPr>
      <dgm:t>
        <a:bodyPr/>
        <a:lstStyle/>
        <a:p>
          <a:r>
            <a:rPr lang="en-US" dirty="0" smtClean="0">
              <a:latin typeface="18 VAG Rounded Bold   07390"/>
              <a:cs typeface="18 vag rounded bold"/>
            </a:rPr>
            <a:t>Object (mach </a:t>
          </a:r>
          <a:r>
            <a:rPr lang="en-US" dirty="0" err="1" smtClean="0">
              <a:latin typeface="18 VAG Rounded Bold   07390"/>
              <a:cs typeface="18 vag rounded bold"/>
            </a:rPr>
            <a:t>lang</a:t>
          </a:r>
          <a:r>
            <a:rPr lang="en-US" dirty="0" smtClean="0">
              <a:latin typeface="18 VAG Rounded Bold   07390"/>
              <a:cs typeface="18 vag rounded bold"/>
            </a:rPr>
            <a:t> module): </a:t>
          </a:r>
          <a:r>
            <a:rPr lang="en-US" b="1" dirty="0" err="1" smtClean="0">
              <a:latin typeface="Courier New"/>
              <a:cs typeface="Courier New"/>
            </a:rPr>
            <a:t>foo.o</a:t>
          </a:r>
          <a:endParaRPr lang="en-US" b="1" dirty="0">
            <a:latin typeface="Courier New"/>
            <a:cs typeface="Courier New"/>
          </a:endParaRPr>
        </a:p>
      </dgm:t>
    </dgm:pt>
    <dgm:pt modelId="{85E6419A-A412-6D45-A2EC-AC1C412B286A}" type="parTrans" cxnId="{55CBBF3D-C657-A549-98E8-E82AFB6E9BEF}">
      <dgm:prSet/>
      <dgm:spPr/>
      <dgm:t>
        <a:bodyPr/>
        <a:lstStyle/>
        <a:p>
          <a:endParaRPr lang="en-US"/>
        </a:p>
      </dgm:t>
    </dgm:pt>
    <dgm:pt modelId="{5D376323-504A-C340-8959-D874555C3DC1}" type="sibTrans" cxnId="{55CBBF3D-C657-A549-98E8-E82AFB6E9BEF}">
      <dgm:prSet/>
      <dgm:spPr/>
      <dgm:t>
        <a:bodyPr/>
        <a:lstStyle/>
        <a:p>
          <a:endParaRPr lang="en-US"/>
        </a:p>
      </dgm:t>
    </dgm:pt>
    <dgm:pt modelId="{F7CF5AB1-071E-E84C-B329-5536FFDCB271}">
      <dgm:prSet phldrT="[Text]"/>
      <dgm:spPr>
        <a:solidFill>
          <a:schemeClr val="accent6"/>
        </a:solidFill>
        <a:effectLst>
          <a:glow rad="101600">
            <a:schemeClr val="accent6">
              <a:alpha val="75000"/>
            </a:schemeClr>
          </a:glow>
        </a:effectLst>
      </dgm:spPr>
      <dgm:t>
        <a:bodyPr/>
        <a:lstStyle/>
        <a:p>
          <a:r>
            <a:rPr lang="en-US" dirty="0" smtClean="0">
              <a:latin typeface="18 VAG Rounded Bold   07390"/>
              <a:cs typeface="18 vag rounded bold"/>
            </a:rPr>
            <a:t>Linker</a:t>
          </a:r>
          <a:endParaRPr lang="en-US" dirty="0">
            <a:latin typeface="18 VAG Rounded Bold   07390"/>
            <a:cs typeface="18 vag rounded bold"/>
          </a:endParaRPr>
        </a:p>
      </dgm:t>
    </dgm:pt>
    <dgm:pt modelId="{36F80118-D772-0B4D-A376-7A5C21BB1E28}" type="parTrans" cxnId="{8029E182-EB9C-EA4D-95FA-41926A8ADE8C}">
      <dgm:prSet/>
      <dgm:spPr/>
      <dgm:t>
        <a:bodyPr/>
        <a:lstStyle/>
        <a:p>
          <a:endParaRPr lang="en-US"/>
        </a:p>
      </dgm:t>
    </dgm:pt>
    <dgm:pt modelId="{F0E78D73-4682-9E4A-A3C1-F2253996F6DD}" type="sibTrans" cxnId="{8029E182-EB9C-EA4D-95FA-41926A8ADE8C}">
      <dgm:prSet/>
      <dgm:spPr/>
      <dgm:t>
        <a:bodyPr/>
        <a:lstStyle/>
        <a:p>
          <a:endParaRPr lang="en-US"/>
        </a:p>
      </dgm:t>
    </dgm:pt>
    <dgm:pt modelId="{AAECF816-E805-754C-9D44-383350129CB4}">
      <dgm:prSet phldrT="[Text]"/>
      <dgm:spPr>
        <a:solidFill>
          <a:schemeClr val="accent2"/>
        </a:solidFill>
        <a:ln>
          <a:noFill/>
        </a:ln>
        <a:effectLst>
          <a:glow rad="101600">
            <a:schemeClr val="accent2">
              <a:alpha val="75000"/>
            </a:schemeClr>
          </a:glow>
        </a:effectLst>
      </dgm:spPr>
      <dgm:t>
        <a:bodyPr/>
        <a:lstStyle/>
        <a:p>
          <a:r>
            <a:rPr lang="en-US" dirty="0" smtClean="0">
              <a:latin typeface="18 VAG Rounded Bold   07390"/>
              <a:cs typeface="18 vag rounded bold"/>
            </a:rPr>
            <a:t>Loader</a:t>
          </a:r>
          <a:endParaRPr lang="en-US" dirty="0">
            <a:latin typeface="18 VAG Rounded Bold   07390"/>
            <a:cs typeface="18 vag rounded bold"/>
          </a:endParaRPr>
        </a:p>
      </dgm:t>
    </dgm:pt>
    <dgm:pt modelId="{2B05313B-C6F0-4142-892D-F95E9FF44698}" type="parTrans" cxnId="{A37394B4-6A17-0D44-9B34-3A3A9B85B251}">
      <dgm:prSet/>
      <dgm:spPr/>
      <dgm:t>
        <a:bodyPr/>
        <a:lstStyle/>
        <a:p>
          <a:endParaRPr lang="en-US"/>
        </a:p>
      </dgm:t>
    </dgm:pt>
    <dgm:pt modelId="{462D0BCD-7AB9-3F41-8CD3-36E39FF6E7C2}" type="sibTrans" cxnId="{A37394B4-6A17-0D44-9B34-3A3A9B85B251}">
      <dgm:prSet/>
      <dgm:spPr/>
      <dgm:t>
        <a:bodyPr/>
        <a:lstStyle/>
        <a:p>
          <a:endParaRPr lang="en-US"/>
        </a:p>
      </dgm:t>
    </dgm:pt>
    <dgm:pt modelId="{B7F0B060-9CB7-7E41-B723-A4CFD981EC89}" type="pres">
      <dgm:prSet presAssocID="{6874B277-C05A-F04C-81F1-AFE82E7C694D}" presName="Name0" presStyleCnt="0">
        <dgm:presLayoutVars>
          <dgm:dir/>
          <dgm:animLvl val="lvl"/>
          <dgm:resizeHandles val="exact"/>
        </dgm:presLayoutVars>
      </dgm:prSet>
      <dgm:spPr/>
      <dgm:t>
        <a:bodyPr/>
        <a:lstStyle/>
        <a:p>
          <a:endParaRPr lang="en-US"/>
        </a:p>
      </dgm:t>
    </dgm:pt>
    <dgm:pt modelId="{B0D0E4A9-CEEB-6746-9751-6C5AC61544C0}" type="pres">
      <dgm:prSet presAssocID="{9EEDC6EE-0E75-AD42-9AD4-6A3E98423EF6}" presName="boxAndChildren" presStyleCnt="0"/>
      <dgm:spPr/>
    </dgm:pt>
    <dgm:pt modelId="{9C8D402F-1368-C044-A738-2DA9F17F3CC6}" type="pres">
      <dgm:prSet presAssocID="{9EEDC6EE-0E75-AD42-9AD4-6A3E98423EF6}" presName="parentTextBox" presStyleLbl="node1" presStyleIdx="0" presStyleCnt="9"/>
      <dgm:spPr/>
      <dgm:t>
        <a:bodyPr/>
        <a:lstStyle/>
        <a:p>
          <a:endParaRPr lang="en-US"/>
        </a:p>
      </dgm:t>
    </dgm:pt>
    <dgm:pt modelId="{71A0E934-7612-6845-8F99-DAFB9FA1977C}" type="pres">
      <dgm:prSet presAssocID="{462D0BCD-7AB9-3F41-8CD3-36E39FF6E7C2}" presName="sp" presStyleCnt="0"/>
      <dgm:spPr/>
    </dgm:pt>
    <dgm:pt modelId="{AEACEC9F-8E0C-314B-846C-60AB9667B250}" type="pres">
      <dgm:prSet presAssocID="{AAECF816-E805-754C-9D44-383350129CB4}" presName="arrowAndChildren" presStyleCnt="0"/>
      <dgm:spPr/>
    </dgm:pt>
    <dgm:pt modelId="{7B12BA32-5DB0-C047-A0D4-1650BF6FB212}" type="pres">
      <dgm:prSet presAssocID="{AAECF816-E805-754C-9D44-383350129CB4}" presName="parentTextArrow" presStyleLbl="node1" presStyleIdx="1" presStyleCnt="9"/>
      <dgm:spPr/>
      <dgm:t>
        <a:bodyPr/>
        <a:lstStyle/>
        <a:p>
          <a:endParaRPr lang="en-US"/>
        </a:p>
      </dgm:t>
    </dgm:pt>
    <dgm:pt modelId="{8E0656CC-EAD5-064F-B087-AAD2461BB8B3}" type="pres">
      <dgm:prSet presAssocID="{014EA806-C7AA-534D-B230-34AA4BA39074}" presName="sp" presStyleCnt="0"/>
      <dgm:spPr/>
    </dgm:pt>
    <dgm:pt modelId="{8D394CE5-702C-124D-8669-24721F7FC071}" type="pres">
      <dgm:prSet presAssocID="{3D3E9305-B39C-9E47-8B0E-704DE21276A2}" presName="arrowAndChildren" presStyleCnt="0"/>
      <dgm:spPr/>
    </dgm:pt>
    <dgm:pt modelId="{0BF3E98C-8570-8B42-AC81-4CC700DE9808}" type="pres">
      <dgm:prSet presAssocID="{3D3E9305-B39C-9E47-8B0E-704DE21276A2}" presName="parentTextArrow" presStyleLbl="node1" presStyleIdx="2" presStyleCnt="9"/>
      <dgm:spPr/>
      <dgm:t>
        <a:bodyPr/>
        <a:lstStyle/>
        <a:p>
          <a:endParaRPr lang="en-US"/>
        </a:p>
      </dgm:t>
    </dgm:pt>
    <dgm:pt modelId="{965CCB3D-734A-E140-9CC4-28A7D8FC2BB1}" type="pres">
      <dgm:prSet presAssocID="{F0E78D73-4682-9E4A-A3C1-F2253996F6DD}" presName="sp" presStyleCnt="0"/>
      <dgm:spPr/>
    </dgm:pt>
    <dgm:pt modelId="{06147846-209D-B742-B056-CDEABBF24055}" type="pres">
      <dgm:prSet presAssocID="{F7CF5AB1-071E-E84C-B329-5536FFDCB271}" presName="arrowAndChildren" presStyleCnt="0"/>
      <dgm:spPr/>
    </dgm:pt>
    <dgm:pt modelId="{7AE1C772-9DBB-6441-BE15-0E1D3D6FE59C}" type="pres">
      <dgm:prSet presAssocID="{F7CF5AB1-071E-E84C-B329-5536FFDCB271}" presName="parentTextArrow" presStyleLbl="node1" presStyleIdx="3" presStyleCnt="9"/>
      <dgm:spPr/>
      <dgm:t>
        <a:bodyPr/>
        <a:lstStyle/>
        <a:p>
          <a:endParaRPr lang="en-US"/>
        </a:p>
      </dgm:t>
    </dgm:pt>
    <dgm:pt modelId="{979A61D6-0C81-FE40-A5AE-EED2D9248FDA}" type="pres">
      <dgm:prSet presAssocID="{5D376323-504A-C340-8959-D874555C3DC1}" presName="sp" presStyleCnt="0"/>
      <dgm:spPr/>
    </dgm:pt>
    <dgm:pt modelId="{71F1C9E9-2347-E547-849F-4421607881AC}" type="pres">
      <dgm:prSet presAssocID="{6B03903D-2083-194D-BF86-7D5912BBB1D7}" presName="arrowAndChildren" presStyleCnt="0"/>
      <dgm:spPr/>
    </dgm:pt>
    <dgm:pt modelId="{9BE3E724-A622-1F42-8344-499FE3CB1213}" type="pres">
      <dgm:prSet presAssocID="{6B03903D-2083-194D-BF86-7D5912BBB1D7}" presName="parentTextArrow" presStyleLbl="node1" presStyleIdx="4" presStyleCnt="9"/>
      <dgm:spPr/>
      <dgm:t>
        <a:bodyPr/>
        <a:lstStyle/>
        <a:p>
          <a:endParaRPr lang="en-US"/>
        </a:p>
      </dgm:t>
    </dgm:pt>
    <dgm:pt modelId="{C493CD63-1571-9E43-BF69-41F258302629}" type="pres">
      <dgm:prSet presAssocID="{F4637A65-98E0-094D-B4FC-616888A7C479}" presName="sp" presStyleCnt="0"/>
      <dgm:spPr/>
    </dgm:pt>
    <dgm:pt modelId="{97001315-234F-A54F-AC68-B6F97AD7D208}" type="pres">
      <dgm:prSet presAssocID="{7A703120-5E94-4E43-AFCE-8826D79E0752}" presName="arrowAndChildren" presStyleCnt="0"/>
      <dgm:spPr/>
    </dgm:pt>
    <dgm:pt modelId="{6CF617F3-BDBA-D747-8539-E57CDB546D4C}" type="pres">
      <dgm:prSet presAssocID="{7A703120-5E94-4E43-AFCE-8826D79E0752}" presName="parentTextArrow" presStyleLbl="node1" presStyleIdx="5" presStyleCnt="9"/>
      <dgm:spPr/>
      <dgm:t>
        <a:bodyPr/>
        <a:lstStyle/>
        <a:p>
          <a:endParaRPr lang="en-US"/>
        </a:p>
      </dgm:t>
    </dgm:pt>
    <dgm:pt modelId="{168654CF-17DC-EB42-A308-BCC6A9B24CEA}" type="pres">
      <dgm:prSet presAssocID="{A2C4A343-66AA-C241-855D-24C153D727C0}" presName="sp" presStyleCnt="0"/>
      <dgm:spPr/>
    </dgm:pt>
    <dgm:pt modelId="{73505428-7FB4-9445-A8EC-9E53F8051833}" type="pres">
      <dgm:prSet presAssocID="{7B490873-3F8C-6C47-BCCE-B410429C0291}" presName="arrowAndChildren" presStyleCnt="0"/>
      <dgm:spPr/>
    </dgm:pt>
    <dgm:pt modelId="{8861396F-4F80-1949-97A7-CA9286FE350B}" type="pres">
      <dgm:prSet presAssocID="{7B490873-3F8C-6C47-BCCE-B410429C0291}" presName="parentTextArrow" presStyleLbl="node1" presStyleIdx="6" presStyleCnt="9"/>
      <dgm:spPr/>
      <dgm:t>
        <a:bodyPr/>
        <a:lstStyle/>
        <a:p>
          <a:endParaRPr lang="en-US"/>
        </a:p>
      </dgm:t>
    </dgm:pt>
    <dgm:pt modelId="{B7612272-CD93-E04E-AC1D-B68F207428B7}" type="pres">
      <dgm:prSet presAssocID="{2C5CF12D-E515-574D-BAB8-DA757FC1B314}" presName="sp" presStyleCnt="0"/>
      <dgm:spPr/>
    </dgm:pt>
    <dgm:pt modelId="{86CB7E37-0270-FA45-8B24-A03586F19ACE}" type="pres">
      <dgm:prSet presAssocID="{0D15FB73-0BBB-714B-9BB0-C2B2726CD3E1}" presName="arrowAndChildren" presStyleCnt="0"/>
      <dgm:spPr/>
    </dgm:pt>
    <dgm:pt modelId="{8E8E96C2-4F36-1749-BDB3-46131329B4B5}" type="pres">
      <dgm:prSet presAssocID="{0D15FB73-0BBB-714B-9BB0-C2B2726CD3E1}" presName="parentTextArrow" presStyleLbl="node1" presStyleIdx="7" presStyleCnt="9"/>
      <dgm:spPr/>
      <dgm:t>
        <a:bodyPr/>
        <a:lstStyle/>
        <a:p>
          <a:endParaRPr lang="en-US"/>
        </a:p>
      </dgm:t>
    </dgm:pt>
    <dgm:pt modelId="{1447AF3E-E6DA-5D45-8B21-A21A1207AEB5}" type="pres">
      <dgm:prSet presAssocID="{882EB0D7-7DF2-6140-B95A-892D51B1544B}" presName="sp" presStyleCnt="0"/>
      <dgm:spPr/>
    </dgm:pt>
    <dgm:pt modelId="{56CB6B94-7E70-C043-ADBF-B3C931176F34}" type="pres">
      <dgm:prSet presAssocID="{E6A2FABE-CA65-FF46-827D-F94953C1F6DD}" presName="arrowAndChildren" presStyleCnt="0"/>
      <dgm:spPr/>
    </dgm:pt>
    <dgm:pt modelId="{0F6727B6-DD01-E94D-A473-7A95C2277833}" type="pres">
      <dgm:prSet presAssocID="{E6A2FABE-CA65-FF46-827D-F94953C1F6DD}" presName="parentTextArrow" presStyleLbl="node1" presStyleIdx="8" presStyleCnt="9"/>
      <dgm:spPr/>
      <dgm:t>
        <a:bodyPr/>
        <a:lstStyle/>
        <a:p>
          <a:endParaRPr lang="en-US"/>
        </a:p>
      </dgm:t>
    </dgm:pt>
  </dgm:ptLst>
  <dgm:cxnLst>
    <dgm:cxn modelId="{8029E182-EB9C-EA4D-95FA-41926A8ADE8C}" srcId="{6874B277-C05A-F04C-81F1-AFE82E7C694D}" destId="{F7CF5AB1-071E-E84C-B329-5536FFDCB271}" srcOrd="5" destOrd="0" parTransId="{36F80118-D772-0B4D-A376-7A5C21BB1E28}" sibTransId="{F0E78D73-4682-9E4A-A3C1-F2253996F6DD}"/>
    <dgm:cxn modelId="{D43D05D8-A8AF-9547-9E59-27C21CF6D3E8}" srcId="{6874B277-C05A-F04C-81F1-AFE82E7C694D}" destId="{7A703120-5E94-4E43-AFCE-8826D79E0752}" srcOrd="3" destOrd="0" parTransId="{0040CADA-ECD6-1242-9279-F53B42892525}" sibTransId="{F4637A65-98E0-094D-B4FC-616888A7C479}"/>
    <dgm:cxn modelId="{D48C242C-7011-1F49-AB48-F1D4FDB2B542}" type="presOf" srcId="{F7CF5AB1-071E-E84C-B329-5536FFDCB271}" destId="{7AE1C772-9DBB-6441-BE15-0E1D3D6FE59C}" srcOrd="0" destOrd="0" presId="urn:microsoft.com/office/officeart/2005/8/layout/process4"/>
    <dgm:cxn modelId="{EEE5705F-A4DA-924C-9E1E-0F6636096851}" srcId="{6874B277-C05A-F04C-81F1-AFE82E7C694D}" destId="{9EEDC6EE-0E75-AD42-9AD4-6A3E98423EF6}" srcOrd="8" destOrd="0" parTransId="{B18F3A01-B443-5F43-AE30-C485E3C7DEFD}" sibTransId="{CF272826-2EE2-284F-82CE-80D2F54D06A1}"/>
    <dgm:cxn modelId="{A351D0AC-205D-E944-9CA4-5E9B438E9E5A}" type="presOf" srcId="{0D15FB73-0BBB-714B-9BB0-C2B2726CD3E1}" destId="{8E8E96C2-4F36-1749-BDB3-46131329B4B5}" srcOrd="0" destOrd="0" presId="urn:microsoft.com/office/officeart/2005/8/layout/process4"/>
    <dgm:cxn modelId="{8D5F7003-C657-D44F-B0FD-D185125FD249}" type="presOf" srcId="{6874B277-C05A-F04C-81F1-AFE82E7C694D}" destId="{B7F0B060-9CB7-7E41-B723-A4CFD981EC89}" srcOrd="0" destOrd="0" presId="urn:microsoft.com/office/officeart/2005/8/layout/process4"/>
    <dgm:cxn modelId="{FE2F71F4-E073-B046-892B-5C2C7910F623}" srcId="{6874B277-C05A-F04C-81F1-AFE82E7C694D}" destId="{3D3E9305-B39C-9E47-8B0E-704DE21276A2}" srcOrd="6" destOrd="0" parTransId="{A9B374A5-7135-8946-82F1-B740DB02A802}" sibTransId="{014EA806-C7AA-534D-B230-34AA4BA39074}"/>
    <dgm:cxn modelId="{718E7F50-EFFD-C84A-8C52-BE72799E6C77}" type="presOf" srcId="{7A703120-5E94-4E43-AFCE-8826D79E0752}" destId="{6CF617F3-BDBA-D747-8539-E57CDB546D4C}" srcOrd="0" destOrd="0" presId="urn:microsoft.com/office/officeart/2005/8/layout/process4"/>
    <dgm:cxn modelId="{55CBBF3D-C657-A549-98E8-E82AFB6E9BEF}" srcId="{6874B277-C05A-F04C-81F1-AFE82E7C694D}" destId="{6B03903D-2083-194D-BF86-7D5912BBB1D7}" srcOrd="4" destOrd="0" parTransId="{85E6419A-A412-6D45-A2EC-AC1C412B286A}" sibTransId="{5D376323-504A-C340-8959-D874555C3DC1}"/>
    <dgm:cxn modelId="{0C0B88E9-CBC5-8942-AE7F-122FE1077FB5}" type="presOf" srcId="{6B03903D-2083-194D-BF86-7D5912BBB1D7}" destId="{9BE3E724-A622-1F42-8344-499FE3CB1213}" srcOrd="0" destOrd="0" presId="urn:microsoft.com/office/officeart/2005/8/layout/process4"/>
    <dgm:cxn modelId="{2A28F731-37DF-AD41-905B-B8DB1D245778}" srcId="{6874B277-C05A-F04C-81F1-AFE82E7C694D}" destId="{E6A2FABE-CA65-FF46-827D-F94953C1F6DD}" srcOrd="0" destOrd="0" parTransId="{2413BF35-2EF3-9047-AA3F-BE5902002ED6}" sibTransId="{882EB0D7-7DF2-6140-B95A-892D51B1544B}"/>
    <dgm:cxn modelId="{272170E1-1F07-1246-B497-9683CE88A85E}" type="presOf" srcId="{3D3E9305-B39C-9E47-8B0E-704DE21276A2}" destId="{0BF3E98C-8570-8B42-AC81-4CC700DE9808}" srcOrd="0" destOrd="0" presId="urn:microsoft.com/office/officeart/2005/8/layout/process4"/>
    <dgm:cxn modelId="{2A9878AA-E91A-DA48-94E6-6D80F61C7A67}" type="presOf" srcId="{E6A2FABE-CA65-FF46-827D-F94953C1F6DD}" destId="{0F6727B6-DD01-E94D-A473-7A95C2277833}" srcOrd="0" destOrd="0" presId="urn:microsoft.com/office/officeart/2005/8/layout/process4"/>
    <dgm:cxn modelId="{A37394B4-6A17-0D44-9B34-3A3A9B85B251}" srcId="{6874B277-C05A-F04C-81F1-AFE82E7C694D}" destId="{AAECF816-E805-754C-9D44-383350129CB4}" srcOrd="7" destOrd="0" parTransId="{2B05313B-C6F0-4142-892D-F95E9FF44698}" sibTransId="{462D0BCD-7AB9-3F41-8CD3-36E39FF6E7C2}"/>
    <dgm:cxn modelId="{7BBACCAF-B36B-4446-BF0C-331C79390171}" type="presOf" srcId="{9EEDC6EE-0E75-AD42-9AD4-6A3E98423EF6}" destId="{9C8D402F-1368-C044-A738-2DA9F17F3CC6}" srcOrd="0" destOrd="0" presId="urn:microsoft.com/office/officeart/2005/8/layout/process4"/>
    <dgm:cxn modelId="{819F8FC0-343D-1F42-9B0C-C47A9E65E902}" type="presOf" srcId="{AAECF816-E805-754C-9D44-383350129CB4}" destId="{7B12BA32-5DB0-C047-A0D4-1650BF6FB212}" srcOrd="0" destOrd="0" presId="urn:microsoft.com/office/officeart/2005/8/layout/process4"/>
    <dgm:cxn modelId="{00C63BDD-6812-B541-83A0-C524778A2A33}" srcId="{6874B277-C05A-F04C-81F1-AFE82E7C694D}" destId="{7B490873-3F8C-6C47-BCCE-B410429C0291}" srcOrd="2" destOrd="0" parTransId="{A6001A36-4E94-404D-BE9C-3F83BAB95158}" sibTransId="{A2C4A343-66AA-C241-855D-24C153D727C0}"/>
    <dgm:cxn modelId="{A5D49DA6-1F76-AB47-958F-00D4AE425900}" type="presOf" srcId="{7B490873-3F8C-6C47-BCCE-B410429C0291}" destId="{8861396F-4F80-1949-97A7-CA9286FE350B}" srcOrd="0" destOrd="0" presId="urn:microsoft.com/office/officeart/2005/8/layout/process4"/>
    <dgm:cxn modelId="{697F501B-DB98-3743-9895-212971610050}" srcId="{6874B277-C05A-F04C-81F1-AFE82E7C694D}" destId="{0D15FB73-0BBB-714B-9BB0-C2B2726CD3E1}" srcOrd="1" destOrd="0" parTransId="{E7CB6CB2-8AB0-0145-A0AB-6D20EAD10602}" sibTransId="{2C5CF12D-E515-574D-BAB8-DA757FC1B314}"/>
    <dgm:cxn modelId="{39DC8102-81D2-174E-89BB-2F3ADA559A1E}" type="presParOf" srcId="{B7F0B060-9CB7-7E41-B723-A4CFD981EC89}" destId="{B0D0E4A9-CEEB-6746-9751-6C5AC61544C0}" srcOrd="0" destOrd="0" presId="urn:microsoft.com/office/officeart/2005/8/layout/process4"/>
    <dgm:cxn modelId="{4CA5E916-E6CA-DF42-8E24-A821B4536228}" type="presParOf" srcId="{B0D0E4A9-CEEB-6746-9751-6C5AC61544C0}" destId="{9C8D402F-1368-C044-A738-2DA9F17F3CC6}" srcOrd="0" destOrd="0" presId="urn:microsoft.com/office/officeart/2005/8/layout/process4"/>
    <dgm:cxn modelId="{2E12D2F7-3B2C-C04F-BB6D-F30CD1387CA8}" type="presParOf" srcId="{B7F0B060-9CB7-7E41-B723-A4CFD981EC89}" destId="{71A0E934-7612-6845-8F99-DAFB9FA1977C}" srcOrd="1" destOrd="0" presId="urn:microsoft.com/office/officeart/2005/8/layout/process4"/>
    <dgm:cxn modelId="{2F4A1316-1BAB-6049-936F-D071FDEF92EB}" type="presParOf" srcId="{B7F0B060-9CB7-7E41-B723-A4CFD981EC89}" destId="{AEACEC9F-8E0C-314B-846C-60AB9667B250}" srcOrd="2" destOrd="0" presId="urn:microsoft.com/office/officeart/2005/8/layout/process4"/>
    <dgm:cxn modelId="{C5B323CE-F475-A94D-A7CD-9A61F3829DFA}" type="presParOf" srcId="{AEACEC9F-8E0C-314B-846C-60AB9667B250}" destId="{7B12BA32-5DB0-C047-A0D4-1650BF6FB212}" srcOrd="0" destOrd="0" presId="urn:microsoft.com/office/officeart/2005/8/layout/process4"/>
    <dgm:cxn modelId="{CA4786FE-7F05-3D42-AE57-924670930140}" type="presParOf" srcId="{B7F0B060-9CB7-7E41-B723-A4CFD981EC89}" destId="{8E0656CC-EAD5-064F-B087-AAD2461BB8B3}" srcOrd="3" destOrd="0" presId="urn:microsoft.com/office/officeart/2005/8/layout/process4"/>
    <dgm:cxn modelId="{84F1A9ED-B828-EC4E-81EA-1F1C9F19C7FC}" type="presParOf" srcId="{B7F0B060-9CB7-7E41-B723-A4CFD981EC89}" destId="{8D394CE5-702C-124D-8669-24721F7FC071}" srcOrd="4" destOrd="0" presId="urn:microsoft.com/office/officeart/2005/8/layout/process4"/>
    <dgm:cxn modelId="{0787518F-9F31-2940-AA63-E88208B34D4F}" type="presParOf" srcId="{8D394CE5-702C-124D-8669-24721F7FC071}" destId="{0BF3E98C-8570-8B42-AC81-4CC700DE9808}" srcOrd="0" destOrd="0" presId="urn:microsoft.com/office/officeart/2005/8/layout/process4"/>
    <dgm:cxn modelId="{F250A4E7-ECF8-4E4A-98B4-164F7AB9130D}" type="presParOf" srcId="{B7F0B060-9CB7-7E41-B723-A4CFD981EC89}" destId="{965CCB3D-734A-E140-9CC4-28A7D8FC2BB1}" srcOrd="5" destOrd="0" presId="urn:microsoft.com/office/officeart/2005/8/layout/process4"/>
    <dgm:cxn modelId="{78AD7D00-5F8C-AC48-B67A-E3EDDF219C7E}" type="presParOf" srcId="{B7F0B060-9CB7-7E41-B723-A4CFD981EC89}" destId="{06147846-209D-B742-B056-CDEABBF24055}" srcOrd="6" destOrd="0" presId="urn:microsoft.com/office/officeart/2005/8/layout/process4"/>
    <dgm:cxn modelId="{B1273977-3431-6342-A1B0-B71080D33CA0}" type="presParOf" srcId="{06147846-209D-B742-B056-CDEABBF24055}" destId="{7AE1C772-9DBB-6441-BE15-0E1D3D6FE59C}" srcOrd="0" destOrd="0" presId="urn:microsoft.com/office/officeart/2005/8/layout/process4"/>
    <dgm:cxn modelId="{9BAE1B38-EC1E-5946-B632-5363635BFC68}" type="presParOf" srcId="{B7F0B060-9CB7-7E41-B723-A4CFD981EC89}" destId="{979A61D6-0C81-FE40-A5AE-EED2D9248FDA}" srcOrd="7" destOrd="0" presId="urn:microsoft.com/office/officeart/2005/8/layout/process4"/>
    <dgm:cxn modelId="{BCF7D63D-683E-C24E-B9FA-DFB6DA1EC03F}" type="presParOf" srcId="{B7F0B060-9CB7-7E41-B723-A4CFD981EC89}" destId="{71F1C9E9-2347-E547-849F-4421607881AC}" srcOrd="8" destOrd="0" presId="urn:microsoft.com/office/officeart/2005/8/layout/process4"/>
    <dgm:cxn modelId="{EE4EC4CC-E8F1-A14C-BA53-1BA953F2AD9C}" type="presParOf" srcId="{71F1C9E9-2347-E547-849F-4421607881AC}" destId="{9BE3E724-A622-1F42-8344-499FE3CB1213}" srcOrd="0" destOrd="0" presId="urn:microsoft.com/office/officeart/2005/8/layout/process4"/>
    <dgm:cxn modelId="{7964193C-57EF-7F49-BA24-C73E5B25D40B}" type="presParOf" srcId="{B7F0B060-9CB7-7E41-B723-A4CFD981EC89}" destId="{C493CD63-1571-9E43-BF69-41F258302629}" srcOrd="9" destOrd="0" presId="urn:microsoft.com/office/officeart/2005/8/layout/process4"/>
    <dgm:cxn modelId="{BE6CB824-B6D7-BF4C-8CD7-C98F096546AE}" type="presParOf" srcId="{B7F0B060-9CB7-7E41-B723-A4CFD981EC89}" destId="{97001315-234F-A54F-AC68-B6F97AD7D208}" srcOrd="10" destOrd="0" presId="urn:microsoft.com/office/officeart/2005/8/layout/process4"/>
    <dgm:cxn modelId="{8C962B13-BF19-3A43-BCF3-286BD1042979}" type="presParOf" srcId="{97001315-234F-A54F-AC68-B6F97AD7D208}" destId="{6CF617F3-BDBA-D747-8539-E57CDB546D4C}" srcOrd="0" destOrd="0" presId="urn:microsoft.com/office/officeart/2005/8/layout/process4"/>
    <dgm:cxn modelId="{DED5A2F4-25BE-B04F-972A-0ED21F79C297}" type="presParOf" srcId="{B7F0B060-9CB7-7E41-B723-A4CFD981EC89}" destId="{168654CF-17DC-EB42-A308-BCC6A9B24CEA}" srcOrd="11" destOrd="0" presId="urn:microsoft.com/office/officeart/2005/8/layout/process4"/>
    <dgm:cxn modelId="{2A764DF7-114D-4246-AFF3-BA55A1633DC4}" type="presParOf" srcId="{B7F0B060-9CB7-7E41-B723-A4CFD981EC89}" destId="{73505428-7FB4-9445-A8EC-9E53F8051833}" srcOrd="12" destOrd="0" presId="urn:microsoft.com/office/officeart/2005/8/layout/process4"/>
    <dgm:cxn modelId="{D5D253D7-8692-9B4A-8E66-9CE45F003570}" type="presParOf" srcId="{73505428-7FB4-9445-A8EC-9E53F8051833}" destId="{8861396F-4F80-1949-97A7-CA9286FE350B}" srcOrd="0" destOrd="0" presId="urn:microsoft.com/office/officeart/2005/8/layout/process4"/>
    <dgm:cxn modelId="{D0A30E29-EF6C-4C46-BDFD-F2FE8F08E80D}" type="presParOf" srcId="{B7F0B060-9CB7-7E41-B723-A4CFD981EC89}" destId="{B7612272-CD93-E04E-AC1D-B68F207428B7}" srcOrd="13" destOrd="0" presId="urn:microsoft.com/office/officeart/2005/8/layout/process4"/>
    <dgm:cxn modelId="{59E58DCC-6B93-F540-80BF-7EEFBE141C63}" type="presParOf" srcId="{B7F0B060-9CB7-7E41-B723-A4CFD981EC89}" destId="{86CB7E37-0270-FA45-8B24-A03586F19ACE}" srcOrd="14" destOrd="0" presId="urn:microsoft.com/office/officeart/2005/8/layout/process4"/>
    <dgm:cxn modelId="{AE0F91F7-E7FD-5248-BABD-1FB3F8446A34}" type="presParOf" srcId="{86CB7E37-0270-FA45-8B24-A03586F19ACE}" destId="{8E8E96C2-4F36-1749-BDB3-46131329B4B5}" srcOrd="0" destOrd="0" presId="urn:microsoft.com/office/officeart/2005/8/layout/process4"/>
    <dgm:cxn modelId="{E6CBD2C0-7EF6-394A-817E-B344C42B490E}" type="presParOf" srcId="{B7F0B060-9CB7-7E41-B723-A4CFD981EC89}" destId="{1447AF3E-E6DA-5D45-8B21-A21A1207AEB5}" srcOrd="15" destOrd="0" presId="urn:microsoft.com/office/officeart/2005/8/layout/process4"/>
    <dgm:cxn modelId="{4C158257-05AF-9E49-8ABA-B76C0E83999E}" type="presParOf" srcId="{B7F0B060-9CB7-7E41-B723-A4CFD981EC89}" destId="{56CB6B94-7E70-C043-ADBF-B3C931176F34}" srcOrd="16" destOrd="0" presId="urn:microsoft.com/office/officeart/2005/8/layout/process4"/>
    <dgm:cxn modelId="{45F998DC-309C-E94F-A87F-52402DEC8359}" type="presParOf" srcId="{56CB6B94-7E70-C043-ADBF-B3C931176F34}" destId="{0F6727B6-DD01-E94D-A473-7A95C2277833}"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874B277-C05A-F04C-81F1-AFE82E7C694D}" type="doc">
      <dgm:prSet loTypeId="urn:microsoft.com/office/officeart/2005/8/layout/process4" loCatId="process" qsTypeId="urn:microsoft.com/office/officeart/2005/8/quickstyle/3D6" qsCatId="3D" csTypeId="urn:microsoft.com/office/officeart/2005/8/colors/colorful1" csCatId="colorful" phldr="1"/>
      <dgm:spPr>
        <a:scene3d>
          <a:camera prst="perspectiveFront" fov="5700000" zoom="92000">
            <a:rot lat="19536425" lon="20871123" rev="415955"/>
          </a:camera>
          <a:lightRig rig="balanced" dir="t">
            <a:rot lat="0" lon="0" rev="12700000"/>
          </a:lightRig>
        </a:scene3d>
      </dgm:spPr>
      <dgm:t>
        <a:bodyPr/>
        <a:lstStyle/>
        <a:p>
          <a:endParaRPr lang="en-US"/>
        </a:p>
      </dgm:t>
    </dgm:pt>
    <dgm:pt modelId="{6B03903D-2083-194D-BF86-7D5912BBB1D7}">
      <dgm:prSet phldrT="[Text]"/>
      <dgm:spPr>
        <a:solidFill>
          <a:schemeClr val="bg2"/>
        </a:solidFill>
        <a:effectLst/>
        <a:sp3d prstMaterial="plastic">
          <a:bevelT w="50800" h="50800"/>
          <a:bevelB w="50800" h="50800"/>
        </a:sp3d>
      </dgm:spPr>
      <dgm:t>
        <a:bodyPr/>
        <a:lstStyle/>
        <a:p>
          <a:r>
            <a:rPr lang="en-US" b="1" dirty="0" err="1" smtClean="0">
              <a:latin typeface="Courier New"/>
              <a:cs typeface="Courier New"/>
            </a:rPr>
            <a:t>lib.o</a:t>
          </a:r>
          <a:endParaRPr lang="en-US" b="1" dirty="0">
            <a:latin typeface="Courier New"/>
            <a:cs typeface="Courier New"/>
          </a:endParaRPr>
        </a:p>
      </dgm:t>
    </dgm:pt>
    <dgm:pt modelId="{85E6419A-A412-6D45-A2EC-AC1C412B286A}" type="parTrans" cxnId="{55CBBF3D-C657-A549-98E8-E82AFB6E9BEF}">
      <dgm:prSet/>
      <dgm:spPr/>
      <dgm:t>
        <a:bodyPr/>
        <a:lstStyle/>
        <a:p>
          <a:endParaRPr lang="en-US"/>
        </a:p>
      </dgm:t>
    </dgm:pt>
    <dgm:pt modelId="{5D376323-504A-C340-8959-D874555C3DC1}" type="sibTrans" cxnId="{55CBBF3D-C657-A549-98E8-E82AFB6E9BEF}">
      <dgm:prSet/>
      <dgm:spPr/>
      <dgm:t>
        <a:bodyPr/>
        <a:lstStyle/>
        <a:p>
          <a:endParaRPr lang="en-US"/>
        </a:p>
      </dgm:t>
    </dgm:pt>
    <dgm:pt modelId="{B7F0B060-9CB7-7E41-B723-A4CFD981EC89}" type="pres">
      <dgm:prSet presAssocID="{6874B277-C05A-F04C-81F1-AFE82E7C694D}" presName="Name0" presStyleCnt="0">
        <dgm:presLayoutVars>
          <dgm:dir/>
          <dgm:animLvl val="lvl"/>
          <dgm:resizeHandles val="exact"/>
        </dgm:presLayoutVars>
      </dgm:prSet>
      <dgm:spPr/>
      <dgm:t>
        <a:bodyPr/>
        <a:lstStyle/>
        <a:p>
          <a:endParaRPr lang="en-US"/>
        </a:p>
      </dgm:t>
    </dgm:pt>
    <dgm:pt modelId="{D8650F80-DA51-1045-90D9-0B85668D54A1}" type="pres">
      <dgm:prSet presAssocID="{6B03903D-2083-194D-BF86-7D5912BBB1D7}" presName="boxAndChildren" presStyleCnt="0"/>
      <dgm:spPr/>
    </dgm:pt>
    <dgm:pt modelId="{E469AF61-9493-3B46-82D0-8B07D495B049}" type="pres">
      <dgm:prSet presAssocID="{6B03903D-2083-194D-BF86-7D5912BBB1D7}" presName="parentTextBox" presStyleLbl="node1" presStyleIdx="0" presStyleCnt="1"/>
      <dgm:spPr>
        <a:prstGeom prst="leftArrowCallout">
          <a:avLst/>
        </a:prstGeom>
      </dgm:spPr>
      <dgm:t>
        <a:bodyPr/>
        <a:lstStyle/>
        <a:p>
          <a:endParaRPr lang="en-US"/>
        </a:p>
      </dgm:t>
    </dgm:pt>
  </dgm:ptLst>
  <dgm:cxnLst>
    <dgm:cxn modelId="{55CBBF3D-C657-A549-98E8-E82AFB6E9BEF}" srcId="{6874B277-C05A-F04C-81F1-AFE82E7C694D}" destId="{6B03903D-2083-194D-BF86-7D5912BBB1D7}" srcOrd="0" destOrd="0" parTransId="{85E6419A-A412-6D45-A2EC-AC1C412B286A}" sibTransId="{5D376323-504A-C340-8959-D874555C3DC1}"/>
    <dgm:cxn modelId="{C45EC2BC-913A-9746-8AC3-95F00AE4AD2F}" type="presOf" srcId="{6874B277-C05A-F04C-81F1-AFE82E7C694D}" destId="{B7F0B060-9CB7-7E41-B723-A4CFD981EC89}" srcOrd="0" destOrd="0" presId="urn:microsoft.com/office/officeart/2005/8/layout/process4"/>
    <dgm:cxn modelId="{921FACB4-C58C-1847-A594-9EF8E37811F8}" type="presOf" srcId="{6B03903D-2083-194D-BF86-7D5912BBB1D7}" destId="{E469AF61-9493-3B46-82D0-8B07D495B049}" srcOrd="0" destOrd="0" presId="urn:microsoft.com/office/officeart/2005/8/layout/process4"/>
    <dgm:cxn modelId="{B65EBF78-3407-F944-A376-65C5B1DBFFB3}" type="presParOf" srcId="{B7F0B060-9CB7-7E41-B723-A4CFD981EC89}" destId="{D8650F80-DA51-1045-90D9-0B85668D54A1}" srcOrd="0" destOrd="0" presId="urn:microsoft.com/office/officeart/2005/8/layout/process4"/>
    <dgm:cxn modelId="{75017E2C-1E88-C14B-97BD-4DD29818E020}" type="presParOf" srcId="{D8650F80-DA51-1045-90D9-0B85668D54A1}" destId="{E469AF61-9493-3B46-82D0-8B07D495B049}" srcOrd="0" destOrd="0" presId="urn:microsoft.com/office/officeart/2005/8/layout/process4"/>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874B277-C05A-F04C-81F1-AFE82E7C694D}" type="doc">
      <dgm:prSet loTypeId="urn:microsoft.com/office/officeart/2005/8/layout/process4" loCatId="process" qsTypeId="urn:microsoft.com/office/officeart/2005/8/quickstyle/3D6" qsCatId="3D" csTypeId="urn:microsoft.com/office/officeart/2005/8/colors/colorful1" csCatId="colorful" phldr="1"/>
      <dgm:spPr/>
      <dgm:t>
        <a:bodyPr/>
        <a:lstStyle/>
        <a:p>
          <a:endParaRPr lang="en-US"/>
        </a:p>
      </dgm:t>
    </dgm:pt>
    <dgm:pt modelId="{E6A2FABE-CA65-FF46-827D-F94953C1F6DD}">
      <dgm:prSet phldrT="[Text]"/>
      <dgm:spPr>
        <a:solidFill>
          <a:schemeClr val="bg1">
            <a:lumMod val="85000"/>
            <a:lumOff val="15000"/>
          </a:schemeClr>
        </a:solidFill>
        <a:effectLst/>
      </dgm:spPr>
      <dgm:t>
        <a:bodyPr/>
        <a:lstStyle/>
        <a:p>
          <a:r>
            <a:rPr lang="en-US" dirty="0" smtClean="0">
              <a:latin typeface="18 VAG Rounded Bold   07390"/>
              <a:cs typeface="07390"/>
            </a:rPr>
            <a:t>C program: </a:t>
          </a:r>
          <a:r>
            <a:rPr lang="en-US" b="1" dirty="0" err="1" smtClean="0">
              <a:latin typeface="Courier New"/>
              <a:cs typeface="Courier New"/>
            </a:rPr>
            <a:t>foo.c</a:t>
          </a:r>
          <a:endParaRPr lang="en-US" b="1" dirty="0">
            <a:latin typeface="Courier New"/>
            <a:cs typeface="Courier New"/>
          </a:endParaRPr>
        </a:p>
      </dgm:t>
    </dgm:pt>
    <dgm:pt modelId="{2413BF35-2EF3-9047-AA3F-BE5902002ED6}" type="parTrans" cxnId="{2A28F731-37DF-AD41-905B-B8DB1D245778}">
      <dgm:prSet/>
      <dgm:spPr/>
      <dgm:t>
        <a:bodyPr/>
        <a:lstStyle/>
        <a:p>
          <a:endParaRPr lang="en-US"/>
        </a:p>
      </dgm:t>
    </dgm:pt>
    <dgm:pt modelId="{882EB0D7-7DF2-6140-B95A-892D51B1544B}" type="sibTrans" cxnId="{2A28F731-37DF-AD41-905B-B8DB1D245778}">
      <dgm:prSet/>
      <dgm:spPr/>
      <dgm:t>
        <a:bodyPr/>
        <a:lstStyle/>
        <a:p>
          <a:endParaRPr lang="en-US"/>
        </a:p>
      </dgm:t>
    </dgm:pt>
    <dgm:pt modelId="{0D15FB73-0BBB-714B-9BB0-C2B2726CD3E1}">
      <dgm:prSet phldrT="[Text]"/>
      <dgm:spPr>
        <a:solidFill>
          <a:schemeClr val="bg1">
            <a:lumMod val="85000"/>
            <a:lumOff val="15000"/>
          </a:schemeClr>
        </a:solidFill>
        <a:effectLst>
          <a:glow rad="101600">
            <a:schemeClr val="bg1">
              <a:lumMod val="85000"/>
              <a:lumOff val="15000"/>
              <a:alpha val="75000"/>
            </a:schemeClr>
          </a:glow>
        </a:effectLst>
      </dgm:spPr>
      <dgm:t>
        <a:bodyPr/>
        <a:lstStyle/>
        <a:p>
          <a:r>
            <a:rPr lang="en-US" dirty="0" smtClean="0">
              <a:latin typeface="18 VAG Rounded Bold   07390"/>
              <a:cs typeface="18 vag rounded bold"/>
            </a:rPr>
            <a:t>Compiler</a:t>
          </a:r>
          <a:endParaRPr lang="en-US" dirty="0">
            <a:latin typeface="18 VAG Rounded Bold   07390"/>
            <a:cs typeface="18 vag rounded bold"/>
          </a:endParaRPr>
        </a:p>
      </dgm:t>
    </dgm:pt>
    <dgm:pt modelId="{E7CB6CB2-8AB0-0145-A0AB-6D20EAD10602}" type="parTrans" cxnId="{697F501B-DB98-3743-9895-212971610050}">
      <dgm:prSet/>
      <dgm:spPr/>
      <dgm:t>
        <a:bodyPr/>
        <a:lstStyle/>
        <a:p>
          <a:endParaRPr lang="en-US"/>
        </a:p>
      </dgm:t>
    </dgm:pt>
    <dgm:pt modelId="{2C5CF12D-E515-574D-BAB8-DA757FC1B314}" type="sibTrans" cxnId="{697F501B-DB98-3743-9895-212971610050}">
      <dgm:prSet/>
      <dgm:spPr/>
      <dgm:t>
        <a:bodyPr/>
        <a:lstStyle/>
        <a:p>
          <a:endParaRPr lang="en-US"/>
        </a:p>
      </dgm:t>
    </dgm:pt>
    <dgm:pt modelId="{3D3E9305-B39C-9E47-8B0E-704DE21276A2}">
      <dgm:prSet phldrT="[Text]"/>
      <dgm:spPr>
        <a:solidFill>
          <a:schemeClr val="bg1">
            <a:lumMod val="85000"/>
            <a:lumOff val="15000"/>
          </a:schemeClr>
        </a:solidFill>
        <a:effectLst/>
      </dgm:spPr>
      <dgm:t>
        <a:bodyPr/>
        <a:lstStyle/>
        <a:p>
          <a:r>
            <a:rPr lang="en-US" dirty="0" smtClean="0">
              <a:latin typeface="18 VAG Rounded Bold   07390"/>
              <a:cs typeface="18 vag rounded bold"/>
            </a:rPr>
            <a:t>Executable (mach </a:t>
          </a:r>
          <a:r>
            <a:rPr lang="en-US" dirty="0" err="1" smtClean="0">
              <a:latin typeface="18 VAG Rounded Bold   07390"/>
              <a:cs typeface="18 vag rounded bold"/>
            </a:rPr>
            <a:t>lang</a:t>
          </a:r>
          <a:r>
            <a:rPr lang="en-US" dirty="0" smtClean="0">
              <a:latin typeface="18 VAG Rounded Bold   07390"/>
              <a:cs typeface="18 vag rounded bold"/>
            </a:rPr>
            <a:t> </a:t>
          </a:r>
          <a:r>
            <a:rPr lang="en-US" dirty="0" err="1" smtClean="0">
              <a:latin typeface="18 VAG Rounded Bold   07390"/>
              <a:cs typeface="18 vag rounded bold"/>
            </a:rPr>
            <a:t>pgm</a:t>
          </a:r>
          <a:r>
            <a:rPr lang="en-US" dirty="0" smtClean="0">
              <a:latin typeface="18 VAG Rounded Bold   07390"/>
              <a:cs typeface="18 vag rounded bold"/>
            </a:rPr>
            <a:t>): </a:t>
          </a:r>
          <a:r>
            <a:rPr lang="en-US" b="1" dirty="0" err="1" smtClean="0">
              <a:latin typeface="Courier New"/>
              <a:cs typeface="Courier New"/>
            </a:rPr>
            <a:t>a.out</a:t>
          </a:r>
          <a:endParaRPr lang="en-US" b="1" dirty="0">
            <a:latin typeface="Courier New"/>
            <a:cs typeface="Courier New"/>
          </a:endParaRPr>
        </a:p>
      </dgm:t>
    </dgm:pt>
    <dgm:pt modelId="{A9B374A5-7135-8946-82F1-B740DB02A802}" type="parTrans" cxnId="{FE2F71F4-E073-B046-892B-5C2C7910F623}">
      <dgm:prSet/>
      <dgm:spPr/>
      <dgm:t>
        <a:bodyPr/>
        <a:lstStyle/>
        <a:p>
          <a:endParaRPr lang="en-US"/>
        </a:p>
      </dgm:t>
    </dgm:pt>
    <dgm:pt modelId="{014EA806-C7AA-534D-B230-34AA4BA39074}" type="sibTrans" cxnId="{FE2F71F4-E073-B046-892B-5C2C7910F623}">
      <dgm:prSet/>
      <dgm:spPr/>
      <dgm:t>
        <a:bodyPr/>
        <a:lstStyle/>
        <a:p>
          <a:endParaRPr lang="en-US"/>
        </a:p>
      </dgm:t>
    </dgm:pt>
    <dgm:pt modelId="{9EEDC6EE-0E75-AD42-9AD4-6A3E98423EF6}">
      <dgm:prSet phldrT="[Text]"/>
      <dgm:spPr>
        <a:solidFill>
          <a:schemeClr val="bg2"/>
        </a:solidFill>
        <a:effectLst/>
      </dgm:spPr>
      <dgm:t>
        <a:bodyPr/>
        <a:lstStyle/>
        <a:p>
          <a:r>
            <a:rPr lang="en-US" dirty="0" smtClean="0">
              <a:latin typeface="18 VAG Rounded Bold   07390"/>
              <a:cs typeface="18 vag rounded bold"/>
            </a:rPr>
            <a:t>Memory</a:t>
          </a:r>
          <a:endParaRPr lang="en-US" dirty="0">
            <a:latin typeface="18 VAG Rounded Bold   07390"/>
            <a:cs typeface="18 vag rounded bold"/>
          </a:endParaRPr>
        </a:p>
      </dgm:t>
    </dgm:pt>
    <dgm:pt modelId="{B18F3A01-B443-5F43-AE30-C485E3C7DEFD}" type="parTrans" cxnId="{EEE5705F-A4DA-924C-9E1E-0F6636096851}">
      <dgm:prSet/>
      <dgm:spPr/>
      <dgm:t>
        <a:bodyPr/>
        <a:lstStyle/>
        <a:p>
          <a:endParaRPr lang="en-US"/>
        </a:p>
      </dgm:t>
    </dgm:pt>
    <dgm:pt modelId="{CF272826-2EE2-284F-82CE-80D2F54D06A1}" type="sibTrans" cxnId="{EEE5705F-A4DA-924C-9E1E-0F6636096851}">
      <dgm:prSet/>
      <dgm:spPr/>
      <dgm:t>
        <a:bodyPr/>
        <a:lstStyle/>
        <a:p>
          <a:endParaRPr lang="en-US"/>
        </a:p>
      </dgm:t>
    </dgm:pt>
    <dgm:pt modelId="{7B490873-3F8C-6C47-BCCE-B410429C0291}">
      <dgm:prSet phldrT="[Text]"/>
      <dgm:spPr>
        <a:solidFill>
          <a:schemeClr val="bg1">
            <a:lumMod val="85000"/>
            <a:lumOff val="15000"/>
          </a:schemeClr>
        </a:solidFill>
        <a:effectLst/>
      </dgm:spPr>
      <dgm:t>
        <a:bodyPr/>
        <a:lstStyle/>
        <a:p>
          <a:r>
            <a:rPr lang="en-US" dirty="0" smtClean="0">
              <a:latin typeface="18 VAG Rounded Bold   07390"/>
              <a:cs typeface="18 vag rounded bold"/>
            </a:rPr>
            <a:t>Assembly program: </a:t>
          </a:r>
          <a:r>
            <a:rPr lang="en-US" b="1" dirty="0" err="1" smtClean="0">
              <a:latin typeface="Courier New"/>
              <a:cs typeface="Courier New"/>
            </a:rPr>
            <a:t>foo.s</a:t>
          </a:r>
          <a:endParaRPr lang="en-US" b="1" dirty="0">
            <a:latin typeface="Courier New"/>
            <a:cs typeface="Courier New"/>
          </a:endParaRPr>
        </a:p>
      </dgm:t>
    </dgm:pt>
    <dgm:pt modelId="{A6001A36-4E94-404D-BE9C-3F83BAB95158}" type="parTrans" cxnId="{00C63BDD-6812-B541-83A0-C524778A2A33}">
      <dgm:prSet/>
      <dgm:spPr/>
      <dgm:t>
        <a:bodyPr/>
        <a:lstStyle/>
        <a:p>
          <a:endParaRPr lang="en-US"/>
        </a:p>
      </dgm:t>
    </dgm:pt>
    <dgm:pt modelId="{A2C4A343-66AA-C241-855D-24C153D727C0}" type="sibTrans" cxnId="{00C63BDD-6812-B541-83A0-C524778A2A33}">
      <dgm:prSet/>
      <dgm:spPr/>
      <dgm:t>
        <a:bodyPr/>
        <a:lstStyle/>
        <a:p>
          <a:endParaRPr lang="en-US"/>
        </a:p>
      </dgm:t>
    </dgm:pt>
    <dgm:pt modelId="{7A703120-5E94-4E43-AFCE-8826D79E0752}">
      <dgm:prSet phldrT="[Text]"/>
      <dgm:spPr>
        <a:solidFill>
          <a:schemeClr val="bg1">
            <a:lumMod val="85000"/>
            <a:lumOff val="15000"/>
          </a:schemeClr>
        </a:solidFill>
        <a:effectLst>
          <a:glow rad="101600">
            <a:schemeClr val="bg1">
              <a:lumMod val="85000"/>
              <a:lumOff val="15000"/>
              <a:alpha val="75000"/>
            </a:schemeClr>
          </a:glow>
        </a:effectLst>
      </dgm:spPr>
      <dgm:t>
        <a:bodyPr/>
        <a:lstStyle/>
        <a:p>
          <a:r>
            <a:rPr lang="en-US" dirty="0" smtClean="0">
              <a:latin typeface="18 VAG Rounded Bold   07390"/>
              <a:cs typeface="18 vag rounded bold"/>
            </a:rPr>
            <a:t>Assembler</a:t>
          </a:r>
          <a:endParaRPr lang="en-US" dirty="0">
            <a:latin typeface="18 VAG Rounded Bold   07390"/>
            <a:cs typeface="18 vag rounded bold"/>
          </a:endParaRPr>
        </a:p>
      </dgm:t>
    </dgm:pt>
    <dgm:pt modelId="{0040CADA-ECD6-1242-9279-F53B42892525}" type="parTrans" cxnId="{D43D05D8-A8AF-9547-9E59-27C21CF6D3E8}">
      <dgm:prSet/>
      <dgm:spPr/>
      <dgm:t>
        <a:bodyPr/>
        <a:lstStyle/>
        <a:p>
          <a:endParaRPr lang="en-US"/>
        </a:p>
      </dgm:t>
    </dgm:pt>
    <dgm:pt modelId="{F4637A65-98E0-094D-B4FC-616888A7C479}" type="sibTrans" cxnId="{D43D05D8-A8AF-9547-9E59-27C21CF6D3E8}">
      <dgm:prSet/>
      <dgm:spPr/>
      <dgm:t>
        <a:bodyPr/>
        <a:lstStyle/>
        <a:p>
          <a:endParaRPr lang="en-US"/>
        </a:p>
      </dgm:t>
    </dgm:pt>
    <dgm:pt modelId="{6B03903D-2083-194D-BF86-7D5912BBB1D7}">
      <dgm:prSet phldrT="[Text]"/>
      <dgm:spPr>
        <a:solidFill>
          <a:schemeClr val="bg1">
            <a:lumMod val="85000"/>
            <a:lumOff val="15000"/>
          </a:schemeClr>
        </a:solidFill>
        <a:effectLst/>
      </dgm:spPr>
      <dgm:t>
        <a:bodyPr/>
        <a:lstStyle/>
        <a:p>
          <a:r>
            <a:rPr lang="en-US" dirty="0" smtClean="0">
              <a:latin typeface="18 VAG Rounded Bold   07390"/>
              <a:cs typeface="18 vag rounded bold"/>
            </a:rPr>
            <a:t>Object (mach </a:t>
          </a:r>
          <a:r>
            <a:rPr lang="en-US" dirty="0" err="1" smtClean="0">
              <a:latin typeface="18 VAG Rounded Bold   07390"/>
              <a:cs typeface="18 vag rounded bold"/>
            </a:rPr>
            <a:t>lang</a:t>
          </a:r>
          <a:r>
            <a:rPr lang="en-US" dirty="0" smtClean="0">
              <a:latin typeface="18 VAG Rounded Bold   07390"/>
              <a:cs typeface="18 vag rounded bold"/>
            </a:rPr>
            <a:t> module): </a:t>
          </a:r>
          <a:r>
            <a:rPr lang="en-US" b="1" dirty="0" err="1" smtClean="0">
              <a:latin typeface="Courier New"/>
              <a:cs typeface="Courier New"/>
            </a:rPr>
            <a:t>foo.o</a:t>
          </a:r>
          <a:endParaRPr lang="en-US" b="1" dirty="0">
            <a:latin typeface="Courier New"/>
            <a:cs typeface="Courier New"/>
          </a:endParaRPr>
        </a:p>
      </dgm:t>
    </dgm:pt>
    <dgm:pt modelId="{85E6419A-A412-6D45-A2EC-AC1C412B286A}" type="parTrans" cxnId="{55CBBF3D-C657-A549-98E8-E82AFB6E9BEF}">
      <dgm:prSet/>
      <dgm:spPr/>
      <dgm:t>
        <a:bodyPr/>
        <a:lstStyle/>
        <a:p>
          <a:endParaRPr lang="en-US"/>
        </a:p>
      </dgm:t>
    </dgm:pt>
    <dgm:pt modelId="{5D376323-504A-C340-8959-D874555C3DC1}" type="sibTrans" cxnId="{55CBBF3D-C657-A549-98E8-E82AFB6E9BEF}">
      <dgm:prSet/>
      <dgm:spPr/>
      <dgm:t>
        <a:bodyPr/>
        <a:lstStyle/>
        <a:p>
          <a:endParaRPr lang="en-US"/>
        </a:p>
      </dgm:t>
    </dgm:pt>
    <dgm:pt modelId="{F7CF5AB1-071E-E84C-B329-5536FFDCB271}">
      <dgm:prSet phldrT="[Text]"/>
      <dgm:spPr>
        <a:solidFill>
          <a:schemeClr val="bg1">
            <a:lumMod val="85000"/>
            <a:lumOff val="15000"/>
          </a:schemeClr>
        </a:solidFill>
        <a:effectLst>
          <a:glow rad="101600">
            <a:schemeClr val="bg1">
              <a:lumMod val="85000"/>
              <a:lumOff val="15000"/>
              <a:alpha val="75000"/>
            </a:schemeClr>
          </a:glow>
        </a:effectLst>
      </dgm:spPr>
      <dgm:t>
        <a:bodyPr/>
        <a:lstStyle/>
        <a:p>
          <a:r>
            <a:rPr lang="en-US" dirty="0" smtClean="0">
              <a:latin typeface="18 VAG Rounded Bold   07390"/>
              <a:cs typeface="18 vag rounded bold"/>
            </a:rPr>
            <a:t>Linker</a:t>
          </a:r>
          <a:endParaRPr lang="en-US" dirty="0">
            <a:latin typeface="18 VAG Rounded Bold   07390"/>
            <a:cs typeface="18 vag rounded bold"/>
          </a:endParaRPr>
        </a:p>
      </dgm:t>
    </dgm:pt>
    <dgm:pt modelId="{36F80118-D772-0B4D-A376-7A5C21BB1E28}" type="parTrans" cxnId="{8029E182-EB9C-EA4D-95FA-41926A8ADE8C}">
      <dgm:prSet/>
      <dgm:spPr/>
      <dgm:t>
        <a:bodyPr/>
        <a:lstStyle/>
        <a:p>
          <a:endParaRPr lang="en-US"/>
        </a:p>
      </dgm:t>
    </dgm:pt>
    <dgm:pt modelId="{F0E78D73-4682-9E4A-A3C1-F2253996F6DD}" type="sibTrans" cxnId="{8029E182-EB9C-EA4D-95FA-41926A8ADE8C}">
      <dgm:prSet/>
      <dgm:spPr/>
      <dgm:t>
        <a:bodyPr/>
        <a:lstStyle/>
        <a:p>
          <a:endParaRPr lang="en-US"/>
        </a:p>
      </dgm:t>
    </dgm:pt>
    <dgm:pt modelId="{AAECF816-E805-754C-9D44-383350129CB4}">
      <dgm:prSet phldrT="[Text]"/>
      <dgm:spPr>
        <a:solidFill>
          <a:schemeClr val="accent2"/>
        </a:solidFill>
        <a:ln>
          <a:noFill/>
        </a:ln>
        <a:effectLst>
          <a:glow rad="101600">
            <a:schemeClr val="accent2">
              <a:alpha val="75000"/>
            </a:schemeClr>
          </a:glow>
        </a:effectLst>
      </dgm:spPr>
      <dgm:t>
        <a:bodyPr/>
        <a:lstStyle/>
        <a:p>
          <a:r>
            <a:rPr lang="en-US" dirty="0" smtClean="0">
              <a:latin typeface="18 VAG Rounded Bold   07390"/>
              <a:cs typeface="18 vag rounded bold"/>
            </a:rPr>
            <a:t>Loader</a:t>
          </a:r>
          <a:endParaRPr lang="en-US" dirty="0">
            <a:latin typeface="18 VAG Rounded Bold   07390"/>
            <a:cs typeface="18 vag rounded bold"/>
          </a:endParaRPr>
        </a:p>
      </dgm:t>
    </dgm:pt>
    <dgm:pt modelId="{2B05313B-C6F0-4142-892D-F95E9FF44698}" type="parTrans" cxnId="{A37394B4-6A17-0D44-9B34-3A3A9B85B251}">
      <dgm:prSet/>
      <dgm:spPr/>
      <dgm:t>
        <a:bodyPr/>
        <a:lstStyle/>
        <a:p>
          <a:endParaRPr lang="en-US"/>
        </a:p>
      </dgm:t>
    </dgm:pt>
    <dgm:pt modelId="{462D0BCD-7AB9-3F41-8CD3-36E39FF6E7C2}" type="sibTrans" cxnId="{A37394B4-6A17-0D44-9B34-3A3A9B85B251}">
      <dgm:prSet/>
      <dgm:spPr/>
      <dgm:t>
        <a:bodyPr/>
        <a:lstStyle/>
        <a:p>
          <a:endParaRPr lang="en-US"/>
        </a:p>
      </dgm:t>
    </dgm:pt>
    <dgm:pt modelId="{B7F0B060-9CB7-7E41-B723-A4CFD981EC89}" type="pres">
      <dgm:prSet presAssocID="{6874B277-C05A-F04C-81F1-AFE82E7C694D}" presName="Name0" presStyleCnt="0">
        <dgm:presLayoutVars>
          <dgm:dir/>
          <dgm:animLvl val="lvl"/>
          <dgm:resizeHandles val="exact"/>
        </dgm:presLayoutVars>
      </dgm:prSet>
      <dgm:spPr/>
      <dgm:t>
        <a:bodyPr/>
        <a:lstStyle/>
        <a:p>
          <a:endParaRPr lang="en-US"/>
        </a:p>
      </dgm:t>
    </dgm:pt>
    <dgm:pt modelId="{B0D0E4A9-CEEB-6746-9751-6C5AC61544C0}" type="pres">
      <dgm:prSet presAssocID="{9EEDC6EE-0E75-AD42-9AD4-6A3E98423EF6}" presName="boxAndChildren" presStyleCnt="0"/>
      <dgm:spPr/>
    </dgm:pt>
    <dgm:pt modelId="{9C8D402F-1368-C044-A738-2DA9F17F3CC6}" type="pres">
      <dgm:prSet presAssocID="{9EEDC6EE-0E75-AD42-9AD4-6A3E98423EF6}" presName="parentTextBox" presStyleLbl="node1" presStyleIdx="0" presStyleCnt="9"/>
      <dgm:spPr/>
      <dgm:t>
        <a:bodyPr/>
        <a:lstStyle/>
        <a:p>
          <a:endParaRPr lang="en-US"/>
        </a:p>
      </dgm:t>
    </dgm:pt>
    <dgm:pt modelId="{71A0E934-7612-6845-8F99-DAFB9FA1977C}" type="pres">
      <dgm:prSet presAssocID="{462D0BCD-7AB9-3F41-8CD3-36E39FF6E7C2}" presName="sp" presStyleCnt="0"/>
      <dgm:spPr/>
    </dgm:pt>
    <dgm:pt modelId="{AEACEC9F-8E0C-314B-846C-60AB9667B250}" type="pres">
      <dgm:prSet presAssocID="{AAECF816-E805-754C-9D44-383350129CB4}" presName="arrowAndChildren" presStyleCnt="0"/>
      <dgm:spPr/>
    </dgm:pt>
    <dgm:pt modelId="{7B12BA32-5DB0-C047-A0D4-1650BF6FB212}" type="pres">
      <dgm:prSet presAssocID="{AAECF816-E805-754C-9D44-383350129CB4}" presName="parentTextArrow" presStyleLbl="node1" presStyleIdx="1" presStyleCnt="9"/>
      <dgm:spPr/>
      <dgm:t>
        <a:bodyPr/>
        <a:lstStyle/>
        <a:p>
          <a:endParaRPr lang="en-US"/>
        </a:p>
      </dgm:t>
    </dgm:pt>
    <dgm:pt modelId="{8E0656CC-EAD5-064F-B087-AAD2461BB8B3}" type="pres">
      <dgm:prSet presAssocID="{014EA806-C7AA-534D-B230-34AA4BA39074}" presName="sp" presStyleCnt="0"/>
      <dgm:spPr/>
    </dgm:pt>
    <dgm:pt modelId="{8D394CE5-702C-124D-8669-24721F7FC071}" type="pres">
      <dgm:prSet presAssocID="{3D3E9305-B39C-9E47-8B0E-704DE21276A2}" presName="arrowAndChildren" presStyleCnt="0"/>
      <dgm:spPr/>
    </dgm:pt>
    <dgm:pt modelId="{0BF3E98C-8570-8B42-AC81-4CC700DE9808}" type="pres">
      <dgm:prSet presAssocID="{3D3E9305-B39C-9E47-8B0E-704DE21276A2}" presName="parentTextArrow" presStyleLbl="node1" presStyleIdx="2" presStyleCnt="9"/>
      <dgm:spPr/>
      <dgm:t>
        <a:bodyPr/>
        <a:lstStyle/>
        <a:p>
          <a:endParaRPr lang="en-US"/>
        </a:p>
      </dgm:t>
    </dgm:pt>
    <dgm:pt modelId="{965CCB3D-734A-E140-9CC4-28A7D8FC2BB1}" type="pres">
      <dgm:prSet presAssocID="{F0E78D73-4682-9E4A-A3C1-F2253996F6DD}" presName="sp" presStyleCnt="0"/>
      <dgm:spPr/>
    </dgm:pt>
    <dgm:pt modelId="{06147846-209D-B742-B056-CDEABBF24055}" type="pres">
      <dgm:prSet presAssocID="{F7CF5AB1-071E-E84C-B329-5536FFDCB271}" presName="arrowAndChildren" presStyleCnt="0"/>
      <dgm:spPr/>
    </dgm:pt>
    <dgm:pt modelId="{7AE1C772-9DBB-6441-BE15-0E1D3D6FE59C}" type="pres">
      <dgm:prSet presAssocID="{F7CF5AB1-071E-E84C-B329-5536FFDCB271}" presName="parentTextArrow" presStyleLbl="node1" presStyleIdx="3" presStyleCnt="9"/>
      <dgm:spPr/>
      <dgm:t>
        <a:bodyPr/>
        <a:lstStyle/>
        <a:p>
          <a:endParaRPr lang="en-US"/>
        </a:p>
      </dgm:t>
    </dgm:pt>
    <dgm:pt modelId="{979A61D6-0C81-FE40-A5AE-EED2D9248FDA}" type="pres">
      <dgm:prSet presAssocID="{5D376323-504A-C340-8959-D874555C3DC1}" presName="sp" presStyleCnt="0"/>
      <dgm:spPr/>
    </dgm:pt>
    <dgm:pt modelId="{71F1C9E9-2347-E547-849F-4421607881AC}" type="pres">
      <dgm:prSet presAssocID="{6B03903D-2083-194D-BF86-7D5912BBB1D7}" presName="arrowAndChildren" presStyleCnt="0"/>
      <dgm:spPr/>
    </dgm:pt>
    <dgm:pt modelId="{9BE3E724-A622-1F42-8344-499FE3CB1213}" type="pres">
      <dgm:prSet presAssocID="{6B03903D-2083-194D-BF86-7D5912BBB1D7}" presName="parentTextArrow" presStyleLbl="node1" presStyleIdx="4" presStyleCnt="9"/>
      <dgm:spPr/>
      <dgm:t>
        <a:bodyPr/>
        <a:lstStyle/>
        <a:p>
          <a:endParaRPr lang="en-US"/>
        </a:p>
      </dgm:t>
    </dgm:pt>
    <dgm:pt modelId="{C493CD63-1571-9E43-BF69-41F258302629}" type="pres">
      <dgm:prSet presAssocID="{F4637A65-98E0-094D-B4FC-616888A7C479}" presName="sp" presStyleCnt="0"/>
      <dgm:spPr/>
    </dgm:pt>
    <dgm:pt modelId="{97001315-234F-A54F-AC68-B6F97AD7D208}" type="pres">
      <dgm:prSet presAssocID="{7A703120-5E94-4E43-AFCE-8826D79E0752}" presName="arrowAndChildren" presStyleCnt="0"/>
      <dgm:spPr/>
    </dgm:pt>
    <dgm:pt modelId="{6CF617F3-BDBA-D747-8539-E57CDB546D4C}" type="pres">
      <dgm:prSet presAssocID="{7A703120-5E94-4E43-AFCE-8826D79E0752}" presName="parentTextArrow" presStyleLbl="node1" presStyleIdx="5" presStyleCnt="9"/>
      <dgm:spPr/>
      <dgm:t>
        <a:bodyPr/>
        <a:lstStyle/>
        <a:p>
          <a:endParaRPr lang="en-US"/>
        </a:p>
      </dgm:t>
    </dgm:pt>
    <dgm:pt modelId="{168654CF-17DC-EB42-A308-BCC6A9B24CEA}" type="pres">
      <dgm:prSet presAssocID="{A2C4A343-66AA-C241-855D-24C153D727C0}" presName="sp" presStyleCnt="0"/>
      <dgm:spPr/>
    </dgm:pt>
    <dgm:pt modelId="{73505428-7FB4-9445-A8EC-9E53F8051833}" type="pres">
      <dgm:prSet presAssocID="{7B490873-3F8C-6C47-BCCE-B410429C0291}" presName="arrowAndChildren" presStyleCnt="0"/>
      <dgm:spPr/>
    </dgm:pt>
    <dgm:pt modelId="{8861396F-4F80-1949-97A7-CA9286FE350B}" type="pres">
      <dgm:prSet presAssocID="{7B490873-3F8C-6C47-BCCE-B410429C0291}" presName="parentTextArrow" presStyleLbl="node1" presStyleIdx="6" presStyleCnt="9"/>
      <dgm:spPr/>
      <dgm:t>
        <a:bodyPr/>
        <a:lstStyle/>
        <a:p>
          <a:endParaRPr lang="en-US"/>
        </a:p>
      </dgm:t>
    </dgm:pt>
    <dgm:pt modelId="{B7612272-CD93-E04E-AC1D-B68F207428B7}" type="pres">
      <dgm:prSet presAssocID="{2C5CF12D-E515-574D-BAB8-DA757FC1B314}" presName="sp" presStyleCnt="0"/>
      <dgm:spPr/>
    </dgm:pt>
    <dgm:pt modelId="{86CB7E37-0270-FA45-8B24-A03586F19ACE}" type="pres">
      <dgm:prSet presAssocID="{0D15FB73-0BBB-714B-9BB0-C2B2726CD3E1}" presName="arrowAndChildren" presStyleCnt="0"/>
      <dgm:spPr/>
    </dgm:pt>
    <dgm:pt modelId="{8E8E96C2-4F36-1749-BDB3-46131329B4B5}" type="pres">
      <dgm:prSet presAssocID="{0D15FB73-0BBB-714B-9BB0-C2B2726CD3E1}" presName="parentTextArrow" presStyleLbl="node1" presStyleIdx="7" presStyleCnt="9"/>
      <dgm:spPr/>
      <dgm:t>
        <a:bodyPr/>
        <a:lstStyle/>
        <a:p>
          <a:endParaRPr lang="en-US"/>
        </a:p>
      </dgm:t>
    </dgm:pt>
    <dgm:pt modelId="{1447AF3E-E6DA-5D45-8B21-A21A1207AEB5}" type="pres">
      <dgm:prSet presAssocID="{882EB0D7-7DF2-6140-B95A-892D51B1544B}" presName="sp" presStyleCnt="0"/>
      <dgm:spPr/>
    </dgm:pt>
    <dgm:pt modelId="{56CB6B94-7E70-C043-ADBF-B3C931176F34}" type="pres">
      <dgm:prSet presAssocID="{E6A2FABE-CA65-FF46-827D-F94953C1F6DD}" presName="arrowAndChildren" presStyleCnt="0"/>
      <dgm:spPr/>
    </dgm:pt>
    <dgm:pt modelId="{0F6727B6-DD01-E94D-A473-7A95C2277833}" type="pres">
      <dgm:prSet presAssocID="{E6A2FABE-CA65-FF46-827D-F94953C1F6DD}" presName="parentTextArrow" presStyleLbl="node1" presStyleIdx="8" presStyleCnt="9"/>
      <dgm:spPr/>
      <dgm:t>
        <a:bodyPr/>
        <a:lstStyle/>
        <a:p>
          <a:endParaRPr lang="en-US"/>
        </a:p>
      </dgm:t>
    </dgm:pt>
  </dgm:ptLst>
  <dgm:cxnLst>
    <dgm:cxn modelId="{8029E182-EB9C-EA4D-95FA-41926A8ADE8C}" srcId="{6874B277-C05A-F04C-81F1-AFE82E7C694D}" destId="{F7CF5AB1-071E-E84C-B329-5536FFDCB271}" srcOrd="5" destOrd="0" parTransId="{36F80118-D772-0B4D-A376-7A5C21BB1E28}" sibTransId="{F0E78D73-4682-9E4A-A3C1-F2253996F6DD}"/>
    <dgm:cxn modelId="{D43D05D8-A8AF-9547-9E59-27C21CF6D3E8}" srcId="{6874B277-C05A-F04C-81F1-AFE82E7C694D}" destId="{7A703120-5E94-4E43-AFCE-8826D79E0752}" srcOrd="3" destOrd="0" parTransId="{0040CADA-ECD6-1242-9279-F53B42892525}" sibTransId="{F4637A65-98E0-094D-B4FC-616888A7C479}"/>
    <dgm:cxn modelId="{EEE5705F-A4DA-924C-9E1E-0F6636096851}" srcId="{6874B277-C05A-F04C-81F1-AFE82E7C694D}" destId="{9EEDC6EE-0E75-AD42-9AD4-6A3E98423EF6}" srcOrd="8" destOrd="0" parTransId="{B18F3A01-B443-5F43-AE30-C485E3C7DEFD}" sibTransId="{CF272826-2EE2-284F-82CE-80D2F54D06A1}"/>
    <dgm:cxn modelId="{912D7DAE-8A27-AE41-8AE0-B850972A5A99}" type="presOf" srcId="{6B03903D-2083-194D-BF86-7D5912BBB1D7}" destId="{9BE3E724-A622-1F42-8344-499FE3CB1213}" srcOrd="0" destOrd="0" presId="urn:microsoft.com/office/officeart/2005/8/layout/process4"/>
    <dgm:cxn modelId="{0D140010-A6E6-EA41-901B-4654ED6B1E69}" type="presOf" srcId="{7A703120-5E94-4E43-AFCE-8826D79E0752}" destId="{6CF617F3-BDBA-D747-8539-E57CDB546D4C}" srcOrd="0" destOrd="0" presId="urn:microsoft.com/office/officeart/2005/8/layout/process4"/>
    <dgm:cxn modelId="{FE2F71F4-E073-B046-892B-5C2C7910F623}" srcId="{6874B277-C05A-F04C-81F1-AFE82E7C694D}" destId="{3D3E9305-B39C-9E47-8B0E-704DE21276A2}" srcOrd="6" destOrd="0" parTransId="{A9B374A5-7135-8946-82F1-B740DB02A802}" sibTransId="{014EA806-C7AA-534D-B230-34AA4BA39074}"/>
    <dgm:cxn modelId="{76258874-BA0D-A345-9251-E3C858509566}" type="presOf" srcId="{F7CF5AB1-071E-E84C-B329-5536FFDCB271}" destId="{7AE1C772-9DBB-6441-BE15-0E1D3D6FE59C}" srcOrd="0" destOrd="0" presId="urn:microsoft.com/office/officeart/2005/8/layout/process4"/>
    <dgm:cxn modelId="{55CBBF3D-C657-A549-98E8-E82AFB6E9BEF}" srcId="{6874B277-C05A-F04C-81F1-AFE82E7C694D}" destId="{6B03903D-2083-194D-BF86-7D5912BBB1D7}" srcOrd="4" destOrd="0" parTransId="{85E6419A-A412-6D45-A2EC-AC1C412B286A}" sibTransId="{5D376323-504A-C340-8959-D874555C3DC1}"/>
    <dgm:cxn modelId="{4859CF70-DBEE-8748-A90C-918AB8B42C59}" type="presOf" srcId="{E6A2FABE-CA65-FF46-827D-F94953C1F6DD}" destId="{0F6727B6-DD01-E94D-A473-7A95C2277833}" srcOrd="0" destOrd="0" presId="urn:microsoft.com/office/officeart/2005/8/layout/process4"/>
    <dgm:cxn modelId="{2A28F731-37DF-AD41-905B-B8DB1D245778}" srcId="{6874B277-C05A-F04C-81F1-AFE82E7C694D}" destId="{E6A2FABE-CA65-FF46-827D-F94953C1F6DD}" srcOrd="0" destOrd="0" parTransId="{2413BF35-2EF3-9047-AA3F-BE5902002ED6}" sibTransId="{882EB0D7-7DF2-6140-B95A-892D51B1544B}"/>
    <dgm:cxn modelId="{974FAD99-34EE-0F45-A014-58FDAD307019}" type="presOf" srcId="{7B490873-3F8C-6C47-BCCE-B410429C0291}" destId="{8861396F-4F80-1949-97A7-CA9286FE350B}" srcOrd="0" destOrd="0" presId="urn:microsoft.com/office/officeart/2005/8/layout/process4"/>
    <dgm:cxn modelId="{A37394B4-6A17-0D44-9B34-3A3A9B85B251}" srcId="{6874B277-C05A-F04C-81F1-AFE82E7C694D}" destId="{AAECF816-E805-754C-9D44-383350129CB4}" srcOrd="7" destOrd="0" parTransId="{2B05313B-C6F0-4142-892D-F95E9FF44698}" sibTransId="{462D0BCD-7AB9-3F41-8CD3-36E39FF6E7C2}"/>
    <dgm:cxn modelId="{9B7176C3-A439-EE4C-BD25-5748DFEC1082}" type="presOf" srcId="{6874B277-C05A-F04C-81F1-AFE82E7C694D}" destId="{B7F0B060-9CB7-7E41-B723-A4CFD981EC89}" srcOrd="0" destOrd="0" presId="urn:microsoft.com/office/officeart/2005/8/layout/process4"/>
    <dgm:cxn modelId="{D6CE6C38-7082-C946-8E96-BE921A239B45}" type="presOf" srcId="{3D3E9305-B39C-9E47-8B0E-704DE21276A2}" destId="{0BF3E98C-8570-8B42-AC81-4CC700DE9808}" srcOrd="0" destOrd="0" presId="urn:microsoft.com/office/officeart/2005/8/layout/process4"/>
    <dgm:cxn modelId="{00C63BDD-6812-B541-83A0-C524778A2A33}" srcId="{6874B277-C05A-F04C-81F1-AFE82E7C694D}" destId="{7B490873-3F8C-6C47-BCCE-B410429C0291}" srcOrd="2" destOrd="0" parTransId="{A6001A36-4E94-404D-BE9C-3F83BAB95158}" sibTransId="{A2C4A343-66AA-C241-855D-24C153D727C0}"/>
    <dgm:cxn modelId="{B7A1F26F-289B-B944-B834-02CCC87491F6}" type="presOf" srcId="{0D15FB73-0BBB-714B-9BB0-C2B2726CD3E1}" destId="{8E8E96C2-4F36-1749-BDB3-46131329B4B5}" srcOrd="0" destOrd="0" presId="urn:microsoft.com/office/officeart/2005/8/layout/process4"/>
    <dgm:cxn modelId="{EE4F0273-59DC-0F49-919C-7C9DCDF7F5CE}" type="presOf" srcId="{9EEDC6EE-0E75-AD42-9AD4-6A3E98423EF6}" destId="{9C8D402F-1368-C044-A738-2DA9F17F3CC6}" srcOrd="0" destOrd="0" presId="urn:microsoft.com/office/officeart/2005/8/layout/process4"/>
    <dgm:cxn modelId="{697F501B-DB98-3743-9895-212971610050}" srcId="{6874B277-C05A-F04C-81F1-AFE82E7C694D}" destId="{0D15FB73-0BBB-714B-9BB0-C2B2726CD3E1}" srcOrd="1" destOrd="0" parTransId="{E7CB6CB2-8AB0-0145-A0AB-6D20EAD10602}" sibTransId="{2C5CF12D-E515-574D-BAB8-DA757FC1B314}"/>
    <dgm:cxn modelId="{ABEEC5E9-853A-934C-9811-A11AEFEEC5F0}" type="presOf" srcId="{AAECF816-E805-754C-9D44-383350129CB4}" destId="{7B12BA32-5DB0-C047-A0D4-1650BF6FB212}" srcOrd="0" destOrd="0" presId="urn:microsoft.com/office/officeart/2005/8/layout/process4"/>
    <dgm:cxn modelId="{EA557BAE-C067-D342-9D83-1E99F6F9FA5C}" type="presParOf" srcId="{B7F0B060-9CB7-7E41-B723-A4CFD981EC89}" destId="{B0D0E4A9-CEEB-6746-9751-6C5AC61544C0}" srcOrd="0" destOrd="0" presId="urn:microsoft.com/office/officeart/2005/8/layout/process4"/>
    <dgm:cxn modelId="{4DB6E1B8-1748-0945-8129-80794928E76B}" type="presParOf" srcId="{B0D0E4A9-CEEB-6746-9751-6C5AC61544C0}" destId="{9C8D402F-1368-C044-A738-2DA9F17F3CC6}" srcOrd="0" destOrd="0" presId="urn:microsoft.com/office/officeart/2005/8/layout/process4"/>
    <dgm:cxn modelId="{30D1897C-08A7-2542-9794-E90888294990}" type="presParOf" srcId="{B7F0B060-9CB7-7E41-B723-A4CFD981EC89}" destId="{71A0E934-7612-6845-8F99-DAFB9FA1977C}" srcOrd="1" destOrd="0" presId="urn:microsoft.com/office/officeart/2005/8/layout/process4"/>
    <dgm:cxn modelId="{920AE66B-B8A2-0F44-9396-447F7830625F}" type="presParOf" srcId="{B7F0B060-9CB7-7E41-B723-A4CFD981EC89}" destId="{AEACEC9F-8E0C-314B-846C-60AB9667B250}" srcOrd="2" destOrd="0" presId="urn:microsoft.com/office/officeart/2005/8/layout/process4"/>
    <dgm:cxn modelId="{2B0F0F13-1C47-DF45-B603-7536B1AA746C}" type="presParOf" srcId="{AEACEC9F-8E0C-314B-846C-60AB9667B250}" destId="{7B12BA32-5DB0-C047-A0D4-1650BF6FB212}" srcOrd="0" destOrd="0" presId="urn:microsoft.com/office/officeart/2005/8/layout/process4"/>
    <dgm:cxn modelId="{D8715DD1-6C12-7A43-96E4-710EE79F9584}" type="presParOf" srcId="{B7F0B060-9CB7-7E41-B723-A4CFD981EC89}" destId="{8E0656CC-EAD5-064F-B087-AAD2461BB8B3}" srcOrd="3" destOrd="0" presId="urn:microsoft.com/office/officeart/2005/8/layout/process4"/>
    <dgm:cxn modelId="{2D3092C4-0482-EB45-92AA-16CAEDE6C030}" type="presParOf" srcId="{B7F0B060-9CB7-7E41-B723-A4CFD981EC89}" destId="{8D394CE5-702C-124D-8669-24721F7FC071}" srcOrd="4" destOrd="0" presId="urn:microsoft.com/office/officeart/2005/8/layout/process4"/>
    <dgm:cxn modelId="{7CA558FB-38CF-484A-A85B-3D2A018C93E8}" type="presParOf" srcId="{8D394CE5-702C-124D-8669-24721F7FC071}" destId="{0BF3E98C-8570-8B42-AC81-4CC700DE9808}" srcOrd="0" destOrd="0" presId="urn:microsoft.com/office/officeart/2005/8/layout/process4"/>
    <dgm:cxn modelId="{238ABA3C-9755-0F4A-BCEC-41C9C2EC855D}" type="presParOf" srcId="{B7F0B060-9CB7-7E41-B723-A4CFD981EC89}" destId="{965CCB3D-734A-E140-9CC4-28A7D8FC2BB1}" srcOrd="5" destOrd="0" presId="urn:microsoft.com/office/officeart/2005/8/layout/process4"/>
    <dgm:cxn modelId="{521882A6-8715-C94A-8016-A6EBDA8C0418}" type="presParOf" srcId="{B7F0B060-9CB7-7E41-B723-A4CFD981EC89}" destId="{06147846-209D-B742-B056-CDEABBF24055}" srcOrd="6" destOrd="0" presId="urn:microsoft.com/office/officeart/2005/8/layout/process4"/>
    <dgm:cxn modelId="{5915252E-347C-1048-9B2E-124D836646A4}" type="presParOf" srcId="{06147846-209D-B742-B056-CDEABBF24055}" destId="{7AE1C772-9DBB-6441-BE15-0E1D3D6FE59C}" srcOrd="0" destOrd="0" presId="urn:microsoft.com/office/officeart/2005/8/layout/process4"/>
    <dgm:cxn modelId="{1E291220-9494-2347-89A4-203E5EBD5BFC}" type="presParOf" srcId="{B7F0B060-9CB7-7E41-B723-A4CFD981EC89}" destId="{979A61D6-0C81-FE40-A5AE-EED2D9248FDA}" srcOrd="7" destOrd="0" presId="urn:microsoft.com/office/officeart/2005/8/layout/process4"/>
    <dgm:cxn modelId="{9C222227-7023-264D-8878-4569BB61B250}" type="presParOf" srcId="{B7F0B060-9CB7-7E41-B723-A4CFD981EC89}" destId="{71F1C9E9-2347-E547-849F-4421607881AC}" srcOrd="8" destOrd="0" presId="urn:microsoft.com/office/officeart/2005/8/layout/process4"/>
    <dgm:cxn modelId="{72D05862-A86E-6547-B3CC-14923F9AABDE}" type="presParOf" srcId="{71F1C9E9-2347-E547-849F-4421607881AC}" destId="{9BE3E724-A622-1F42-8344-499FE3CB1213}" srcOrd="0" destOrd="0" presId="urn:microsoft.com/office/officeart/2005/8/layout/process4"/>
    <dgm:cxn modelId="{6BB5FBE0-E656-E549-B234-C3B6C1A72C63}" type="presParOf" srcId="{B7F0B060-9CB7-7E41-B723-A4CFD981EC89}" destId="{C493CD63-1571-9E43-BF69-41F258302629}" srcOrd="9" destOrd="0" presId="urn:microsoft.com/office/officeart/2005/8/layout/process4"/>
    <dgm:cxn modelId="{7B4A795D-68D3-FC40-B8C3-F38D708D1B97}" type="presParOf" srcId="{B7F0B060-9CB7-7E41-B723-A4CFD981EC89}" destId="{97001315-234F-A54F-AC68-B6F97AD7D208}" srcOrd="10" destOrd="0" presId="urn:microsoft.com/office/officeart/2005/8/layout/process4"/>
    <dgm:cxn modelId="{37CD83C4-513D-8542-92BB-94D4EA851F83}" type="presParOf" srcId="{97001315-234F-A54F-AC68-B6F97AD7D208}" destId="{6CF617F3-BDBA-D747-8539-E57CDB546D4C}" srcOrd="0" destOrd="0" presId="urn:microsoft.com/office/officeart/2005/8/layout/process4"/>
    <dgm:cxn modelId="{CED005F8-9E69-9041-954F-341412C48167}" type="presParOf" srcId="{B7F0B060-9CB7-7E41-B723-A4CFD981EC89}" destId="{168654CF-17DC-EB42-A308-BCC6A9B24CEA}" srcOrd="11" destOrd="0" presId="urn:microsoft.com/office/officeart/2005/8/layout/process4"/>
    <dgm:cxn modelId="{863A3DD1-0F06-1C46-940A-3188F041F0F3}" type="presParOf" srcId="{B7F0B060-9CB7-7E41-B723-A4CFD981EC89}" destId="{73505428-7FB4-9445-A8EC-9E53F8051833}" srcOrd="12" destOrd="0" presId="urn:microsoft.com/office/officeart/2005/8/layout/process4"/>
    <dgm:cxn modelId="{1A177FCE-A395-9042-9802-71B070AA26A1}" type="presParOf" srcId="{73505428-7FB4-9445-A8EC-9E53F8051833}" destId="{8861396F-4F80-1949-97A7-CA9286FE350B}" srcOrd="0" destOrd="0" presId="urn:microsoft.com/office/officeart/2005/8/layout/process4"/>
    <dgm:cxn modelId="{8BBF1F98-ECC0-D745-86EC-40562ADF7959}" type="presParOf" srcId="{B7F0B060-9CB7-7E41-B723-A4CFD981EC89}" destId="{B7612272-CD93-E04E-AC1D-B68F207428B7}" srcOrd="13" destOrd="0" presId="urn:microsoft.com/office/officeart/2005/8/layout/process4"/>
    <dgm:cxn modelId="{2C7D6D34-049D-C84E-A86C-D9E18E16A3BE}" type="presParOf" srcId="{B7F0B060-9CB7-7E41-B723-A4CFD981EC89}" destId="{86CB7E37-0270-FA45-8B24-A03586F19ACE}" srcOrd="14" destOrd="0" presId="urn:microsoft.com/office/officeart/2005/8/layout/process4"/>
    <dgm:cxn modelId="{DDF97766-2CCB-BB47-BAD2-6A4220BC3AB9}" type="presParOf" srcId="{86CB7E37-0270-FA45-8B24-A03586F19ACE}" destId="{8E8E96C2-4F36-1749-BDB3-46131329B4B5}" srcOrd="0" destOrd="0" presId="urn:microsoft.com/office/officeart/2005/8/layout/process4"/>
    <dgm:cxn modelId="{703B5323-846E-5648-A76E-5196832EBA04}" type="presParOf" srcId="{B7F0B060-9CB7-7E41-B723-A4CFD981EC89}" destId="{1447AF3E-E6DA-5D45-8B21-A21A1207AEB5}" srcOrd="15" destOrd="0" presId="urn:microsoft.com/office/officeart/2005/8/layout/process4"/>
    <dgm:cxn modelId="{EF5B5868-6ABC-3A42-B454-E1409F6886F5}" type="presParOf" srcId="{B7F0B060-9CB7-7E41-B723-A4CFD981EC89}" destId="{56CB6B94-7E70-C043-ADBF-B3C931176F34}" srcOrd="16" destOrd="0" presId="urn:microsoft.com/office/officeart/2005/8/layout/process4"/>
    <dgm:cxn modelId="{B99C7592-24A5-C74E-972B-631490488EEB}" type="presParOf" srcId="{56CB6B94-7E70-C043-ADBF-B3C931176F34}" destId="{0F6727B6-DD01-E94D-A473-7A95C2277833}"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874B277-C05A-F04C-81F1-AFE82E7C694D}" type="doc">
      <dgm:prSet loTypeId="urn:microsoft.com/office/officeart/2005/8/layout/process4" loCatId="process" qsTypeId="urn:microsoft.com/office/officeart/2005/8/quickstyle/3D6" qsCatId="3D" csTypeId="urn:microsoft.com/office/officeart/2005/8/colors/colorful1" csCatId="colorful" phldr="1"/>
      <dgm:spPr>
        <a:scene3d>
          <a:camera prst="perspectiveFront" fov="5700000" zoom="92000">
            <a:rot lat="19536425" lon="20871123" rev="415955"/>
          </a:camera>
          <a:lightRig rig="balanced" dir="t">
            <a:rot lat="0" lon="0" rev="12700000"/>
          </a:lightRig>
        </a:scene3d>
      </dgm:spPr>
      <dgm:t>
        <a:bodyPr/>
        <a:lstStyle/>
        <a:p>
          <a:endParaRPr lang="en-US"/>
        </a:p>
      </dgm:t>
    </dgm:pt>
    <dgm:pt modelId="{6B03903D-2083-194D-BF86-7D5912BBB1D7}">
      <dgm:prSet phldrT="[Text]"/>
      <dgm:spPr>
        <a:solidFill>
          <a:schemeClr val="bg1">
            <a:lumMod val="85000"/>
            <a:lumOff val="15000"/>
          </a:schemeClr>
        </a:solidFill>
        <a:effectLst/>
        <a:sp3d prstMaterial="plastic">
          <a:bevelT w="50800" h="50800"/>
          <a:bevelB w="50800" h="50800"/>
        </a:sp3d>
      </dgm:spPr>
      <dgm:t>
        <a:bodyPr/>
        <a:lstStyle/>
        <a:p>
          <a:r>
            <a:rPr lang="en-US" b="1" dirty="0" err="1" smtClean="0">
              <a:latin typeface="Courier New"/>
              <a:cs typeface="Courier New"/>
            </a:rPr>
            <a:t>lib.o</a:t>
          </a:r>
          <a:endParaRPr lang="en-US" b="1" dirty="0">
            <a:latin typeface="Courier New"/>
            <a:cs typeface="Courier New"/>
          </a:endParaRPr>
        </a:p>
      </dgm:t>
    </dgm:pt>
    <dgm:pt modelId="{85E6419A-A412-6D45-A2EC-AC1C412B286A}" type="parTrans" cxnId="{55CBBF3D-C657-A549-98E8-E82AFB6E9BEF}">
      <dgm:prSet/>
      <dgm:spPr/>
      <dgm:t>
        <a:bodyPr/>
        <a:lstStyle/>
        <a:p>
          <a:endParaRPr lang="en-US"/>
        </a:p>
      </dgm:t>
    </dgm:pt>
    <dgm:pt modelId="{5D376323-504A-C340-8959-D874555C3DC1}" type="sibTrans" cxnId="{55CBBF3D-C657-A549-98E8-E82AFB6E9BEF}">
      <dgm:prSet/>
      <dgm:spPr/>
      <dgm:t>
        <a:bodyPr/>
        <a:lstStyle/>
        <a:p>
          <a:endParaRPr lang="en-US"/>
        </a:p>
      </dgm:t>
    </dgm:pt>
    <dgm:pt modelId="{B7F0B060-9CB7-7E41-B723-A4CFD981EC89}" type="pres">
      <dgm:prSet presAssocID="{6874B277-C05A-F04C-81F1-AFE82E7C694D}" presName="Name0" presStyleCnt="0">
        <dgm:presLayoutVars>
          <dgm:dir/>
          <dgm:animLvl val="lvl"/>
          <dgm:resizeHandles val="exact"/>
        </dgm:presLayoutVars>
      </dgm:prSet>
      <dgm:spPr/>
      <dgm:t>
        <a:bodyPr/>
        <a:lstStyle/>
        <a:p>
          <a:endParaRPr lang="en-US"/>
        </a:p>
      </dgm:t>
    </dgm:pt>
    <dgm:pt modelId="{D8650F80-DA51-1045-90D9-0B85668D54A1}" type="pres">
      <dgm:prSet presAssocID="{6B03903D-2083-194D-BF86-7D5912BBB1D7}" presName="boxAndChildren" presStyleCnt="0"/>
      <dgm:spPr/>
    </dgm:pt>
    <dgm:pt modelId="{E469AF61-9493-3B46-82D0-8B07D495B049}" type="pres">
      <dgm:prSet presAssocID="{6B03903D-2083-194D-BF86-7D5912BBB1D7}" presName="parentTextBox" presStyleLbl="node1" presStyleIdx="0" presStyleCnt="1"/>
      <dgm:spPr>
        <a:prstGeom prst="leftArrowCallout">
          <a:avLst/>
        </a:prstGeom>
      </dgm:spPr>
      <dgm:t>
        <a:bodyPr/>
        <a:lstStyle/>
        <a:p>
          <a:endParaRPr lang="en-US"/>
        </a:p>
      </dgm:t>
    </dgm:pt>
  </dgm:ptLst>
  <dgm:cxnLst>
    <dgm:cxn modelId="{55CBBF3D-C657-A549-98E8-E82AFB6E9BEF}" srcId="{6874B277-C05A-F04C-81F1-AFE82E7C694D}" destId="{6B03903D-2083-194D-BF86-7D5912BBB1D7}" srcOrd="0" destOrd="0" parTransId="{85E6419A-A412-6D45-A2EC-AC1C412B286A}" sibTransId="{5D376323-504A-C340-8959-D874555C3DC1}"/>
    <dgm:cxn modelId="{8BD5E728-869A-2E4D-8B0C-0BE544F5C36D}" type="presOf" srcId="{6B03903D-2083-194D-BF86-7D5912BBB1D7}" destId="{E469AF61-9493-3B46-82D0-8B07D495B049}" srcOrd="0" destOrd="0" presId="urn:microsoft.com/office/officeart/2005/8/layout/process4"/>
    <dgm:cxn modelId="{7049DAE2-FDB0-6C46-A5BA-DECC2BB10C50}" type="presOf" srcId="{6874B277-C05A-F04C-81F1-AFE82E7C694D}" destId="{B7F0B060-9CB7-7E41-B723-A4CFD981EC89}" srcOrd="0" destOrd="0" presId="urn:microsoft.com/office/officeart/2005/8/layout/process4"/>
    <dgm:cxn modelId="{0469E9BC-F884-4E45-BD54-BE60F15BF76E}" type="presParOf" srcId="{B7F0B060-9CB7-7E41-B723-A4CFD981EC89}" destId="{D8650F80-DA51-1045-90D9-0B85668D54A1}" srcOrd="0" destOrd="0" presId="urn:microsoft.com/office/officeart/2005/8/layout/process4"/>
    <dgm:cxn modelId="{BCEA7DD3-A6ED-B14C-B1E5-182A9F5BBB2E}" type="presParOf" srcId="{D8650F80-DA51-1045-90D9-0B85668D54A1}" destId="{E469AF61-9493-3B46-82D0-8B07D495B049}" srcOrd="0" destOrd="0" presId="urn:microsoft.com/office/officeart/2005/8/layout/process4"/>
  </dgm:cxnLst>
  <dgm:bg>
    <a:noFill/>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874B277-C05A-F04C-81F1-AFE82E7C694D}" type="doc">
      <dgm:prSet loTypeId="urn:microsoft.com/office/officeart/2005/8/layout/process4" loCatId="process" qsTypeId="urn:microsoft.com/office/officeart/2005/8/quickstyle/3D6" qsCatId="3D" csTypeId="urn:microsoft.com/office/officeart/2005/8/colors/colorful1" csCatId="colorful" phldr="1"/>
      <dgm:spPr/>
      <dgm:t>
        <a:bodyPr/>
        <a:lstStyle/>
        <a:p>
          <a:endParaRPr lang="en-US"/>
        </a:p>
      </dgm:t>
    </dgm:pt>
    <dgm:pt modelId="{E6A2FABE-CA65-FF46-827D-F94953C1F6DD}">
      <dgm:prSet phldrT="[Text]"/>
      <dgm:spPr>
        <a:solidFill>
          <a:schemeClr val="bg2"/>
        </a:solidFill>
        <a:effectLst/>
      </dgm:spPr>
      <dgm:t>
        <a:bodyPr/>
        <a:lstStyle/>
        <a:p>
          <a:r>
            <a:rPr lang="en-US" dirty="0" smtClean="0">
              <a:latin typeface="18 VAG Rounded Bold   07390"/>
              <a:cs typeface="07390"/>
            </a:rPr>
            <a:t>C program: </a:t>
          </a:r>
          <a:r>
            <a:rPr lang="en-US" b="1" dirty="0" err="1" smtClean="0">
              <a:latin typeface="Courier New"/>
              <a:cs typeface="Courier New"/>
            </a:rPr>
            <a:t>foo.c</a:t>
          </a:r>
          <a:endParaRPr lang="en-US" b="1" dirty="0">
            <a:latin typeface="Courier New"/>
            <a:cs typeface="Courier New"/>
          </a:endParaRPr>
        </a:p>
      </dgm:t>
    </dgm:pt>
    <dgm:pt modelId="{2413BF35-2EF3-9047-AA3F-BE5902002ED6}" type="parTrans" cxnId="{2A28F731-37DF-AD41-905B-B8DB1D245778}">
      <dgm:prSet/>
      <dgm:spPr/>
      <dgm:t>
        <a:bodyPr/>
        <a:lstStyle/>
        <a:p>
          <a:endParaRPr lang="en-US"/>
        </a:p>
      </dgm:t>
    </dgm:pt>
    <dgm:pt modelId="{882EB0D7-7DF2-6140-B95A-892D51B1544B}" type="sibTrans" cxnId="{2A28F731-37DF-AD41-905B-B8DB1D245778}">
      <dgm:prSet/>
      <dgm:spPr/>
      <dgm:t>
        <a:bodyPr/>
        <a:lstStyle/>
        <a:p>
          <a:endParaRPr lang="en-US"/>
        </a:p>
      </dgm:t>
    </dgm:pt>
    <dgm:pt modelId="{0D15FB73-0BBB-714B-9BB0-C2B2726CD3E1}">
      <dgm:prSet phldrT="[Text]"/>
      <dgm:spPr/>
      <dgm:t>
        <a:bodyPr/>
        <a:lstStyle/>
        <a:p>
          <a:r>
            <a:rPr lang="en-US" dirty="0" smtClean="0">
              <a:latin typeface="18 VAG Rounded Bold   07390"/>
              <a:cs typeface="18 vag rounded bold"/>
            </a:rPr>
            <a:t>Compiler</a:t>
          </a:r>
          <a:endParaRPr lang="en-US" dirty="0">
            <a:latin typeface="18 VAG Rounded Bold   07390"/>
            <a:cs typeface="18 vag rounded bold"/>
          </a:endParaRPr>
        </a:p>
      </dgm:t>
    </dgm:pt>
    <dgm:pt modelId="{E7CB6CB2-8AB0-0145-A0AB-6D20EAD10602}" type="parTrans" cxnId="{697F501B-DB98-3743-9895-212971610050}">
      <dgm:prSet/>
      <dgm:spPr/>
      <dgm:t>
        <a:bodyPr/>
        <a:lstStyle/>
        <a:p>
          <a:endParaRPr lang="en-US"/>
        </a:p>
      </dgm:t>
    </dgm:pt>
    <dgm:pt modelId="{2C5CF12D-E515-574D-BAB8-DA757FC1B314}" type="sibTrans" cxnId="{697F501B-DB98-3743-9895-212971610050}">
      <dgm:prSet/>
      <dgm:spPr/>
      <dgm:t>
        <a:bodyPr/>
        <a:lstStyle/>
        <a:p>
          <a:endParaRPr lang="en-US"/>
        </a:p>
      </dgm:t>
    </dgm:pt>
    <dgm:pt modelId="{3D3E9305-B39C-9E47-8B0E-704DE21276A2}">
      <dgm:prSet phldrT="[Text]"/>
      <dgm:spPr>
        <a:solidFill>
          <a:schemeClr val="bg2"/>
        </a:solidFill>
        <a:effectLst/>
      </dgm:spPr>
      <dgm:t>
        <a:bodyPr/>
        <a:lstStyle/>
        <a:p>
          <a:r>
            <a:rPr lang="en-US" dirty="0" smtClean="0">
              <a:latin typeface="18 VAG Rounded Bold   07390"/>
              <a:cs typeface="18 vag rounded bold"/>
            </a:rPr>
            <a:t>Executable (mach </a:t>
          </a:r>
          <a:r>
            <a:rPr lang="en-US" dirty="0" err="1" smtClean="0">
              <a:latin typeface="18 VAG Rounded Bold   07390"/>
              <a:cs typeface="18 vag rounded bold"/>
            </a:rPr>
            <a:t>lang</a:t>
          </a:r>
          <a:r>
            <a:rPr lang="en-US" dirty="0" smtClean="0">
              <a:latin typeface="18 VAG Rounded Bold   07390"/>
              <a:cs typeface="18 vag rounded bold"/>
            </a:rPr>
            <a:t> </a:t>
          </a:r>
          <a:r>
            <a:rPr lang="en-US" dirty="0" err="1" smtClean="0">
              <a:latin typeface="18 VAG Rounded Bold   07390"/>
              <a:cs typeface="18 vag rounded bold"/>
            </a:rPr>
            <a:t>pgm</a:t>
          </a:r>
          <a:r>
            <a:rPr lang="en-US" dirty="0" smtClean="0">
              <a:latin typeface="18 VAG Rounded Bold   07390"/>
              <a:cs typeface="18 vag rounded bold"/>
            </a:rPr>
            <a:t>): </a:t>
          </a:r>
          <a:r>
            <a:rPr lang="en-US" b="1" dirty="0" err="1" smtClean="0">
              <a:latin typeface="Courier New"/>
              <a:cs typeface="Courier New"/>
            </a:rPr>
            <a:t>a.out</a:t>
          </a:r>
          <a:endParaRPr lang="en-US" b="1" dirty="0">
            <a:latin typeface="Courier New"/>
            <a:cs typeface="Courier New"/>
          </a:endParaRPr>
        </a:p>
      </dgm:t>
    </dgm:pt>
    <dgm:pt modelId="{A9B374A5-7135-8946-82F1-B740DB02A802}" type="parTrans" cxnId="{FE2F71F4-E073-B046-892B-5C2C7910F623}">
      <dgm:prSet/>
      <dgm:spPr/>
      <dgm:t>
        <a:bodyPr/>
        <a:lstStyle/>
        <a:p>
          <a:endParaRPr lang="en-US"/>
        </a:p>
      </dgm:t>
    </dgm:pt>
    <dgm:pt modelId="{014EA806-C7AA-534D-B230-34AA4BA39074}" type="sibTrans" cxnId="{FE2F71F4-E073-B046-892B-5C2C7910F623}">
      <dgm:prSet/>
      <dgm:spPr/>
      <dgm:t>
        <a:bodyPr/>
        <a:lstStyle/>
        <a:p>
          <a:endParaRPr lang="en-US"/>
        </a:p>
      </dgm:t>
    </dgm:pt>
    <dgm:pt modelId="{9EEDC6EE-0E75-AD42-9AD4-6A3E98423EF6}">
      <dgm:prSet phldrT="[Text]"/>
      <dgm:spPr>
        <a:solidFill>
          <a:schemeClr val="bg2"/>
        </a:solidFill>
        <a:effectLst/>
      </dgm:spPr>
      <dgm:t>
        <a:bodyPr/>
        <a:lstStyle/>
        <a:p>
          <a:r>
            <a:rPr lang="en-US" dirty="0" smtClean="0">
              <a:latin typeface="18 VAG Rounded Bold   07390"/>
              <a:cs typeface="18 vag rounded bold"/>
            </a:rPr>
            <a:t>Memory</a:t>
          </a:r>
          <a:endParaRPr lang="en-US" dirty="0">
            <a:latin typeface="18 VAG Rounded Bold   07390"/>
            <a:cs typeface="18 vag rounded bold"/>
          </a:endParaRPr>
        </a:p>
      </dgm:t>
    </dgm:pt>
    <dgm:pt modelId="{B18F3A01-B443-5F43-AE30-C485E3C7DEFD}" type="parTrans" cxnId="{EEE5705F-A4DA-924C-9E1E-0F6636096851}">
      <dgm:prSet/>
      <dgm:spPr/>
      <dgm:t>
        <a:bodyPr/>
        <a:lstStyle/>
        <a:p>
          <a:endParaRPr lang="en-US"/>
        </a:p>
      </dgm:t>
    </dgm:pt>
    <dgm:pt modelId="{CF272826-2EE2-284F-82CE-80D2F54D06A1}" type="sibTrans" cxnId="{EEE5705F-A4DA-924C-9E1E-0F6636096851}">
      <dgm:prSet/>
      <dgm:spPr/>
      <dgm:t>
        <a:bodyPr/>
        <a:lstStyle/>
        <a:p>
          <a:endParaRPr lang="en-US"/>
        </a:p>
      </dgm:t>
    </dgm:pt>
    <dgm:pt modelId="{7B490873-3F8C-6C47-BCCE-B410429C0291}">
      <dgm:prSet phldrT="[Text]"/>
      <dgm:spPr>
        <a:solidFill>
          <a:schemeClr val="bg2"/>
        </a:solidFill>
        <a:effectLst/>
      </dgm:spPr>
      <dgm:t>
        <a:bodyPr/>
        <a:lstStyle/>
        <a:p>
          <a:r>
            <a:rPr lang="en-US" dirty="0" smtClean="0">
              <a:latin typeface="18 VAG Rounded Bold   07390"/>
              <a:cs typeface="18 vag rounded bold"/>
            </a:rPr>
            <a:t>Assembly program: </a:t>
          </a:r>
          <a:r>
            <a:rPr lang="en-US" b="1" dirty="0" err="1" smtClean="0">
              <a:latin typeface="Courier New"/>
              <a:cs typeface="Courier New"/>
            </a:rPr>
            <a:t>foo.s</a:t>
          </a:r>
          <a:endParaRPr lang="en-US" b="1" dirty="0">
            <a:latin typeface="Courier New"/>
            <a:cs typeface="Courier New"/>
          </a:endParaRPr>
        </a:p>
      </dgm:t>
    </dgm:pt>
    <dgm:pt modelId="{A6001A36-4E94-404D-BE9C-3F83BAB95158}" type="parTrans" cxnId="{00C63BDD-6812-B541-83A0-C524778A2A33}">
      <dgm:prSet/>
      <dgm:spPr/>
      <dgm:t>
        <a:bodyPr/>
        <a:lstStyle/>
        <a:p>
          <a:endParaRPr lang="en-US"/>
        </a:p>
      </dgm:t>
    </dgm:pt>
    <dgm:pt modelId="{A2C4A343-66AA-C241-855D-24C153D727C0}" type="sibTrans" cxnId="{00C63BDD-6812-B541-83A0-C524778A2A33}">
      <dgm:prSet/>
      <dgm:spPr/>
      <dgm:t>
        <a:bodyPr/>
        <a:lstStyle/>
        <a:p>
          <a:endParaRPr lang="en-US"/>
        </a:p>
      </dgm:t>
    </dgm:pt>
    <dgm:pt modelId="{7A703120-5E94-4E43-AFCE-8826D79E0752}">
      <dgm:prSet phldrT="[Text]"/>
      <dgm:spPr>
        <a:solidFill>
          <a:schemeClr val="accent1"/>
        </a:solidFill>
        <a:effectLst>
          <a:glow rad="101600">
            <a:schemeClr val="accent1">
              <a:alpha val="75000"/>
            </a:schemeClr>
          </a:glow>
        </a:effectLst>
      </dgm:spPr>
      <dgm:t>
        <a:bodyPr/>
        <a:lstStyle/>
        <a:p>
          <a:r>
            <a:rPr lang="en-US" dirty="0" smtClean="0">
              <a:latin typeface="18 VAG Rounded Bold   07390"/>
              <a:cs typeface="18 vag rounded bold"/>
            </a:rPr>
            <a:t>Assembler</a:t>
          </a:r>
          <a:endParaRPr lang="en-US" dirty="0">
            <a:latin typeface="18 VAG Rounded Bold   07390"/>
            <a:cs typeface="18 vag rounded bold"/>
          </a:endParaRPr>
        </a:p>
      </dgm:t>
    </dgm:pt>
    <dgm:pt modelId="{0040CADA-ECD6-1242-9279-F53B42892525}" type="parTrans" cxnId="{D43D05D8-A8AF-9547-9E59-27C21CF6D3E8}">
      <dgm:prSet/>
      <dgm:spPr/>
      <dgm:t>
        <a:bodyPr/>
        <a:lstStyle/>
        <a:p>
          <a:endParaRPr lang="en-US"/>
        </a:p>
      </dgm:t>
    </dgm:pt>
    <dgm:pt modelId="{F4637A65-98E0-094D-B4FC-616888A7C479}" type="sibTrans" cxnId="{D43D05D8-A8AF-9547-9E59-27C21CF6D3E8}">
      <dgm:prSet/>
      <dgm:spPr/>
      <dgm:t>
        <a:bodyPr/>
        <a:lstStyle/>
        <a:p>
          <a:endParaRPr lang="en-US"/>
        </a:p>
      </dgm:t>
    </dgm:pt>
    <dgm:pt modelId="{6B03903D-2083-194D-BF86-7D5912BBB1D7}">
      <dgm:prSet phldrT="[Text]"/>
      <dgm:spPr>
        <a:solidFill>
          <a:schemeClr val="bg2"/>
        </a:solidFill>
        <a:effectLst/>
      </dgm:spPr>
      <dgm:t>
        <a:bodyPr/>
        <a:lstStyle/>
        <a:p>
          <a:r>
            <a:rPr lang="en-US" dirty="0" smtClean="0">
              <a:latin typeface="18 VAG Rounded Bold   07390"/>
              <a:cs typeface="18 vag rounded bold"/>
            </a:rPr>
            <a:t>Object (mach </a:t>
          </a:r>
          <a:r>
            <a:rPr lang="en-US" dirty="0" err="1" smtClean="0">
              <a:latin typeface="18 VAG Rounded Bold   07390"/>
              <a:cs typeface="18 vag rounded bold"/>
            </a:rPr>
            <a:t>lang</a:t>
          </a:r>
          <a:r>
            <a:rPr lang="en-US" dirty="0" smtClean="0">
              <a:latin typeface="18 VAG Rounded Bold   07390"/>
              <a:cs typeface="18 vag rounded bold"/>
            </a:rPr>
            <a:t> module): </a:t>
          </a:r>
          <a:r>
            <a:rPr lang="en-US" b="1" dirty="0" err="1" smtClean="0">
              <a:latin typeface="Courier New"/>
              <a:cs typeface="Courier New"/>
            </a:rPr>
            <a:t>foo.o</a:t>
          </a:r>
          <a:endParaRPr lang="en-US" b="1" dirty="0">
            <a:latin typeface="Courier New"/>
            <a:cs typeface="Courier New"/>
          </a:endParaRPr>
        </a:p>
      </dgm:t>
    </dgm:pt>
    <dgm:pt modelId="{85E6419A-A412-6D45-A2EC-AC1C412B286A}" type="parTrans" cxnId="{55CBBF3D-C657-A549-98E8-E82AFB6E9BEF}">
      <dgm:prSet/>
      <dgm:spPr/>
      <dgm:t>
        <a:bodyPr/>
        <a:lstStyle/>
        <a:p>
          <a:endParaRPr lang="en-US"/>
        </a:p>
      </dgm:t>
    </dgm:pt>
    <dgm:pt modelId="{5D376323-504A-C340-8959-D874555C3DC1}" type="sibTrans" cxnId="{55CBBF3D-C657-A549-98E8-E82AFB6E9BEF}">
      <dgm:prSet/>
      <dgm:spPr/>
      <dgm:t>
        <a:bodyPr/>
        <a:lstStyle/>
        <a:p>
          <a:endParaRPr lang="en-US"/>
        </a:p>
      </dgm:t>
    </dgm:pt>
    <dgm:pt modelId="{F7CF5AB1-071E-E84C-B329-5536FFDCB271}">
      <dgm:prSet phldrT="[Text]"/>
      <dgm:spPr>
        <a:solidFill>
          <a:schemeClr val="accent6"/>
        </a:solidFill>
        <a:effectLst>
          <a:glow rad="101600">
            <a:schemeClr val="accent6">
              <a:alpha val="75000"/>
            </a:schemeClr>
          </a:glow>
        </a:effectLst>
      </dgm:spPr>
      <dgm:t>
        <a:bodyPr/>
        <a:lstStyle/>
        <a:p>
          <a:r>
            <a:rPr lang="en-US" dirty="0" smtClean="0">
              <a:latin typeface="18 VAG Rounded Bold   07390"/>
              <a:cs typeface="18 vag rounded bold"/>
            </a:rPr>
            <a:t>Linker</a:t>
          </a:r>
          <a:endParaRPr lang="en-US" dirty="0">
            <a:latin typeface="18 VAG Rounded Bold   07390"/>
            <a:cs typeface="18 vag rounded bold"/>
          </a:endParaRPr>
        </a:p>
      </dgm:t>
    </dgm:pt>
    <dgm:pt modelId="{36F80118-D772-0B4D-A376-7A5C21BB1E28}" type="parTrans" cxnId="{8029E182-EB9C-EA4D-95FA-41926A8ADE8C}">
      <dgm:prSet/>
      <dgm:spPr/>
      <dgm:t>
        <a:bodyPr/>
        <a:lstStyle/>
        <a:p>
          <a:endParaRPr lang="en-US"/>
        </a:p>
      </dgm:t>
    </dgm:pt>
    <dgm:pt modelId="{F0E78D73-4682-9E4A-A3C1-F2253996F6DD}" type="sibTrans" cxnId="{8029E182-EB9C-EA4D-95FA-41926A8ADE8C}">
      <dgm:prSet/>
      <dgm:spPr/>
      <dgm:t>
        <a:bodyPr/>
        <a:lstStyle/>
        <a:p>
          <a:endParaRPr lang="en-US"/>
        </a:p>
      </dgm:t>
    </dgm:pt>
    <dgm:pt modelId="{AAECF816-E805-754C-9D44-383350129CB4}">
      <dgm:prSet phldrT="[Text]"/>
      <dgm:spPr>
        <a:solidFill>
          <a:schemeClr val="accent2"/>
        </a:solidFill>
        <a:ln>
          <a:noFill/>
        </a:ln>
        <a:effectLst>
          <a:glow rad="101600">
            <a:schemeClr val="accent2">
              <a:alpha val="75000"/>
            </a:schemeClr>
          </a:glow>
        </a:effectLst>
      </dgm:spPr>
      <dgm:t>
        <a:bodyPr/>
        <a:lstStyle/>
        <a:p>
          <a:r>
            <a:rPr lang="en-US" dirty="0" smtClean="0">
              <a:latin typeface="18 VAG Rounded Bold   07390"/>
              <a:cs typeface="18 vag rounded bold"/>
            </a:rPr>
            <a:t>Loader</a:t>
          </a:r>
          <a:endParaRPr lang="en-US" dirty="0">
            <a:latin typeface="18 VAG Rounded Bold   07390"/>
            <a:cs typeface="18 vag rounded bold"/>
          </a:endParaRPr>
        </a:p>
      </dgm:t>
    </dgm:pt>
    <dgm:pt modelId="{2B05313B-C6F0-4142-892D-F95E9FF44698}" type="parTrans" cxnId="{A37394B4-6A17-0D44-9B34-3A3A9B85B251}">
      <dgm:prSet/>
      <dgm:spPr/>
      <dgm:t>
        <a:bodyPr/>
        <a:lstStyle/>
        <a:p>
          <a:endParaRPr lang="en-US"/>
        </a:p>
      </dgm:t>
    </dgm:pt>
    <dgm:pt modelId="{462D0BCD-7AB9-3F41-8CD3-36E39FF6E7C2}" type="sibTrans" cxnId="{A37394B4-6A17-0D44-9B34-3A3A9B85B251}">
      <dgm:prSet/>
      <dgm:spPr/>
      <dgm:t>
        <a:bodyPr/>
        <a:lstStyle/>
        <a:p>
          <a:endParaRPr lang="en-US"/>
        </a:p>
      </dgm:t>
    </dgm:pt>
    <dgm:pt modelId="{B7F0B060-9CB7-7E41-B723-A4CFD981EC89}" type="pres">
      <dgm:prSet presAssocID="{6874B277-C05A-F04C-81F1-AFE82E7C694D}" presName="Name0" presStyleCnt="0">
        <dgm:presLayoutVars>
          <dgm:dir/>
          <dgm:animLvl val="lvl"/>
          <dgm:resizeHandles val="exact"/>
        </dgm:presLayoutVars>
      </dgm:prSet>
      <dgm:spPr/>
      <dgm:t>
        <a:bodyPr/>
        <a:lstStyle/>
        <a:p>
          <a:endParaRPr lang="en-US"/>
        </a:p>
      </dgm:t>
    </dgm:pt>
    <dgm:pt modelId="{B0D0E4A9-CEEB-6746-9751-6C5AC61544C0}" type="pres">
      <dgm:prSet presAssocID="{9EEDC6EE-0E75-AD42-9AD4-6A3E98423EF6}" presName="boxAndChildren" presStyleCnt="0"/>
      <dgm:spPr/>
    </dgm:pt>
    <dgm:pt modelId="{9C8D402F-1368-C044-A738-2DA9F17F3CC6}" type="pres">
      <dgm:prSet presAssocID="{9EEDC6EE-0E75-AD42-9AD4-6A3E98423EF6}" presName="parentTextBox" presStyleLbl="node1" presStyleIdx="0" presStyleCnt="9"/>
      <dgm:spPr/>
      <dgm:t>
        <a:bodyPr/>
        <a:lstStyle/>
        <a:p>
          <a:endParaRPr lang="en-US"/>
        </a:p>
      </dgm:t>
    </dgm:pt>
    <dgm:pt modelId="{71A0E934-7612-6845-8F99-DAFB9FA1977C}" type="pres">
      <dgm:prSet presAssocID="{462D0BCD-7AB9-3F41-8CD3-36E39FF6E7C2}" presName="sp" presStyleCnt="0"/>
      <dgm:spPr/>
    </dgm:pt>
    <dgm:pt modelId="{AEACEC9F-8E0C-314B-846C-60AB9667B250}" type="pres">
      <dgm:prSet presAssocID="{AAECF816-E805-754C-9D44-383350129CB4}" presName="arrowAndChildren" presStyleCnt="0"/>
      <dgm:spPr/>
    </dgm:pt>
    <dgm:pt modelId="{7B12BA32-5DB0-C047-A0D4-1650BF6FB212}" type="pres">
      <dgm:prSet presAssocID="{AAECF816-E805-754C-9D44-383350129CB4}" presName="parentTextArrow" presStyleLbl="node1" presStyleIdx="1" presStyleCnt="9"/>
      <dgm:spPr/>
      <dgm:t>
        <a:bodyPr/>
        <a:lstStyle/>
        <a:p>
          <a:endParaRPr lang="en-US"/>
        </a:p>
      </dgm:t>
    </dgm:pt>
    <dgm:pt modelId="{8E0656CC-EAD5-064F-B087-AAD2461BB8B3}" type="pres">
      <dgm:prSet presAssocID="{014EA806-C7AA-534D-B230-34AA4BA39074}" presName="sp" presStyleCnt="0"/>
      <dgm:spPr/>
    </dgm:pt>
    <dgm:pt modelId="{8D394CE5-702C-124D-8669-24721F7FC071}" type="pres">
      <dgm:prSet presAssocID="{3D3E9305-B39C-9E47-8B0E-704DE21276A2}" presName="arrowAndChildren" presStyleCnt="0"/>
      <dgm:spPr/>
    </dgm:pt>
    <dgm:pt modelId="{0BF3E98C-8570-8B42-AC81-4CC700DE9808}" type="pres">
      <dgm:prSet presAssocID="{3D3E9305-B39C-9E47-8B0E-704DE21276A2}" presName="parentTextArrow" presStyleLbl="node1" presStyleIdx="2" presStyleCnt="9"/>
      <dgm:spPr/>
      <dgm:t>
        <a:bodyPr/>
        <a:lstStyle/>
        <a:p>
          <a:endParaRPr lang="en-US"/>
        </a:p>
      </dgm:t>
    </dgm:pt>
    <dgm:pt modelId="{965CCB3D-734A-E140-9CC4-28A7D8FC2BB1}" type="pres">
      <dgm:prSet presAssocID="{F0E78D73-4682-9E4A-A3C1-F2253996F6DD}" presName="sp" presStyleCnt="0"/>
      <dgm:spPr/>
    </dgm:pt>
    <dgm:pt modelId="{06147846-209D-B742-B056-CDEABBF24055}" type="pres">
      <dgm:prSet presAssocID="{F7CF5AB1-071E-E84C-B329-5536FFDCB271}" presName="arrowAndChildren" presStyleCnt="0"/>
      <dgm:spPr/>
    </dgm:pt>
    <dgm:pt modelId="{7AE1C772-9DBB-6441-BE15-0E1D3D6FE59C}" type="pres">
      <dgm:prSet presAssocID="{F7CF5AB1-071E-E84C-B329-5536FFDCB271}" presName="parentTextArrow" presStyleLbl="node1" presStyleIdx="3" presStyleCnt="9"/>
      <dgm:spPr/>
      <dgm:t>
        <a:bodyPr/>
        <a:lstStyle/>
        <a:p>
          <a:endParaRPr lang="en-US"/>
        </a:p>
      </dgm:t>
    </dgm:pt>
    <dgm:pt modelId="{979A61D6-0C81-FE40-A5AE-EED2D9248FDA}" type="pres">
      <dgm:prSet presAssocID="{5D376323-504A-C340-8959-D874555C3DC1}" presName="sp" presStyleCnt="0"/>
      <dgm:spPr/>
    </dgm:pt>
    <dgm:pt modelId="{71F1C9E9-2347-E547-849F-4421607881AC}" type="pres">
      <dgm:prSet presAssocID="{6B03903D-2083-194D-BF86-7D5912BBB1D7}" presName="arrowAndChildren" presStyleCnt="0"/>
      <dgm:spPr/>
    </dgm:pt>
    <dgm:pt modelId="{9BE3E724-A622-1F42-8344-499FE3CB1213}" type="pres">
      <dgm:prSet presAssocID="{6B03903D-2083-194D-BF86-7D5912BBB1D7}" presName="parentTextArrow" presStyleLbl="node1" presStyleIdx="4" presStyleCnt="9"/>
      <dgm:spPr/>
      <dgm:t>
        <a:bodyPr/>
        <a:lstStyle/>
        <a:p>
          <a:endParaRPr lang="en-US"/>
        </a:p>
      </dgm:t>
    </dgm:pt>
    <dgm:pt modelId="{C493CD63-1571-9E43-BF69-41F258302629}" type="pres">
      <dgm:prSet presAssocID="{F4637A65-98E0-094D-B4FC-616888A7C479}" presName="sp" presStyleCnt="0"/>
      <dgm:spPr/>
    </dgm:pt>
    <dgm:pt modelId="{97001315-234F-A54F-AC68-B6F97AD7D208}" type="pres">
      <dgm:prSet presAssocID="{7A703120-5E94-4E43-AFCE-8826D79E0752}" presName="arrowAndChildren" presStyleCnt="0"/>
      <dgm:spPr/>
    </dgm:pt>
    <dgm:pt modelId="{6CF617F3-BDBA-D747-8539-E57CDB546D4C}" type="pres">
      <dgm:prSet presAssocID="{7A703120-5E94-4E43-AFCE-8826D79E0752}" presName="parentTextArrow" presStyleLbl="node1" presStyleIdx="5" presStyleCnt="9"/>
      <dgm:spPr/>
      <dgm:t>
        <a:bodyPr/>
        <a:lstStyle/>
        <a:p>
          <a:endParaRPr lang="en-US"/>
        </a:p>
      </dgm:t>
    </dgm:pt>
    <dgm:pt modelId="{168654CF-17DC-EB42-A308-BCC6A9B24CEA}" type="pres">
      <dgm:prSet presAssocID="{A2C4A343-66AA-C241-855D-24C153D727C0}" presName="sp" presStyleCnt="0"/>
      <dgm:spPr/>
    </dgm:pt>
    <dgm:pt modelId="{73505428-7FB4-9445-A8EC-9E53F8051833}" type="pres">
      <dgm:prSet presAssocID="{7B490873-3F8C-6C47-BCCE-B410429C0291}" presName="arrowAndChildren" presStyleCnt="0"/>
      <dgm:spPr/>
    </dgm:pt>
    <dgm:pt modelId="{8861396F-4F80-1949-97A7-CA9286FE350B}" type="pres">
      <dgm:prSet presAssocID="{7B490873-3F8C-6C47-BCCE-B410429C0291}" presName="parentTextArrow" presStyleLbl="node1" presStyleIdx="6" presStyleCnt="9"/>
      <dgm:spPr/>
      <dgm:t>
        <a:bodyPr/>
        <a:lstStyle/>
        <a:p>
          <a:endParaRPr lang="en-US"/>
        </a:p>
      </dgm:t>
    </dgm:pt>
    <dgm:pt modelId="{B7612272-CD93-E04E-AC1D-B68F207428B7}" type="pres">
      <dgm:prSet presAssocID="{2C5CF12D-E515-574D-BAB8-DA757FC1B314}" presName="sp" presStyleCnt="0"/>
      <dgm:spPr/>
    </dgm:pt>
    <dgm:pt modelId="{86CB7E37-0270-FA45-8B24-A03586F19ACE}" type="pres">
      <dgm:prSet presAssocID="{0D15FB73-0BBB-714B-9BB0-C2B2726CD3E1}" presName="arrowAndChildren" presStyleCnt="0"/>
      <dgm:spPr/>
    </dgm:pt>
    <dgm:pt modelId="{8E8E96C2-4F36-1749-BDB3-46131329B4B5}" type="pres">
      <dgm:prSet presAssocID="{0D15FB73-0BBB-714B-9BB0-C2B2726CD3E1}" presName="parentTextArrow" presStyleLbl="node1" presStyleIdx="7" presStyleCnt="9"/>
      <dgm:spPr/>
      <dgm:t>
        <a:bodyPr/>
        <a:lstStyle/>
        <a:p>
          <a:endParaRPr lang="en-US"/>
        </a:p>
      </dgm:t>
    </dgm:pt>
    <dgm:pt modelId="{1447AF3E-E6DA-5D45-8B21-A21A1207AEB5}" type="pres">
      <dgm:prSet presAssocID="{882EB0D7-7DF2-6140-B95A-892D51B1544B}" presName="sp" presStyleCnt="0"/>
      <dgm:spPr/>
    </dgm:pt>
    <dgm:pt modelId="{56CB6B94-7E70-C043-ADBF-B3C931176F34}" type="pres">
      <dgm:prSet presAssocID="{E6A2FABE-CA65-FF46-827D-F94953C1F6DD}" presName="arrowAndChildren" presStyleCnt="0"/>
      <dgm:spPr/>
    </dgm:pt>
    <dgm:pt modelId="{0F6727B6-DD01-E94D-A473-7A95C2277833}" type="pres">
      <dgm:prSet presAssocID="{E6A2FABE-CA65-FF46-827D-F94953C1F6DD}" presName="parentTextArrow" presStyleLbl="node1" presStyleIdx="8" presStyleCnt="9"/>
      <dgm:spPr/>
      <dgm:t>
        <a:bodyPr/>
        <a:lstStyle/>
        <a:p>
          <a:endParaRPr lang="en-US"/>
        </a:p>
      </dgm:t>
    </dgm:pt>
  </dgm:ptLst>
  <dgm:cxnLst>
    <dgm:cxn modelId="{314B2482-C9EA-764F-90FC-EB4EACF3F605}" type="presOf" srcId="{F7CF5AB1-071E-E84C-B329-5536FFDCB271}" destId="{7AE1C772-9DBB-6441-BE15-0E1D3D6FE59C}" srcOrd="0" destOrd="0" presId="urn:microsoft.com/office/officeart/2005/8/layout/process4"/>
    <dgm:cxn modelId="{D43D05D8-A8AF-9547-9E59-27C21CF6D3E8}" srcId="{6874B277-C05A-F04C-81F1-AFE82E7C694D}" destId="{7A703120-5E94-4E43-AFCE-8826D79E0752}" srcOrd="3" destOrd="0" parTransId="{0040CADA-ECD6-1242-9279-F53B42892525}" sibTransId="{F4637A65-98E0-094D-B4FC-616888A7C479}"/>
    <dgm:cxn modelId="{8029E182-EB9C-EA4D-95FA-41926A8ADE8C}" srcId="{6874B277-C05A-F04C-81F1-AFE82E7C694D}" destId="{F7CF5AB1-071E-E84C-B329-5536FFDCB271}" srcOrd="5" destOrd="0" parTransId="{36F80118-D772-0B4D-A376-7A5C21BB1E28}" sibTransId="{F0E78D73-4682-9E4A-A3C1-F2253996F6DD}"/>
    <dgm:cxn modelId="{EEE5705F-A4DA-924C-9E1E-0F6636096851}" srcId="{6874B277-C05A-F04C-81F1-AFE82E7C694D}" destId="{9EEDC6EE-0E75-AD42-9AD4-6A3E98423EF6}" srcOrd="8" destOrd="0" parTransId="{B18F3A01-B443-5F43-AE30-C485E3C7DEFD}" sibTransId="{CF272826-2EE2-284F-82CE-80D2F54D06A1}"/>
    <dgm:cxn modelId="{A2C4DC81-B286-1F4C-AEC0-BA189B3D2D32}" type="presOf" srcId="{0D15FB73-0BBB-714B-9BB0-C2B2726CD3E1}" destId="{8E8E96C2-4F36-1749-BDB3-46131329B4B5}" srcOrd="0" destOrd="0" presId="urn:microsoft.com/office/officeart/2005/8/layout/process4"/>
    <dgm:cxn modelId="{84A87F22-203F-9D4D-9E36-562C49FC7720}" type="presOf" srcId="{7B490873-3F8C-6C47-BCCE-B410429C0291}" destId="{8861396F-4F80-1949-97A7-CA9286FE350B}" srcOrd="0" destOrd="0" presId="urn:microsoft.com/office/officeart/2005/8/layout/process4"/>
    <dgm:cxn modelId="{FE2F71F4-E073-B046-892B-5C2C7910F623}" srcId="{6874B277-C05A-F04C-81F1-AFE82E7C694D}" destId="{3D3E9305-B39C-9E47-8B0E-704DE21276A2}" srcOrd="6" destOrd="0" parTransId="{A9B374A5-7135-8946-82F1-B740DB02A802}" sibTransId="{014EA806-C7AA-534D-B230-34AA4BA39074}"/>
    <dgm:cxn modelId="{89CC17E9-BFB0-DD41-B617-033745D2987C}" type="presOf" srcId="{6874B277-C05A-F04C-81F1-AFE82E7C694D}" destId="{B7F0B060-9CB7-7E41-B723-A4CFD981EC89}" srcOrd="0" destOrd="0" presId="urn:microsoft.com/office/officeart/2005/8/layout/process4"/>
    <dgm:cxn modelId="{55CBBF3D-C657-A549-98E8-E82AFB6E9BEF}" srcId="{6874B277-C05A-F04C-81F1-AFE82E7C694D}" destId="{6B03903D-2083-194D-BF86-7D5912BBB1D7}" srcOrd="4" destOrd="0" parTransId="{85E6419A-A412-6D45-A2EC-AC1C412B286A}" sibTransId="{5D376323-504A-C340-8959-D874555C3DC1}"/>
    <dgm:cxn modelId="{2A28F731-37DF-AD41-905B-B8DB1D245778}" srcId="{6874B277-C05A-F04C-81F1-AFE82E7C694D}" destId="{E6A2FABE-CA65-FF46-827D-F94953C1F6DD}" srcOrd="0" destOrd="0" parTransId="{2413BF35-2EF3-9047-AA3F-BE5902002ED6}" sibTransId="{882EB0D7-7DF2-6140-B95A-892D51B1544B}"/>
    <dgm:cxn modelId="{BCAA9DA9-6A6D-984C-8328-D053574F29D5}" type="presOf" srcId="{7A703120-5E94-4E43-AFCE-8826D79E0752}" destId="{6CF617F3-BDBA-D747-8539-E57CDB546D4C}" srcOrd="0" destOrd="0" presId="urn:microsoft.com/office/officeart/2005/8/layout/process4"/>
    <dgm:cxn modelId="{F029540C-7EBE-E240-94F5-A1315B94DA46}" type="presOf" srcId="{E6A2FABE-CA65-FF46-827D-F94953C1F6DD}" destId="{0F6727B6-DD01-E94D-A473-7A95C2277833}" srcOrd="0" destOrd="0" presId="urn:microsoft.com/office/officeart/2005/8/layout/process4"/>
    <dgm:cxn modelId="{14A3A0F8-6B45-B945-BDEC-2E7DC11F4006}" type="presOf" srcId="{3D3E9305-B39C-9E47-8B0E-704DE21276A2}" destId="{0BF3E98C-8570-8B42-AC81-4CC700DE9808}" srcOrd="0" destOrd="0" presId="urn:microsoft.com/office/officeart/2005/8/layout/process4"/>
    <dgm:cxn modelId="{A37394B4-6A17-0D44-9B34-3A3A9B85B251}" srcId="{6874B277-C05A-F04C-81F1-AFE82E7C694D}" destId="{AAECF816-E805-754C-9D44-383350129CB4}" srcOrd="7" destOrd="0" parTransId="{2B05313B-C6F0-4142-892D-F95E9FF44698}" sibTransId="{462D0BCD-7AB9-3F41-8CD3-36E39FF6E7C2}"/>
    <dgm:cxn modelId="{54B63270-F842-BA4E-9CF4-CE48C7296DC8}" type="presOf" srcId="{6B03903D-2083-194D-BF86-7D5912BBB1D7}" destId="{9BE3E724-A622-1F42-8344-499FE3CB1213}" srcOrd="0" destOrd="0" presId="urn:microsoft.com/office/officeart/2005/8/layout/process4"/>
    <dgm:cxn modelId="{00C63BDD-6812-B541-83A0-C524778A2A33}" srcId="{6874B277-C05A-F04C-81F1-AFE82E7C694D}" destId="{7B490873-3F8C-6C47-BCCE-B410429C0291}" srcOrd="2" destOrd="0" parTransId="{A6001A36-4E94-404D-BE9C-3F83BAB95158}" sibTransId="{A2C4A343-66AA-C241-855D-24C153D727C0}"/>
    <dgm:cxn modelId="{25C56412-5510-BC44-9A13-3F107ACBF873}" type="presOf" srcId="{AAECF816-E805-754C-9D44-383350129CB4}" destId="{7B12BA32-5DB0-C047-A0D4-1650BF6FB212}" srcOrd="0" destOrd="0" presId="urn:microsoft.com/office/officeart/2005/8/layout/process4"/>
    <dgm:cxn modelId="{8BE3ED03-A35D-E649-BF06-67E5F09179EC}" type="presOf" srcId="{9EEDC6EE-0E75-AD42-9AD4-6A3E98423EF6}" destId="{9C8D402F-1368-C044-A738-2DA9F17F3CC6}" srcOrd="0" destOrd="0" presId="urn:microsoft.com/office/officeart/2005/8/layout/process4"/>
    <dgm:cxn modelId="{697F501B-DB98-3743-9895-212971610050}" srcId="{6874B277-C05A-F04C-81F1-AFE82E7C694D}" destId="{0D15FB73-0BBB-714B-9BB0-C2B2726CD3E1}" srcOrd="1" destOrd="0" parTransId="{E7CB6CB2-8AB0-0145-A0AB-6D20EAD10602}" sibTransId="{2C5CF12D-E515-574D-BAB8-DA757FC1B314}"/>
    <dgm:cxn modelId="{7CF5ED42-E752-E842-9835-2A3C43B35EB9}" type="presParOf" srcId="{B7F0B060-9CB7-7E41-B723-A4CFD981EC89}" destId="{B0D0E4A9-CEEB-6746-9751-6C5AC61544C0}" srcOrd="0" destOrd="0" presId="urn:microsoft.com/office/officeart/2005/8/layout/process4"/>
    <dgm:cxn modelId="{F20928B2-2918-614F-A0DA-AF8A6E6B5AFA}" type="presParOf" srcId="{B0D0E4A9-CEEB-6746-9751-6C5AC61544C0}" destId="{9C8D402F-1368-C044-A738-2DA9F17F3CC6}" srcOrd="0" destOrd="0" presId="urn:microsoft.com/office/officeart/2005/8/layout/process4"/>
    <dgm:cxn modelId="{FE4860F6-97A3-284F-B601-427E20A1C297}" type="presParOf" srcId="{B7F0B060-9CB7-7E41-B723-A4CFD981EC89}" destId="{71A0E934-7612-6845-8F99-DAFB9FA1977C}" srcOrd="1" destOrd="0" presId="urn:microsoft.com/office/officeart/2005/8/layout/process4"/>
    <dgm:cxn modelId="{700052F8-4AF4-E04F-908C-D9888508BEC1}" type="presParOf" srcId="{B7F0B060-9CB7-7E41-B723-A4CFD981EC89}" destId="{AEACEC9F-8E0C-314B-846C-60AB9667B250}" srcOrd="2" destOrd="0" presId="urn:microsoft.com/office/officeart/2005/8/layout/process4"/>
    <dgm:cxn modelId="{9DCD05BF-F890-D74D-B674-3561036A88BA}" type="presParOf" srcId="{AEACEC9F-8E0C-314B-846C-60AB9667B250}" destId="{7B12BA32-5DB0-C047-A0D4-1650BF6FB212}" srcOrd="0" destOrd="0" presId="urn:microsoft.com/office/officeart/2005/8/layout/process4"/>
    <dgm:cxn modelId="{569CA468-3F83-F441-8E85-CD7471149253}" type="presParOf" srcId="{B7F0B060-9CB7-7E41-B723-A4CFD981EC89}" destId="{8E0656CC-EAD5-064F-B087-AAD2461BB8B3}" srcOrd="3" destOrd="0" presId="urn:microsoft.com/office/officeart/2005/8/layout/process4"/>
    <dgm:cxn modelId="{495D9D9E-282D-684D-BBDE-6E68AF73E89C}" type="presParOf" srcId="{B7F0B060-9CB7-7E41-B723-A4CFD981EC89}" destId="{8D394CE5-702C-124D-8669-24721F7FC071}" srcOrd="4" destOrd="0" presId="urn:microsoft.com/office/officeart/2005/8/layout/process4"/>
    <dgm:cxn modelId="{495B8B1D-DE7D-904D-A300-11E25681E14C}" type="presParOf" srcId="{8D394CE5-702C-124D-8669-24721F7FC071}" destId="{0BF3E98C-8570-8B42-AC81-4CC700DE9808}" srcOrd="0" destOrd="0" presId="urn:microsoft.com/office/officeart/2005/8/layout/process4"/>
    <dgm:cxn modelId="{0369071C-35A1-1C4F-9D43-7A1084538F55}" type="presParOf" srcId="{B7F0B060-9CB7-7E41-B723-A4CFD981EC89}" destId="{965CCB3D-734A-E140-9CC4-28A7D8FC2BB1}" srcOrd="5" destOrd="0" presId="urn:microsoft.com/office/officeart/2005/8/layout/process4"/>
    <dgm:cxn modelId="{09B2001C-5BAA-7B47-B69D-4B7E7476B78F}" type="presParOf" srcId="{B7F0B060-9CB7-7E41-B723-A4CFD981EC89}" destId="{06147846-209D-B742-B056-CDEABBF24055}" srcOrd="6" destOrd="0" presId="urn:microsoft.com/office/officeart/2005/8/layout/process4"/>
    <dgm:cxn modelId="{4C6E157D-9B03-FE4B-8ED0-C38A253B238D}" type="presParOf" srcId="{06147846-209D-B742-B056-CDEABBF24055}" destId="{7AE1C772-9DBB-6441-BE15-0E1D3D6FE59C}" srcOrd="0" destOrd="0" presId="urn:microsoft.com/office/officeart/2005/8/layout/process4"/>
    <dgm:cxn modelId="{01E46AC0-E0F3-DB44-A3A1-BAC687EAE8DC}" type="presParOf" srcId="{B7F0B060-9CB7-7E41-B723-A4CFD981EC89}" destId="{979A61D6-0C81-FE40-A5AE-EED2D9248FDA}" srcOrd="7" destOrd="0" presId="urn:microsoft.com/office/officeart/2005/8/layout/process4"/>
    <dgm:cxn modelId="{3BB9215B-4413-D74F-AA65-EDA9A583A3DD}" type="presParOf" srcId="{B7F0B060-9CB7-7E41-B723-A4CFD981EC89}" destId="{71F1C9E9-2347-E547-849F-4421607881AC}" srcOrd="8" destOrd="0" presId="urn:microsoft.com/office/officeart/2005/8/layout/process4"/>
    <dgm:cxn modelId="{2F78F893-59FC-2342-ABFB-5FE5C4105973}" type="presParOf" srcId="{71F1C9E9-2347-E547-849F-4421607881AC}" destId="{9BE3E724-A622-1F42-8344-499FE3CB1213}" srcOrd="0" destOrd="0" presId="urn:microsoft.com/office/officeart/2005/8/layout/process4"/>
    <dgm:cxn modelId="{24E7F6F6-F9BE-4545-935A-790D5CF94FF9}" type="presParOf" srcId="{B7F0B060-9CB7-7E41-B723-A4CFD981EC89}" destId="{C493CD63-1571-9E43-BF69-41F258302629}" srcOrd="9" destOrd="0" presId="urn:microsoft.com/office/officeart/2005/8/layout/process4"/>
    <dgm:cxn modelId="{9825B05A-74AF-6847-9EF1-A7C01A540984}" type="presParOf" srcId="{B7F0B060-9CB7-7E41-B723-A4CFD981EC89}" destId="{97001315-234F-A54F-AC68-B6F97AD7D208}" srcOrd="10" destOrd="0" presId="urn:microsoft.com/office/officeart/2005/8/layout/process4"/>
    <dgm:cxn modelId="{58FDB542-41B1-1B43-8A96-123E29612590}" type="presParOf" srcId="{97001315-234F-A54F-AC68-B6F97AD7D208}" destId="{6CF617F3-BDBA-D747-8539-E57CDB546D4C}" srcOrd="0" destOrd="0" presId="urn:microsoft.com/office/officeart/2005/8/layout/process4"/>
    <dgm:cxn modelId="{2271208B-46DA-1846-8FE2-97AC3E39FECF}" type="presParOf" srcId="{B7F0B060-9CB7-7E41-B723-A4CFD981EC89}" destId="{168654CF-17DC-EB42-A308-BCC6A9B24CEA}" srcOrd="11" destOrd="0" presId="urn:microsoft.com/office/officeart/2005/8/layout/process4"/>
    <dgm:cxn modelId="{8BF604B4-D3E3-524B-8FAF-820E8F493BED}" type="presParOf" srcId="{B7F0B060-9CB7-7E41-B723-A4CFD981EC89}" destId="{73505428-7FB4-9445-A8EC-9E53F8051833}" srcOrd="12" destOrd="0" presId="urn:microsoft.com/office/officeart/2005/8/layout/process4"/>
    <dgm:cxn modelId="{C87D051A-3276-F645-9AA3-A9BF533B2E1B}" type="presParOf" srcId="{73505428-7FB4-9445-A8EC-9E53F8051833}" destId="{8861396F-4F80-1949-97A7-CA9286FE350B}" srcOrd="0" destOrd="0" presId="urn:microsoft.com/office/officeart/2005/8/layout/process4"/>
    <dgm:cxn modelId="{CA0AB226-4324-DB41-8D28-132D8E97125B}" type="presParOf" srcId="{B7F0B060-9CB7-7E41-B723-A4CFD981EC89}" destId="{B7612272-CD93-E04E-AC1D-B68F207428B7}" srcOrd="13" destOrd="0" presId="urn:microsoft.com/office/officeart/2005/8/layout/process4"/>
    <dgm:cxn modelId="{9DB35F04-5594-114A-A9B8-12B1BCAC6AE2}" type="presParOf" srcId="{B7F0B060-9CB7-7E41-B723-A4CFD981EC89}" destId="{86CB7E37-0270-FA45-8B24-A03586F19ACE}" srcOrd="14" destOrd="0" presId="urn:microsoft.com/office/officeart/2005/8/layout/process4"/>
    <dgm:cxn modelId="{51100F8F-1351-2D4B-83AB-58D674DAC279}" type="presParOf" srcId="{86CB7E37-0270-FA45-8B24-A03586F19ACE}" destId="{8E8E96C2-4F36-1749-BDB3-46131329B4B5}" srcOrd="0" destOrd="0" presId="urn:microsoft.com/office/officeart/2005/8/layout/process4"/>
    <dgm:cxn modelId="{7C053DD9-231E-9A4F-B141-879FAD0B2EFE}" type="presParOf" srcId="{B7F0B060-9CB7-7E41-B723-A4CFD981EC89}" destId="{1447AF3E-E6DA-5D45-8B21-A21A1207AEB5}" srcOrd="15" destOrd="0" presId="urn:microsoft.com/office/officeart/2005/8/layout/process4"/>
    <dgm:cxn modelId="{0FDF7C75-D7A6-3B4A-B629-84B0B19BAE00}" type="presParOf" srcId="{B7F0B060-9CB7-7E41-B723-A4CFD981EC89}" destId="{56CB6B94-7E70-C043-ADBF-B3C931176F34}" srcOrd="16" destOrd="0" presId="urn:microsoft.com/office/officeart/2005/8/layout/process4"/>
    <dgm:cxn modelId="{7E702AE2-8123-684F-997A-6381D63648FA}" type="presParOf" srcId="{56CB6B94-7E70-C043-ADBF-B3C931176F34}" destId="{0F6727B6-DD01-E94D-A473-7A95C2277833}" srcOrd="0" destOrd="0" presId="urn:microsoft.com/office/officeart/2005/8/layout/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C8D402F-1368-C044-A738-2DA9F17F3CC6}">
      <dsp:nvSpPr>
        <dsp:cNvPr id="0" name=""/>
        <dsp:cNvSpPr/>
      </dsp:nvSpPr>
      <dsp:spPr>
        <a:xfrm>
          <a:off x="0" y="6054536"/>
          <a:ext cx="4114800" cy="496769"/>
        </a:xfrm>
        <a:prstGeom prst="rect">
          <a:avLst/>
        </a:prstGeom>
        <a:solidFill>
          <a:schemeClr val="bg2"/>
        </a:solidFill>
        <a:ln>
          <a:noFill/>
        </a:ln>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18 vag rounded bold"/>
            </a:rPr>
            <a:t>Memory</a:t>
          </a:r>
          <a:endParaRPr lang="en-US" sz="1700" kern="1200" dirty="0">
            <a:latin typeface="18 VAG Rounded Bold   07390"/>
            <a:cs typeface="18 vag rounded bold"/>
          </a:endParaRPr>
        </a:p>
      </dsp:txBody>
      <dsp:txXfrm>
        <a:off x="0" y="6054536"/>
        <a:ext cx="4114800" cy="496769"/>
      </dsp:txXfrm>
    </dsp:sp>
    <dsp:sp modelId="{7B12BA32-5DB0-C047-A0D4-1650BF6FB212}">
      <dsp:nvSpPr>
        <dsp:cNvPr id="0" name=""/>
        <dsp:cNvSpPr/>
      </dsp:nvSpPr>
      <dsp:spPr>
        <a:xfrm rot="10800000">
          <a:off x="0" y="5297955"/>
          <a:ext cx="4114800" cy="764031"/>
        </a:xfrm>
        <a:prstGeom prst="upArrowCallout">
          <a:avLst/>
        </a:prstGeom>
        <a:solidFill>
          <a:schemeClr val="accent2"/>
        </a:solidFill>
        <a:ln>
          <a:noFill/>
        </a:ln>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18 vag rounded bold"/>
            </a:rPr>
            <a:t>Loader</a:t>
          </a:r>
          <a:endParaRPr lang="en-US" sz="1700" kern="1200" dirty="0">
            <a:latin typeface="18 VAG Rounded Bold   07390"/>
            <a:cs typeface="18 vag rounded bold"/>
          </a:endParaRPr>
        </a:p>
      </dsp:txBody>
      <dsp:txXfrm rot="10800000">
        <a:off x="0" y="5297955"/>
        <a:ext cx="4114800" cy="764031"/>
      </dsp:txXfrm>
    </dsp:sp>
    <dsp:sp modelId="{0BF3E98C-8570-8B42-AC81-4CC700DE9808}">
      <dsp:nvSpPr>
        <dsp:cNvPr id="0" name=""/>
        <dsp:cNvSpPr/>
      </dsp:nvSpPr>
      <dsp:spPr>
        <a:xfrm rot="10800000">
          <a:off x="0" y="4541375"/>
          <a:ext cx="4114800" cy="764031"/>
        </a:xfrm>
        <a:prstGeom prst="upArrowCallout">
          <a:avLst/>
        </a:prstGeom>
        <a:solidFill>
          <a:schemeClr val="bg2"/>
        </a:solidFill>
        <a:ln>
          <a:noFill/>
        </a:ln>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18 vag rounded bold"/>
            </a:rPr>
            <a:t>Executable (mach </a:t>
          </a:r>
          <a:r>
            <a:rPr lang="en-US" sz="1700" kern="1200" dirty="0" err="1" smtClean="0">
              <a:latin typeface="18 VAG Rounded Bold   07390"/>
              <a:cs typeface="18 vag rounded bold"/>
            </a:rPr>
            <a:t>lang</a:t>
          </a:r>
          <a:r>
            <a:rPr lang="en-US" sz="1700" kern="1200" dirty="0" smtClean="0">
              <a:latin typeface="18 VAG Rounded Bold   07390"/>
              <a:cs typeface="18 vag rounded bold"/>
            </a:rPr>
            <a:t> </a:t>
          </a:r>
          <a:r>
            <a:rPr lang="en-US" sz="1700" kern="1200" dirty="0" err="1" smtClean="0">
              <a:latin typeface="18 VAG Rounded Bold   07390"/>
              <a:cs typeface="18 vag rounded bold"/>
            </a:rPr>
            <a:t>pgm</a:t>
          </a:r>
          <a:r>
            <a:rPr lang="en-US" sz="1700" kern="1200" dirty="0" smtClean="0">
              <a:latin typeface="18 VAG Rounded Bold   07390"/>
              <a:cs typeface="18 vag rounded bold"/>
            </a:rPr>
            <a:t>): </a:t>
          </a:r>
          <a:r>
            <a:rPr lang="en-US" sz="1700" b="1" kern="1200" dirty="0" err="1" smtClean="0">
              <a:latin typeface="Courier New"/>
              <a:cs typeface="Courier New"/>
            </a:rPr>
            <a:t>a.out</a:t>
          </a:r>
          <a:endParaRPr lang="en-US" sz="1700" b="1" kern="1200" dirty="0">
            <a:latin typeface="Courier New"/>
            <a:cs typeface="Courier New"/>
          </a:endParaRPr>
        </a:p>
      </dsp:txBody>
      <dsp:txXfrm rot="10800000">
        <a:off x="0" y="4541375"/>
        <a:ext cx="4114800" cy="764031"/>
      </dsp:txXfrm>
    </dsp:sp>
    <dsp:sp modelId="{7AE1C772-9DBB-6441-BE15-0E1D3D6FE59C}">
      <dsp:nvSpPr>
        <dsp:cNvPr id="0" name=""/>
        <dsp:cNvSpPr/>
      </dsp:nvSpPr>
      <dsp:spPr>
        <a:xfrm rot="10800000">
          <a:off x="0" y="3784795"/>
          <a:ext cx="4114800" cy="764031"/>
        </a:xfrm>
        <a:prstGeom prst="upArrowCallout">
          <a:avLst/>
        </a:prstGeom>
        <a:solidFill>
          <a:schemeClr val="accent6"/>
        </a:solidFill>
        <a:ln>
          <a:noFill/>
        </a:ln>
        <a:effectLst>
          <a:glow rad="101600">
            <a:schemeClr val="accent6">
              <a:alpha val="75000"/>
            </a:schemeClr>
          </a:glow>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18 vag rounded bold"/>
            </a:rPr>
            <a:t>Linker</a:t>
          </a:r>
          <a:endParaRPr lang="en-US" sz="1700" kern="1200" dirty="0">
            <a:latin typeface="18 VAG Rounded Bold   07390"/>
            <a:cs typeface="18 vag rounded bold"/>
          </a:endParaRPr>
        </a:p>
      </dsp:txBody>
      <dsp:txXfrm rot="10800000">
        <a:off x="0" y="3784795"/>
        <a:ext cx="4114800" cy="764031"/>
      </dsp:txXfrm>
    </dsp:sp>
    <dsp:sp modelId="{9BE3E724-A622-1F42-8344-499FE3CB1213}">
      <dsp:nvSpPr>
        <dsp:cNvPr id="0" name=""/>
        <dsp:cNvSpPr/>
      </dsp:nvSpPr>
      <dsp:spPr>
        <a:xfrm rot="10800000">
          <a:off x="0" y="3028215"/>
          <a:ext cx="4114800" cy="764031"/>
        </a:xfrm>
        <a:prstGeom prst="upArrowCallout">
          <a:avLst/>
        </a:prstGeom>
        <a:solidFill>
          <a:schemeClr val="bg2"/>
        </a:solidFill>
        <a:ln>
          <a:noFill/>
        </a:ln>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18 vag rounded bold"/>
            </a:rPr>
            <a:t>Object (mach </a:t>
          </a:r>
          <a:r>
            <a:rPr lang="en-US" sz="1700" kern="1200" dirty="0" err="1" smtClean="0">
              <a:latin typeface="18 VAG Rounded Bold   07390"/>
              <a:cs typeface="18 vag rounded bold"/>
            </a:rPr>
            <a:t>lang</a:t>
          </a:r>
          <a:r>
            <a:rPr lang="en-US" sz="1700" kern="1200" dirty="0" smtClean="0">
              <a:latin typeface="18 VAG Rounded Bold   07390"/>
              <a:cs typeface="18 vag rounded bold"/>
            </a:rPr>
            <a:t> module): </a:t>
          </a:r>
          <a:r>
            <a:rPr lang="en-US" sz="1700" b="1" kern="1200" dirty="0" err="1" smtClean="0">
              <a:latin typeface="Courier New"/>
              <a:cs typeface="Courier New"/>
            </a:rPr>
            <a:t>foo.o</a:t>
          </a:r>
          <a:endParaRPr lang="en-US" sz="1700" b="1" kern="1200" dirty="0">
            <a:latin typeface="Courier New"/>
            <a:cs typeface="Courier New"/>
          </a:endParaRPr>
        </a:p>
      </dsp:txBody>
      <dsp:txXfrm rot="10800000">
        <a:off x="0" y="3028215"/>
        <a:ext cx="4114800" cy="764031"/>
      </dsp:txXfrm>
    </dsp:sp>
    <dsp:sp modelId="{6CF617F3-BDBA-D747-8539-E57CDB546D4C}">
      <dsp:nvSpPr>
        <dsp:cNvPr id="0" name=""/>
        <dsp:cNvSpPr/>
      </dsp:nvSpPr>
      <dsp:spPr>
        <a:xfrm rot="10800000">
          <a:off x="0" y="2271634"/>
          <a:ext cx="4114800" cy="764031"/>
        </a:xfrm>
        <a:prstGeom prst="upArrowCallout">
          <a:avLst/>
        </a:prstGeom>
        <a:solidFill>
          <a:schemeClr val="accent1"/>
        </a:solidFill>
        <a:ln>
          <a:noFill/>
        </a:ln>
        <a:effectLst>
          <a:glow rad="101600">
            <a:schemeClr val="accent1">
              <a:alpha val="75000"/>
            </a:schemeClr>
          </a:glow>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18 vag rounded bold"/>
            </a:rPr>
            <a:t>Assembler</a:t>
          </a:r>
          <a:endParaRPr lang="en-US" sz="1700" kern="1200" dirty="0">
            <a:latin typeface="18 VAG Rounded Bold   07390"/>
            <a:cs typeface="18 vag rounded bold"/>
          </a:endParaRPr>
        </a:p>
      </dsp:txBody>
      <dsp:txXfrm rot="10800000">
        <a:off x="0" y="2271634"/>
        <a:ext cx="4114800" cy="764031"/>
      </dsp:txXfrm>
    </dsp:sp>
    <dsp:sp modelId="{8861396F-4F80-1949-97A7-CA9286FE350B}">
      <dsp:nvSpPr>
        <dsp:cNvPr id="0" name=""/>
        <dsp:cNvSpPr/>
      </dsp:nvSpPr>
      <dsp:spPr>
        <a:xfrm rot="10800000">
          <a:off x="0" y="1515054"/>
          <a:ext cx="4114800" cy="764031"/>
        </a:xfrm>
        <a:prstGeom prst="upArrowCallout">
          <a:avLst/>
        </a:prstGeom>
        <a:solidFill>
          <a:schemeClr val="bg2"/>
        </a:solidFill>
        <a:ln>
          <a:noFill/>
        </a:ln>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18 vag rounded bold"/>
            </a:rPr>
            <a:t>Assembly program: </a:t>
          </a:r>
          <a:r>
            <a:rPr lang="en-US" sz="1700" b="1" kern="1200" dirty="0" err="1" smtClean="0">
              <a:latin typeface="Courier New"/>
              <a:cs typeface="Courier New"/>
            </a:rPr>
            <a:t>foo.s</a:t>
          </a:r>
          <a:endParaRPr lang="en-US" sz="1700" b="1" kern="1200" dirty="0">
            <a:latin typeface="Courier New"/>
            <a:cs typeface="Courier New"/>
          </a:endParaRPr>
        </a:p>
      </dsp:txBody>
      <dsp:txXfrm rot="10800000">
        <a:off x="0" y="1515054"/>
        <a:ext cx="4114800" cy="764031"/>
      </dsp:txXfrm>
    </dsp:sp>
    <dsp:sp modelId="{8E8E96C2-4F36-1749-BDB3-46131329B4B5}">
      <dsp:nvSpPr>
        <dsp:cNvPr id="0" name=""/>
        <dsp:cNvSpPr/>
      </dsp:nvSpPr>
      <dsp:spPr>
        <a:xfrm rot="10800000">
          <a:off x="0" y="758474"/>
          <a:ext cx="4114800" cy="764031"/>
        </a:xfrm>
        <a:prstGeom prst="upArrowCallout">
          <a:avLst/>
        </a:prstGeom>
        <a:solidFill>
          <a:schemeClr val="accent4">
            <a:hueOff val="0"/>
            <a:satOff val="0"/>
            <a:lumOff val="0"/>
            <a:alphaOff val="0"/>
          </a:schemeClr>
        </a:solidFill>
        <a:ln>
          <a:noFill/>
        </a:ln>
        <a:effectLst>
          <a:glow rad="63500">
            <a:schemeClr val="accent4">
              <a:hueOff val="0"/>
              <a:satOff val="0"/>
              <a:lumOff val="0"/>
              <a:alphaOff val="0"/>
              <a:alpha val="45000"/>
              <a:satMod val="120000"/>
            </a:schemeClr>
          </a:glow>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18 vag rounded bold"/>
            </a:rPr>
            <a:t>Compiler</a:t>
          </a:r>
          <a:endParaRPr lang="en-US" sz="1700" kern="1200" dirty="0">
            <a:latin typeface="18 VAG Rounded Bold   07390"/>
            <a:cs typeface="18 vag rounded bold"/>
          </a:endParaRPr>
        </a:p>
      </dsp:txBody>
      <dsp:txXfrm rot="10800000">
        <a:off x="0" y="758474"/>
        <a:ext cx="4114800" cy="764031"/>
      </dsp:txXfrm>
    </dsp:sp>
    <dsp:sp modelId="{0F6727B6-DD01-E94D-A473-7A95C2277833}">
      <dsp:nvSpPr>
        <dsp:cNvPr id="0" name=""/>
        <dsp:cNvSpPr/>
      </dsp:nvSpPr>
      <dsp:spPr>
        <a:xfrm rot="10800000">
          <a:off x="0" y="1894"/>
          <a:ext cx="4114800" cy="764031"/>
        </a:xfrm>
        <a:prstGeom prst="upArrowCallout">
          <a:avLst/>
        </a:prstGeom>
        <a:solidFill>
          <a:schemeClr val="bg2"/>
        </a:solidFill>
        <a:ln>
          <a:noFill/>
        </a:ln>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07390"/>
            </a:rPr>
            <a:t>C program: </a:t>
          </a:r>
          <a:r>
            <a:rPr lang="en-US" sz="1700" b="1" kern="1200" dirty="0" err="1" smtClean="0">
              <a:latin typeface="Courier New"/>
              <a:cs typeface="Courier New"/>
            </a:rPr>
            <a:t>foo.c</a:t>
          </a:r>
          <a:endParaRPr lang="en-US" sz="1700" b="1" kern="1200" dirty="0">
            <a:latin typeface="Courier New"/>
            <a:cs typeface="Courier New"/>
          </a:endParaRPr>
        </a:p>
      </dsp:txBody>
      <dsp:txXfrm rot="10800000">
        <a:off x="0" y="1894"/>
        <a:ext cx="4114800" cy="764031"/>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469AF61-9493-3B46-82D0-8B07D495B049}">
      <dsp:nvSpPr>
        <dsp:cNvPr id="0" name=""/>
        <dsp:cNvSpPr/>
      </dsp:nvSpPr>
      <dsp:spPr>
        <a:xfrm>
          <a:off x="0" y="0"/>
          <a:ext cx="1524000" cy="609600"/>
        </a:xfrm>
        <a:prstGeom prst="leftArrowCallout">
          <a:avLst/>
        </a:prstGeom>
        <a:solidFill>
          <a:schemeClr val="bg2"/>
        </a:solidFill>
        <a:ln>
          <a:noFill/>
        </a:ln>
        <a:effectLst/>
        <a:scene3d>
          <a:camera prst="perspectiveFront" fov="5700000" zoom="92000">
            <a:rot lat="19536425" lon="20871123" rev="415955"/>
          </a:camera>
          <a:lightRig rig="balanced" dir="t">
            <a:rot lat="0" lon="0" rev="12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b="1" kern="1200" dirty="0" err="1" smtClean="0">
              <a:latin typeface="Courier New"/>
              <a:cs typeface="Courier New"/>
            </a:rPr>
            <a:t>lib.o</a:t>
          </a:r>
          <a:endParaRPr lang="en-US" sz="1900" b="1" kern="1200" dirty="0">
            <a:latin typeface="Courier New"/>
            <a:cs typeface="Courier New"/>
          </a:endParaRPr>
        </a:p>
      </dsp:txBody>
      <dsp:txXfrm>
        <a:off x="0" y="0"/>
        <a:ext cx="1524000" cy="6096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469AF61-9493-3B46-82D0-8B07D495B049}">
      <dsp:nvSpPr>
        <dsp:cNvPr id="0" name=""/>
        <dsp:cNvSpPr/>
      </dsp:nvSpPr>
      <dsp:spPr>
        <a:xfrm>
          <a:off x="0" y="0"/>
          <a:ext cx="1524000" cy="609600"/>
        </a:xfrm>
        <a:prstGeom prst="leftArrowCallout">
          <a:avLst/>
        </a:prstGeom>
        <a:solidFill>
          <a:schemeClr val="bg2"/>
        </a:solidFill>
        <a:ln>
          <a:noFill/>
        </a:ln>
        <a:effectLst/>
        <a:scene3d>
          <a:camera prst="perspectiveFront" fov="5700000" zoom="92000">
            <a:rot lat="19536425" lon="20871123" rev="415955"/>
          </a:camera>
          <a:lightRig rig="balanced" dir="t">
            <a:rot lat="0" lon="0" rev="12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b="1" kern="1200" dirty="0" err="1" smtClean="0">
              <a:latin typeface="Courier New"/>
              <a:cs typeface="Courier New"/>
            </a:rPr>
            <a:t>lib.o</a:t>
          </a:r>
          <a:endParaRPr lang="en-US" sz="1900" b="1" kern="1200" dirty="0">
            <a:latin typeface="Courier New"/>
            <a:cs typeface="Courier New"/>
          </a:endParaRPr>
        </a:p>
      </dsp:txBody>
      <dsp:txXfrm>
        <a:off x="0" y="0"/>
        <a:ext cx="1524000" cy="6096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C8D402F-1368-C044-A738-2DA9F17F3CC6}">
      <dsp:nvSpPr>
        <dsp:cNvPr id="0" name=""/>
        <dsp:cNvSpPr/>
      </dsp:nvSpPr>
      <dsp:spPr>
        <a:xfrm>
          <a:off x="0" y="6054536"/>
          <a:ext cx="4114800" cy="496769"/>
        </a:xfrm>
        <a:prstGeom prst="rect">
          <a:avLst/>
        </a:prstGeom>
        <a:solidFill>
          <a:schemeClr val="bg2"/>
        </a:solidFill>
        <a:ln>
          <a:noFill/>
        </a:ln>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18 vag rounded bold"/>
            </a:rPr>
            <a:t>Memory</a:t>
          </a:r>
          <a:endParaRPr lang="en-US" sz="1700" kern="1200" dirty="0">
            <a:latin typeface="18 VAG Rounded Bold   07390"/>
            <a:cs typeface="18 vag rounded bold"/>
          </a:endParaRPr>
        </a:p>
      </dsp:txBody>
      <dsp:txXfrm>
        <a:off x="0" y="6054536"/>
        <a:ext cx="4114800" cy="496769"/>
      </dsp:txXfrm>
    </dsp:sp>
    <dsp:sp modelId="{7B12BA32-5DB0-C047-A0D4-1650BF6FB212}">
      <dsp:nvSpPr>
        <dsp:cNvPr id="0" name=""/>
        <dsp:cNvSpPr/>
      </dsp:nvSpPr>
      <dsp:spPr>
        <a:xfrm rot="10800000">
          <a:off x="0" y="5297955"/>
          <a:ext cx="4114800" cy="764031"/>
        </a:xfrm>
        <a:prstGeom prst="upArrowCallout">
          <a:avLst/>
        </a:prstGeom>
        <a:solidFill>
          <a:schemeClr val="accent2"/>
        </a:solidFill>
        <a:ln>
          <a:noFill/>
        </a:ln>
        <a:effectLst>
          <a:glow rad="101600">
            <a:schemeClr val="accent2">
              <a:alpha val="75000"/>
            </a:schemeClr>
          </a:glow>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18 vag rounded bold"/>
            </a:rPr>
            <a:t>Loader</a:t>
          </a:r>
          <a:endParaRPr lang="en-US" sz="1700" kern="1200" dirty="0">
            <a:latin typeface="18 VAG Rounded Bold   07390"/>
            <a:cs typeface="18 vag rounded bold"/>
          </a:endParaRPr>
        </a:p>
      </dsp:txBody>
      <dsp:txXfrm rot="10800000">
        <a:off x="0" y="5297955"/>
        <a:ext cx="4114800" cy="764031"/>
      </dsp:txXfrm>
    </dsp:sp>
    <dsp:sp modelId="{0BF3E98C-8570-8B42-AC81-4CC700DE9808}">
      <dsp:nvSpPr>
        <dsp:cNvPr id="0" name=""/>
        <dsp:cNvSpPr/>
      </dsp:nvSpPr>
      <dsp:spPr>
        <a:xfrm rot="10800000">
          <a:off x="0" y="4541375"/>
          <a:ext cx="4114800" cy="764031"/>
        </a:xfrm>
        <a:prstGeom prst="upArrowCallout">
          <a:avLst/>
        </a:prstGeom>
        <a:solidFill>
          <a:schemeClr val="bg2"/>
        </a:solidFill>
        <a:ln>
          <a:noFill/>
        </a:ln>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18 vag rounded bold"/>
            </a:rPr>
            <a:t>Executable (mach </a:t>
          </a:r>
          <a:r>
            <a:rPr lang="en-US" sz="1700" kern="1200" dirty="0" err="1" smtClean="0">
              <a:latin typeface="18 VAG Rounded Bold   07390"/>
              <a:cs typeface="18 vag rounded bold"/>
            </a:rPr>
            <a:t>lang</a:t>
          </a:r>
          <a:r>
            <a:rPr lang="en-US" sz="1700" kern="1200" dirty="0" smtClean="0">
              <a:latin typeface="18 VAG Rounded Bold   07390"/>
              <a:cs typeface="18 vag rounded bold"/>
            </a:rPr>
            <a:t> </a:t>
          </a:r>
          <a:r>
            <a:rPr lang="en-US" sz="1700" kern="1200" dirty="0" err="1" smtClean="0">
              <a:latin typeface="18 VAG Rounded Bold   07390"/>
              <a:cs typeface="18 vag rounded bold"/>
            </a:rPr>
            <a:t>pgm</a:t>
          </a:r>
          <a:r>
            <a:rPr lang="en-US" sz="1700" kern="1200" dirty="0" smtClean="0">
              <a:latin typeface="18 VAG Rounded Bold   07390"/>
              <a:cs typeface="18 vag rounded bold"/>
            </a:rPr>
            <a:t>): </a:t>
          </a:r>
          <a:r>
            <a:rPr lang="en-US" sz="1700" b="1" kern="1200" dirty="0" err="1" smtClean="0">
              <a:latin typeface="Courier New"/>
              <a:cs typeface="Courier New"/>
            </a:rPr>
            <a:t>a.out</a:t>
          </a:r>
          <a:endParaRPr lang="en-US" sz="1700" b="1" kern="1200" dirty="0">
            <a:latin typeface="Courier New"/>
            <a:cs typeface="Courier New"/>
          </a:endParaRPr>
        </a:p>
      </dsp:txBody>
      <dsp:txXfrm rot="10800000">
        <a:off x="0" y="4541375"/>
        <a:ext cx="4114800" cy="764031"/>
      </dsp:txXfrm>
    </dsp:sp>
    <dsp:sp modelId="{7AE1C772-9DBB-6441-BE15-0E1D3D6FE59C}">
      <dsp:nvSpPr>
        <dsp:cNvPr id="0" name=""/>
        <dsp:cNvSpPr/>
      </dsp:nvSpPr>
      <dsp:spPr>
        <a:xfrm rot="10800000">
          <a:off x="0" y="3784795"/>
          <a:ext cx="4114800" cy="764031"/>
        </a:xfrm>
        <a:prstGeom prst="upArrowCallout">
          <a:avLst/>
        </a:prstGeom>
        <a:solidFill>
          <a:schemeClr val="accent6"/>
        </a:solidFill>
        <a:ln>
          <a:noFill/>
        </a:ln>
        <a:effectLst>
          <a:glow rad="101600">
            <a:schemeClr val="accent6">
              <a:alpha val="75000"/>
            </a:schemeClr>
          </a:glow>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18 vag rounded bold"/>
            </a:rPr>
            <a:t>Linker</a:t>
          </a:r>
          <a:endParaRPr lang="en-US" sz="1700" kern="1200" dirty="0">
            <a:latin typeface="18 VAG Rounded Bold   07390"/>
            <a:cs typeface="18 vag rounded bold"/>
          </a:endParaRPr>
        </a:p>
      </dsp:txBody>
      <dsp:txXfrm rot="10800000">
        <a:off x="0" y="3784795"/>
        <a:ext cx="4114800" cy="764031"/>
      </dsp:txXfrm>
    </dsp:sp>
    <dsp:sp modelId="{9BE3E724-A622-1F42-8344-499FE3CB1213}">
      <dsp:nvSpPr>
        <dsp:cNvPr id="0" name=""/>
        <dsp:cNvSpPr/>
      </dsp:nvSpPr>
      <dsp:spPr>
        <a:xfrm rot="10800000">
          <a:off x="0" y="3028215"/>
          <a:ext cx="4114800" cy="764031"/>
        </a:xfrm>
        <a:prstGeom prst="upArrowCallout">
          <a:avLst/>
        </a:prstGeom>
        <a:solidFill>
          <a:schemeClr val="bg2"/>
        </a:solidFill>
        <a:ln>
          <a:noFill/>
        </a:ln>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18 vag rounded bold"/>
            </a:rPr>
            <a:t>Object (mach </a:t>
          </a:r>
          <a:r>
            <a:rPr lang="en-US" sz="1700" kern="1200" dirty="0" err="1" smtClean="0">
              <a:latin typeface="18 VAG Rounded Bold   07390"/>
              <a:cs typeface="18 vag rounded bold"/>
            </a:rPr>
            <a:t>lang</a:t>
          </a:r>
          <a:r>
            <a:rPr lang="en-US" sz="1700" kern="1200" dirty="0" smtClean="0">
              <a:latin typeface="18 VAG Rounded Bold   07390"/>
              <a:cs typeface="18 vag rounded bold"/>
            </a:rPr>
            <a:t> module): </a:t>
          </a:r>
          <a:r>
            <a:rPr lang="en-US" sz="1700" b="1" kern="1200" dirty="0" err="1" smtClean="0">
              <a:latin typeface="Courier New"/>
              <a:cs typeface="Courier New"/>
            </a:rPr>
            <a:t>foo.o</a:t>
          </a:r>
          <a:endParaRPr lang="en-US" sz="1700" b="1" kern="1200" dirty="0">
            <a:latin typeface="Courier New"/>
            <a:cs typeface="Courier New"/>
          </a:endParaRPr>
        </a:p>
      </dsp:txBody>
      <dsp:txXfrm rot="10800000">
        <a:off x="0" y="3028215"/>
        <a:ext cx="4114800" cy="764031"/>
      </dsp:txXfrm>
    </dsp:sp>
    <dsp:sp modelId="{6CF617F3-BDBA-D747-8539-E57CDB546D4C}">
      <dsp:nvSpPr>
        <dsp:cNvPr id="0" name=""/>
        <dsp:cNvSpPr/>
      </dsp:nvSpPr>
      <dsp:spPr>
        <a:xfrm rot="10800000">
          <a:off x="0" y="2271634"/>
          <a:ext cx="4114800" cy="764031"/>
        </a:xfrm>
        <a:prstGeom prst="upArrowCallout">
          <a:avLst/>
        </a:prstGeom>
        <a:solidFill>
          <a:schemeClr val="accent1"/>
        </a:solidFill>
        <a:ln>
          <a:noFill/>
        </a:ln>
        <a:effectLst>
          <a:glow rad="101600">
            <a:schemeClr val="accent1">
              <a:alpha val="75000"/>
            </a:schemeClr>
          </a:glow>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18 vag rounded bold"/>
            </a:rPr>
            <a:t>Assembler</a:t>
          </a:r>
          <a:endParaRPr lang="en-US" sz="1700" kern="1200" dirty="0">
            <a:latin typeface="18 VAG Rounded Bold   07390"/>
            <a:cs typeface="18 vag rounded bold"/>
          </a:endParaRPr>
        </a:p>
      </dsp:txBody>
      <dsp:txXfrm rot="10800000">
        <a:off x="0" y="2271634"/>
        <a:ext cx="4114800" cy="764031"/>
      </dsp:txXfrm>
    </dsp:sp>
    <dsp:sp modelId="{8861396F-4F80-1949-97A7-CA9286FE350B}">
      <dsp:nvSpPr>
        <dsp:cNvPr id="0" name=""/>
        <dsp:cNvSpPr/>
      </dsp:nvSpPr>
      <dsp:spPr>
        <a:xfrm rot="10800000">
          <a:off x="0" y="1515054"/>
          <a:ext cx="4114800" cy="764031"/>
        </a:xfrm>
        <a:prstGeom prst="upArrowCallout">
          <a:avLst/>
        </a:prstGeom>
        <a:solidFill>
          <a:schemeClr val="bg1">
            <a:lumMod val="85000"/>
            <a:lumOff val="15000"/>
          </a:schemeClr>
        </a:solidFill>
        <a:ln>
          <a:noFill/>
        </a:ln>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18 vag rounded bold"/>
            </a:rPr>
            <a:t>Assembly program: </a:t>
          </a:r>
          <a:r>
            <a:rPr lang="en-US" sz="1700" b="1" kern="1200" dirty="0" err="1" smtClean="0">
              <a:latin typeface="Courier New"/>
              <a:cs typeface="Courier New"/>
            </a:rPr>
            <a:t>foo.s</a:t>
          </a:r>
          <a:endParaRPr lang="en-US" sz="1700" b="1" kern="1200" dirty="0">
            <a:latin typeface="Courier New"/>
            <a:cs typeface="Courier New"/>
          </a:endParaRPr>
        </a:p>
      </dsp:txBody>
      <dsp:txXfrm rot="10800000">
        <a:off x="0" y="1515054"/>
        <a:ext cx="4114800" cy="764031"/>
      </dsp:txXfrm>
    </dsp:sp>
    <dsp:sp modelId="{8E8E96C2-4F36-1749-BDB3-46131329B4B5}">
      <dsp:nvSpPr>
        <dsp:cNvPr id="0" name=""/>
        <dsp:cNvSpPr/>
      </dsp:nvSpPr>
      <dsp:spPr>
        <a:xfrm rot="10800000">
          <a:off x="0" y="758474"/>
          <a:ext cx="4114800" cy="764031"/>
        </a:xfrm>
        <a:prstGeom prst="upArrowCallout">
          <a:avLst/>
        </a:prstGeom>
        <a:solidFill>
          <a:schemeClr val="bg1">
            <a:lumMod val="85000"/>
            <a:lumOff val="15000"/>
          </a:schemeClr>
        </a:solidFill>
        <a:ln>
          <a:noFill/>
        </a:ln>
        <a:effectLst>
          <a:glow rad="101600">
            <a:schemeClr val="bg1">
              <a:lumMod val="85000"/>
              <a:lumOff val="15000"/>
              <a:alpha val="75000"/>
            </a:schemeClr>
          </a:glow>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18 vag rounded bold"/>
            </a:rPr>
            <a:t>Compiler</a:t>
          </a:r>
          <a:endParaRPr lang="en-US" sz="1700" kern="1200" dirty="0">
            <a:latin typeface="18 VAG Rounded Bold   07390"/>
            <a:cs typeface="18 vag rounded bold"/>
          </a:endParaRPr>
        </a:p>
      </dsp:txBody>
      <dsp:txXfrm rot="10800000">
        <a:off x="0" y="758474"/>
        <a:ext cx="4114800" cy="764031"/>
      </dsp:txXfrm>
    </dsp:sp>
    <dsp:sp modelId="{0F6727B6-DD01-E94D-A473-7A95C2277833}">
      <dsp:nvSpPr>
        <dsp:cNvPr id="0" name=""/>
        <dsp:cNvSpPr/>
      </dsp:nvSpPr>
      <dsp:spPr>
        <a:xfrm rot="10800000">
          <a:off x="0" y="1894"/>
          <a:ext cx="4114800" cy="764031"/>
        </a:xfrm>
        <a:prstGeom prst="upArrowCallout">
          <a:avLst/>
        </a:prstGeom>
        <a:solidFill>
          <a:schemeClr val="bg1">
            <a:lumMod val="85000"/>
            <a:lumOff val="15000"/>
          </a:schemeClr>
        </a:solidFill>
        <a:ln>
          <a:noFill/>
        </a:ln>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07390"/>
            </a:rPr>
            <a:t>C program: </a:t>
          </a:r>
          <a:r>
            <a:rPr lang="en-US" sz="1700" b="1" kern="1200" dirty="0" err="1" smtClean="0">
              <a:latin typeface="Courier New"/>
              <a:cs typeface="Courier New"/>
            </a:rPr>
            <a:t>foo.c</a:t>
          </a:r>
          <a:endParaRPr lang="en-US" sz="1700" b="1" kern="1200" dirty="0">
            <a:latin typeface="Courier New"/>
            <a:cs typeface="Courier New"/>
          </a:endParaRPr>
        </a:p>
      </dsp:txBody>
      <dsp:txXfrm rot="10800000">
        <a:off x="0" y="1894"/>
        <a:ext cx="4114800" cy="764031"/>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469AF61-9493-3B46-82D0-8B07D495B049}">
      <dsp:nvSpPr>
        <dsp:cNvPr id="0" name=""/>
        <dsp:cNvSpPr/>
      </dsp:nvSpPr>
      <dsp:spPr>
        <a:xfrm>
          <a:off x="0" y="0"/>
          <a:ext cx="1524000" cy="609600"/>
        </a:xfrm>
        <a:prstGeom prst="leftArrowCallout">
          <a:avLst/>
        </a:prstGeom>
        <a:solidFill>
          <a:schemeClr val="bg2"/>
        </a:solidFill>
        <a:ln>
          <a:noFill/>
        </a:ln>
        <a:effectLst/>
        <a:scene3d>
          <a:camera prst="perspectiveFront" fov="5700000" zoom="92000">
            <a:rot lat="19536425" lon="20871123" rev="415955"/>
          </a:camera>
          <a:lightRig rig="balanced" dir="t">
            <a:rot lat="0" lon="0" rev="12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b="1" kern="1200" dirty="0" err="1" smtClean="0">
              <a:latin typeface="Courier New"/>
              <a:cs typeface="Courier New"/>
            </a:rPr>
            <a:t>lib.o</a:t>
          </a:r>
          <a:endParaRPr lang="en-US" sz="1900" b="1" kern="1200" dirty="0">
            <a:latin typeface="Courier New"/>
            <a:cs typeface="Courier New"/>
          </a:endParaRPr>
        </a:p>
      </dsp:txBody>
      <dsp:txXfrm>
        <a:off x="0" y="0"/>
        <a:ext cx="1524000" cy="60960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C8D402F-1368-C044-A738-2DA9F17F3CC6}">
      <dsp:nvSpPr>
        <dsp:cNvPr id="0" name=""/>
        <dsp:cNvSpPr/>
      </dsp:nvSpPr>
      <dsp:spPr>
        <a:xfrm>
          <a:off x="0" y="6054536"/>
          <a:ext cx="4114800" cy="496769"/>
        </a:xfrm>
        <a:prstGeom prst="rect">
          <a:avLst/>
        </a:prstGeom>
        <a:solidFill>
          <a:schemeClr val="bg2"/>
        </a:solidFill>
        <a:ln>
          <a:noFill/>
        </a:ln>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18 vag rounded bold"/>
            </a:rPr>
            <a:t>Memory</a:t>
          </a:r>
          <a:endParaRPr lang="en-US" sz="1700" kern="1200" dirty="0">
            <a:latin typeface="18 VAG Rounded Bold   07390"/>
            <a:cs typeface="18 vag rounded bold"/>
          </a:endParaRPr>
        </a:p>
      </dsp:txBody>
      <dsp:txXfrm>
        <a:off x="0" y="6054536"/>
        <a:ext cx="4114800" cy="496769"/>
      </dsp:txXfrm>
    </dsp:sp>
    <dsp:sp modelId="{7B12BA32-5DB0-C047-A0D4-1650BF6FB212}">
      <dsp:nvSpPr>
        <dsp:cNvPr id="0" name=""/>
        <dsp:cNvSpPr/>
      </dsp:nvSpPr>
      <dsp:spPr>
        <a:xfrm rot="10800000">
          <a:off x="0" y="5297955"/>
          <a:ext cx="4114800" cy="764031"/>
        </a:xfrm>
        <a:prstGeom prst="upArrowCallout">
          <a:avLst/>
        </a:prstGeom>
        <a:solidFill>
          <a:schemeClr val="accent2"/>
        </a:solidFill>
        <a:ln>
          <a:noFill/>
        </a:ln>
        <a:effectLst>
          <a:glow rad="101600">
            <a:schemeClr val="accent2">
              <a:alpha val="75000"/>
            </a:schemeClr>
          </a:glow>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18 vag rounded bold"/>
            </a:rPr>
            <a:t>Loader</a:t>
          </a:r>
          <a:endParaRPr lang="en-US" sz="1700" kern="1200" dirty="0">
            <a:latin typeface="18 VAG Rounded Bold   07390"/>
            <a:cs typeface="18 vag rounded bold"/>
          </a:endParaRPr>
        </a:p>
      </dsp:txBody>
      <dsp:txXfrm rot="10800000">
        <a:off x="0" y="5297955"/>
        <a:ext cx="4114800" cy="764031"/>
      </dsp:txXfrm>
    </dsp:sp>
    <dsp:sp modelId="{0BF3E98C-8570-8B42-AC81-4CC700DE9808}">
      <dsp:nvSpPr>
        <dsp:cNvPr id="0" name=""/>
        <dsp:cNvSpPr/>
      </dsp:nvSpPr>
      <dsp:spPr>
        <a:xfrm rot="10800000">
          <a:off x="0" y="4541375"/>
          <a:ext cx="4114800" cy="764031"/>
        </a:xfrm>
        <a:prstGeom prst="upArrowCallout">
          <a:avLst/>
        </a:prstGeom>
        <a:solidFill>
          <a:schemeClr val="bg2"/>
        </a:solidFill>
        <a:ln>
          <a:noFill/>
        </a:ln>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18 vag rounded bold"/>
            </a:rPr>
            <a:t>Executable (mach </a:t>
          </a:r>
          <a:r>
            <a:rPr lang="en-US" sz="1700" kern="1200" dirty="0" err="1" smtClean="0">
              <a:latin typeface="18 VAG Rounded Bold   07390"/>
              <a:cs typeface="18 vag rounded bold"/>
            </a:rPr>
            <a:t>lang</a:t>
          </a:r>
          <a:r>
            <a:rPr lang="en-US" sz="1700" kern="1200" dirty="0" smtClean="0">
              <a:latin typeface="18 VAG Rounded Bold   07390"/>
              <a:cs typeface="18 vag rounded bold"/>
            </a:rPr>
            <a:t> </a:t>
          </a:r>
          <a:r>
            <a:rPr lang="en-US" sz="1700" kern="1200" dirty="0" err="1" smtClean="0">
              <a:latin typeface="18 VAG Rounded Bold   07390"/>
              <a:cs typeface="18 vag rounded bold"/>
            </a:rPr>
            <a:t>pgm</a:t>
          </a:r>
          <a:r>
            <a:rPr lang="en-US" sz="1700" kern="1200" dirty="0" smtClean="0">
              <a:latin typeface="18 VAG Rounded Bold   07390"/>
              <a:cs typeface="18 vag rounded bold"/>
            </a:rPr>
            <a:t>): </a:t>
          </a:r>
          <a:r>
            <a:rPr lang="en-US" sz="1700" b="1" kern="1200" dirty="0" err="1" smtClean="0">
              <a:latin typeface="Courier New"/>
              <a:cs typeface="Courier New"/>
            </a:rPr>
            <a:t>a.out</a:t>
          </a:r>
          <a:endParaRPr lang="en-US" sz="1700" b="1" kern="1200" dirty="0">
            <a:latin typeface="Courier New"/>
            <a:cs typeface="Courier New"/>
          </a:endParaRPr>
        </a:p>
      </dsp:txBody>
      <dsp:txXfrm rot="10800000">
        <a:off x="0" y="4541375"/>
        <a:ext cx="4114800" cy="764031"/>
      </dsp:txXfrm>
    </dsp:sp>
    <dsp:sp modelId="{7AE1C772-9DBB-6441-BE15-0E1D3D6FE59C}">
      <dsp:nvSpPr>
        <dsp:cNvPr id="0" name=""/>
        <dsp:cNvSpPr/>
      </dsp:nvSpPr>
      <dsp:spPr>
        <a:xfrm rot="10800000">
          <a:off x="0" y="3784795"/>
          <a:ext cx="4114800" cy="764031"/>
        </a:xfrm>
        <a:prstGeom prst="upArrowCallout">
          <a:avLst/>
        </a:prstGeom>
        <a:solidFill>
          <a:schemeClr val="accent6"/>
        </a:solidFill>
        <a:ln>
          <a:noFill/>
        </a:ln>
        <a:effectLst>
          <a:glow rad="101600">
            <a:schemeClr val="accent6">
              <a:alpha val="75000"/>
            </a:schemeClr>
          </a:glow>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18 vag rounded bold"/>
            </a:rPr>
            <a:t>Linker</a:t>
          </a:r>
          <a:endParaRPr lang="en-US" sz="1700" kern="1200" dirty="0">
            <a:latin typeface="18 VAG Rounded Bold   07390"/>
            <a:cs typeface="18 vag rounded bold"/>
          </a:endParaRPr>
        </a:p>
      </dsp:txBody>
      <dsp:txXfrm rot="10800000">
        <a:off x="0" y="3784795"/>
        <a:ext cx="4114800" cy="764031"/>
      </dsp:txXfrm>
    </dsp:sp>
    <dsp:sp modelId="{9BE3E724-A622-1F42-8344-499FE3CB1213}">
      <dsp:nvSpPr>
        <dsp:cNvPr id="0" name=""/>
        <dsp:cNvSpPr/>
      </dsp:nvSpPr>
      <dsp:spPr>
        <a:xfrm rot="10800000">
          <a:off x="0" y="3028215"/>
          <a:ext cx="4114800" cy="764031"/>
        </a:xfrm>
        <a:prstGeom prst="upArrowCallout">
          <a:avLst/>
        </a:prstGeom>
        <a:solidFill>
          <a:schemeClr val="bg1">
            <a:lumMod val="85000"/>
            <a:lumOff val="15000"/>
          </a:schemeClr>
        </a:solidFill>
        <a:ln>
          <a:noFill/>
        </a:ln>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18 vag rounded bold"/>
            </a:rPr>
            <a:t>Object (mach </a:t>
          </a:r>
          <a:r>
            <a:rPr lang="en-US" sz="1700" kern="1200" dirty="0" err="1" smtClean="0">
              <a:latin typeface="18 VAG Rounded Bold   07390"/>
              <a:cs typeface="18 vag rounded bold"/>
            </a:rPr>
            <a:t>lang</a:t>
          </a:r>
          <a:r>
            <a:rPr lang="en-US" sz="1700" kern="1200" dirty="0" smtClean="0">
              <a:latin typeface="18 VAG Rounded Bold   07390"/>
              <a:cs typeface="18 vag rounded bold"/>
            </a:rPr>
            <a:t> module): </a:t>
          </a:r>
          <a:r>
            <a:rPr lang="en-US" sz="1700" b="1" kern="1200" dirty="0" err="1" smtClean="0">
              <a:latin typeface="Courier New"/>
              <a:cs typeface="Courier New"/>
            </a:rPr>
            <a:t>foo.o</a:t>
          </a:r>
          <a:endParaRPr lang="en-US" sz="1700" b="1" kern="1200" dirty="0">
            <a:latin typeface="Courier New"/>
            <a:cs typeface="Courier New"/>
          </a:endParaRPr>
        </a:p>
      </dsp:txBody>
      <dsp:txXfrm rot="10800000">
        <a:off x="0" y="3028215"/>
        <a:ext cx="4114800" cy="764031"/>
      </dsp:txXfrm>
    </dsp:sp>
    <dsp:sp modelId="{6CF617F3-BDBA-D747-8539-E57CDB546D4C}">
      <dsp:nvSpPr>
        <dsp:cNvPr id="0" name=""/>
        <dsp:cNvSpPr/>
      </dsp:nvSpPr>
      <dsp:spPr>
        <a:xfrm rot="10800000">
          <a:off x="0" y="2271634"/>
          <a:ext cx="4114800" cy="764031"/>
        </a:xfrm>
        <a:prstGeom prst="upArrowCallout">
          <a:avLst/>
        </a:prstGeom>
        <a:solidFill>
          <a:schemeClr val="bg1">
            <a:lumMod val="85000"/>
            <a:lumOff val="15000"/>
          </a:schemeClr>
        </a:solidFill>
        <a:ln>
          <a:noFill/>
        </a:ln>
        <a:effectLst>
          <a:glow rad="101600">
            <a:schemeClr val="bg1">
              <a:lumMod val="85000"/>
              <a:lumOff val="15000"/>
              <a:alpha val="75000"/>
            </a:schemeClr>
          </a:glow>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18 vag rounded bold"/>
            </a:rPr>
            <a:t>Assembler</a:t>
          </a:r>
          <a:endParaRPr lang="en-US" sz="1700" kern="1200" dirty="0">
            <a:latin typeface="18 VAG Rounded Bold   07390"/>
            <a:cs typeface="18 vag rounded bold"/>
          </a:endParaRPr>
        </a:p>
      </dsp:txBody>
      <dsp:txXfrm rot="10800000">
        <a:off x="0" y="2271634"/>
        <a:ext cx="4114800" cy="764031"/>
      </dsp:txXfrm>
    </dsp:sp>
    <dsp:sp modelId="{8861396F-4F80-1949-97A7-CA9286FE350B}">
      <dsp:nvSpPr>
        <dsp:cNvPr id="0" name=""/>
        <dsp:cNvSpPr/>
      </dsp:nvSpPr>
      <dsp:spPr>
        <a:xfrm rot="10800000">
          <a:off x="0" y="1515054"/>
          <a:ext cx="4114800" cy="764031"/>
        </a:xfrm>
        <a:prstGeom prst="upArrowCallout">
          <a:avLst/>
        </a:prstGeom>
        <a:solidFill>
          <a:schemeClr val="bg1">
            <a:lumMod val="85000"/>
            <a:lumOff val="15000"/>
          </a:schemeClr>
        </a:solidFill>
        <a:ln>
          <a:noFill/>
        </a:ln>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18 vag rounded bold"/>
            </a:rPr>
            <a:t>Assembly program: </a:t>
          </a:r>
          <a:r>
            <a:rPr lang="en-US" sz="1700" b="1" kern="1200" dirty="0" err="1" smtClean="0">
              <a:latin typeface="Courier New"/>
              <a:cs typeface="Courier New"/>
            </a:rPr>
            <a:t>foo.s</a:t>
          </a:r>
          <a:endParaRPr lang="en-US" sz="1700" b="1" kern="1200" dirty="0">
            <a:latin typeface="Courier New"/>
            <a:cs typeface="Courier New"/>
          </a:endParaRPr>
        </a:p>
      </dsp:txBody>
      <dsp:txXfrm rot="10800000">
        <a:off x="0" y="1515054"/>
        <a:ext cx="4114800" cy="764031"/>
      </dsp:txXfrm>
    </dsp:sp>
    <dsp:sp modelId="{8E8E96C2-4F36-1749-BDB3-46131329B4B5}">
      <dsp:nvSpPr>
        <dsp:cNvPr id="0" name=""/>
        <dsp:cNvSpPr/>
      </dsp:nvSpPr>
      <dsp:spPr>
        <a:xfrm rot="10800000">
          <a:off x="0" y="758474"/>
          <a:ext cx="4114800" cy="764031"/>
        </a:xfrm>
        <a:prstGeom prst="upArrowCallout">
          <a:avLst/>
        </a:prstGeom>
        <a:solidFill>
          <a:schemeClr val="bg1">
            <a:lumMod val="85000"/>
            <a:lumOff val="15000"/>
          </a:schemeClr>
        </a:solidFill>
        <a:ln>
          <a:noFill/>
        </a:ln>
        <a:effectLst>
          <a:glow rad="101600">
            <a:schemeClr val="bg1">
              <a:lumMod val="85000"/>
              <a:lumOff val="15000"/>
              <a:alpha val="75000"/>
            </a:schemeClr>
          </a:glow>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18 vag rounded bold"/>
            </a:rPr>
            <a:t>Compiler</a:t>
          </a:r>
          <a:endParaRPr lang="en-US" sz="1700" kern="1200" dirty="0">
            <a:latin typeface="18 VAG Rounded Bold   07390"/>
            <a:cs typeface="18 vag rounded bold"/>
          </a:endParaRPr>
        </a:p>
      </dsp:txBody>
      <dsp:txXfrm rot="10800000">
        <a:off x="0" y="758474"/>
        <a:ext cx="4114800" cy="764031"/>
      </dsp:txXfrm>
    </dsp:sp>
    <dsp:sp modelId="{0F6727B6-DD01-E94D-A473-7A95C2277833}">
      <dsp:nvSpPr>
        <dsp:cNvPr id="0" name=""/>
        <dsp:cNvSpPr/>
      </dsp:nvSpPr>
      <dsp:spPr>
        <a:xfrm rot="10800000">
          <a:off x="0" y="1894"/>
          <a:ext cx="4114800" cy="764031"/>
        </a:xfrm>
        <a:prstGeom prst="upArrowCallout">
          <a:avLst/>
        </a:prstGeom>
        <a:solidFill>
          <a:schemeClr val="bg1">
            <a:lumMod val="85000"/>
            <a:lumOff val="15000"/>
          </a:schemeClr>
        </a:solidFill>
        <a:ln>
          <a:noFill/>
        </a:ln>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07390"/>
            </a:rPr>
            <a:t>C program: </a:t>
          </a:r>
          <a:r>
            <a:rPr lang="en-US" sz="1700" b="1" kern="1200" dirty="0" err="1" smtClean="0">
              <a:latin typeface="Courier New"/>
              <a:cs typeface="Courier New"/>
            </a:rPr>
            <a:t>foo.c</a:t>
          </a:r>
          <a:endParaRPr lang="en-US" sz="1700" b="1" kern="1200" dirty="0">
            <a:latin typeface="Courier New"/>
            <a:cs typeface="Courier New"/>
          </a:endParaRPr>
        </a:p>
      </dsp:txBody>
      <dsp:txXfrm rot="10800000">
        <a:off x="0" y="1894"/>
        <a:ext cx="4114800" cy="764031"/>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469AF61-9493-3B46-82D0-8B07D495B049}">
      <dsp:nvSpPr>
        <dsp:cNvPr id="0" name=""/>
        <dsp:cNvSpPr/>
      </dsp:nvSpPr>
      <dsp:spPr>
        <a:xfrm>
          <a:off x="0" y="0"/>
          <a:ext cx="1524000" cy="609600"/>
        </a:xfrm>
        <a:prstGeom prst="leftArrowCallout">
          <a:avLst/>
        </a:prstGeom>
        <a:solidFill>
          <a:schemeClr val="bg2"/>
        </a:solidFill>
        <a:ln>
          <a:noFill/>
        </a:ln>
        <a:effectLst/>
        <a:scene3d>
          <a:camera prst="perspectiveFront" fov="5700000" zoom="92000">
            <a:rot lat="19536425" lon="20871123" rev="415955"/>
          </a:camera>
          <a:lightRig rig="balanced" dir="t">
            <a:rot lat="0" lon="0" rev="12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b="1" kern="1200" dirty="0" err="1" smtClean="0">
              <a:latin typeface="Courier New"/>
              <a:cs typeface="Courier New"/>
            </a:rPr>
            <a:t>lib.o</a:t>
          </a:r>
          <a:endParaRPr lang="en-US" sz="1900" b="1" kern="1200" dirty="0">
            <a:latin typeface="Courier New"/>
            <a:cs typeface="Courier New"/>
          </a:endParaRPr>
        </a:p>
      </dsp:txBody>
      <dsp:txXfrm>
        <a:off x="0" y="0"/>
        <a:ext cx="1524000" cy="60960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C8D402F-1368-C044-A738-2DA9F17F3CC6}">
      <dsp:nvSpPr>
        <dsp:cNvPr id="0" name=""/>
        <dsp:cNvSpPr/>
      </dsp:nvSpPr>
      <dsp:spPr>
        <a:xfrm>
          <a:off x="0" y="6054536"/>
          <a:ext cx="4114800" cy="496769"/>
        </a:xfrm>
        <a:prstGeom prst="rect">
          <a:avLst/>
        </a:prstGeom>
        <a:solidFill>
          <a:schemeClr val="bg2"/>
        </a:solidFill>
        <a:ln>
          <a:noFill/>
        </a:ln>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18 vag rounded bold"/>
            </a:rPr>
            <a:t>Memory</a:t>
          </a:r>
          <a:endParaRPr lang="en-US" sz="1700" kern="1200" dirty="0">
            <a:latin typeface="18 VAG Rounded Bold   07390"/>
            <a:cs typeface="18 vag rounded bold"/>
          </a:endParaRPr>
        </a:p>
      </dsp:txBody>
      <dsp:txXfrm>
        <a:off x="0" y="6054536"/>
        <a:ext cx="4114800" cy="496769"/>
      </dsp:txXfrm>
    </dsp:sp>
    <dsp:sp modelId="{7B12BA32-5DB0-C047-A0D4-1650BF6FB212}">
      <dsp:nvSpPr>
        <dsp:cNvPr id="0" name=""/>
        <dsp:cNvSpPr/>
      </dsp:nvSpPr>
      <dsp:spPr>
        <a:xfrm rot="10800000">
          <a:off x="0" y="5297955"/>
          <a:ext cx="4114800" cy="764031"/>
        </a:xfrm>
        <a:prstGeom prst="upArrowCallout">
          <a:avLst/>
        </a:prstGeom>
        <a:solidFill>
          <a:schemeClr val="accent2"/>
        </a:solidFill>
        <a:ln>
          <a:noFill/>
        </a:ln>
        <a:effectLst>
          <a:glow rad="101600">
            <a:schemeClr val="accent2">
              <a:alpha val="75000"/>
            </a:schemeClr>
          </a:glow>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18 vag rounded bold"/>
            </a:rPr>
            <a:t>Loader</a:t>
          </a:r>
          <a:endParaRPr lang="en-US" sz="1700" kern="1200" dirty="0">
            <a:latin typeface="18 VAG Rounded Bold   07390"/>
            <a:cs typeface="18 vag rounded bold"/>
          </a:endParaRPr>
        </a:p>
      </dsp:txBody>
      <dsp:txXfrm rot="10800000">
        <a:off x="0" y="5297955"/>
        <a:ext cx="4114800" cy="764031"/>
      </dsp:txXfrm>
    </dsp:sp>
    <dsp:sp modelId="{0BF3E98C-8570-8B42-AC81-4CC700DE9808}">
      <dsp:nvSpPr>
        <dsp:cNvPr id="0" name=""/>
        <dsp:cNvSpPr/>
      </dsp:nvSpPr>
      <dsp:spPr>
        <a:xfrm rot="10800000">
          <a:off x="0" y="4541375"/>
          <a:ext cx="4114800" cy="764031"/>
        </a:xfrm>
        <a:prstGeom prst="upArrowCallout">
          <a:avLst/>
        </a:prstGeom>
        <a:solidFill>
          <a:schemeClr val="bg1">
            <a:lumMod val="85000"/>
            <a:lumOff val="15000"/>
          </a:schemeClr>
        </a:solidFill>
        <a:ln>
          <a:noFill/>
        </a:ln>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18 vag rounded bold"/>
            </a:rPr>
            <a:t>Executable (mach </a:t>
          </a:r>
          <a:r>
            <a:rPr lang="en-US" sz="1700" kern="1200" dirty="0" err="1" smtClean="0">
              <a:latin typeface="18 VAG Rounded Bold   07390"/>
              <a:cs typeface="18 vag rounded bold"/>
            </a:rPr>
            <a:t>lang</a:t>
          </a:r>
          <a:r>
            <a:rPr lang="en-US" sz="1700" kern="1200" dirty="0" smtClean="0">
              <a:latin typeface="18 VAG Rounded Bold   07390"/>
              <a:cs typeface="18 vag rounded bold"/>
            </a:rPr>
            <a:t> </a:t>
          </a:r>
          <a:r>
            <a:rPr lang="en-US" sz="1700" kern="1200" dirty="0" err="1" smtClean="0">
              <a:latin typeface="18 VAG Rounded Bold   07390"/>
              <a:cs typeface="18 vag rounded bold"/>
            </a:rPr>
            <a:t>pgm</a:t>
          </a:r>
          <a:r>
            <a:rPr lang="en-US" sz="1700" kern="1200" dirty="0" smtClean="0">
              <a:latin typeface="18 VAG Rounded Bold   07390"/>
              <a:cs typeface="18 vag rounded bold"/>
            </a:rPr>
            <a:t>): </a:t>
          </a:r>
          <a:r>
            <a:rPr lang="en-US" sz="1700" b="1" kern="1200" dirty="0" err="1" smtClean="0">
              <a:latin typeface="Courier New"/>
              <a:cs typeface="Courier New"/>
            </a:rPr>
            <a:t>a.out</a:t>
          </a:r>
          <a:endParaRPr lang="en-US" sz="1700" b="1" kern="1200" dirty="0">
            <a:latin typeface="Courier New"/>
            <a:cs typeface="Courier New"/>
          </a:endParaRPr>
        </a:p>
      </dsp:txBody>
      <dsp:txXfrm rot="10800000">
        <a:off x="0" y="4541375"/>
        <a:ext cx="4114800" cy="764031"/>
      </dsp:txXfrm>
    </dsp:sp>
    <dsp:sp modelId="{7AE1C772-9DBB-6441-BE15-0E1D3D6FE59C}">
      <dsp:nvSpPr>
        <dsp:cNvPr id="0" name=""/>
        <dsp:cNvSpPr/>
      </dsp:nvSpPr>
      <dsp:spPr>
        <a:xfrm rot="10800000">
          <a:off x="0" y="3784795"/>
          <a:ext cx="4114800" cy="764031"/>
        </a:xfrm>
        <a:prstGeom prst="upArrowCallout">
          <a:avLst/>
        </a:prstGeom>
        <a:solidFill>
          <a:schemeClr val="bg1">
            <a:lumMod val="85000"/>
            <a:lumOff val="15000"/>
          </a:schemeClr>
        </a:solidFill>
        <a:ln>
          <a:noFill/>
        </a:ln>
        <a:effectLst>
          <a:glow rad="101600">
            <a:schemeClr val="bg1">
              <a:lumMod val="85000"/>
              <a:lumOff val="15000"/>
              <a:alpha val="75000"/>
            </a:schemeClr>
          </a:glow>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18 vag rounded bold"/>
            </a:rPr>
            <a:t>Linker</a:t>
          </a:r>
          <a:endParaRPr lang="en-US" sz="1700" kern="1200" dirty="0">
            <a:latin typeface="18 VAG Rounded Bold   07390"/>
            <a:cs typeface="18 vag rounded bold"/>
          </a:endParaRPr>
        </a:p>
      </dsp:txBody>
      <dsp:txXfrm rot="10800000">
        <a:off x="0" y="3784795"/>
        <a:ext cx="4114800" cy="764031"/>
      </dsp:txXfrm>
    </dsp:sp>
    <dsp:sp modelId="{9BE3E724-A622-1F42-8344-499FE3CB1213}">
      <dsp:nvSpPr>
        <dsp:cNvPr id="0" name=""/>
        <dsp:cNvSpPr/>
      </dsp:nvSpPr>
      <dsp:spPr>
        <a:xfrm rot="10800000">
          <a:off x="0" y="3028215"/>
          <a:ext cx="4114800" cy="764031"/>
        </a:xfrm>
        <a:prstGeom prst="upArrowCallout">
          <a:avLst/>
        </a:prstGeom>
        <a:solidFill>
          <a:schemeClr val="bg1">
            <a:lumMod val="85000"/>
            <a:lumOff val="15000"/>
          </a:schemeClr>
        </a:solidFill>
        <a:ln>
          <a:noFill/>
        </a:ln>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18 vag rounded bold"/>
            </a:rPr>
            <a:t>Object (mach </a:t>
          </a:r>
          <a:r>
            <a:rPr lang="en-US" sz="1700" kern="1200" dirty="0" err="1" smtClean="0">
              <a:latin typeface="18 VAG Rounded Bold   07390"/>
              <a:cs typeface="18 vag rounded bold"/>
            </a:rPr>
            <a:t>lang</a:t>
          </a:r>
          <a:r>
            <a:rPr lang="en-US" sz="1700" kern="1200" dirty="0" smtClean="0">
              <a:latin typeface="18 VAG Rounded Bold   07390"/>
              <a:cs typeface="18 vag rounded bold"/>
            </a:rPr>
            <a:t> module): </a:t>
          </a:r>
          <a:r>
            <a:rPr lang="en-US" sz="1700" b="1" kern="1200" dirty="0" err="1" smtClean="0">
              <a:latin typeface="Courier New"/>
              <a:cs typeface="Courier New"/>
            </a:rPr>
            <a:t>foo.o</a:t>
          </a:r>
          <a:endParaRPr lang="en-US" sz="1700" b="1" kern="1200" dirty="0">
            <a:latin typeface="Courier New"/>
            <a:cs typeface="Courier New"/>
          </a:endParaRPr>
        </a:p>
      </dsp:txBody>
      <dsp:txXfrm rot="10800000">
        <a:off x="0" y="3028215"/>
        <a:ext cx="4114800" cy="764031"/>
      </dsp:txXfrm>
    </dsp:sp>
    <dsp:sp modelId="{6CF617F3-BDBA-D747-8539-E57CDB546D4C}">
      <dsp:nvSpPr>
        <dsp:cNvPr id="0" name=""/>
        <dsp:cNvSpPr/>
      </dsp:nvSpPr>
      <dsp:spPr>
        <a:xfrm rot="10800000">
          <a:off x="0" y="2271634"/>
          <a:ext cx="4114800" cy="764031"/>
        </a:xfrm>
        <a:prstGeom prst="upArrowCallout">
          <a:avLst/>
        </a:prstGeom>
        <a:solidFill>
          <a:schemeClr val="bg1">
            <a:lumMod val="85000"/>
            <a:lumOff val="15000"/>
          </a:schemeClr>
        </a:solidFill>
        <a:ln>
          <a:noFill/>
        </a:ln>
        <a:effectLst>
          <a:glow rad="101600">
            <a:schemeClr val="bg1">
              <a:lumMod val="85000"/>
              <a:lumOff val="15000"/>
              <a:alpha val="75000"/>
            </a:schemeClr>
          </a:glow>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18 vag rounded bold"/>
            </a:rPr>
            <a:t>Assembler</a:t>
          </a:r>
          <a:endParaRPr lang="en-US" sz="1700" kern="1200" dirty="0">
            <a:latin typeface="18 VAG Rounded Bold   07390"/>
            <a:cs typeface="18 vag rounded bold"/>
          </a:endParaRPr>
        </a:p>
      </dsp:txBody>
      <dsp:txXfrm rot="10800000">
        <a:off x="0" y="2271634"/>
        <a:ext cx="4114800" cy="764031"/>
      </dsp:txXfrm>
    </dsp:sp>
    <dsp:sp modelId="{8861396F-4F80-1949-97A7-CA9286FE350B}">
      <dsp:nvSpPr>
        <dsp:cNvPr id="0" name=""/>
        <dsp:cNvSpPr/>
      </dsp:nvSpPr>
      <dsp:spPr>
        <a:xfrm rot="10800000">
          <a:off x="0" y="1515054"/>
          <a:ext cx="4114800" cy="764031"/>
        </a:xfrm>
        <a:prstGeom prst="upArrowCallout">
          <a:avLst/>
        </a:prstGeom>
        <a:solidFill>
          <a:schemeClr val="bg1">
            <a:lumMod val="85000"/>
            <a:lumOff val="15000"/>
          </a:schemeClr>
        </a:solidFill>
        <a:ln>
          <a:noFill/>
        </a:ln>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18 vag rounded bold"/>
            </a:rPr>
            <a:t>Assembly program: </a:t>
          </a:r>
          <a:r>
            <a:rPr lang="en-US" sz="1700" b="1" kern="1200" dirty="0" err="1" smtClean="0">
              <a:latin typeface="Courier New"/>
              <a:cs typeface="Courier New"/>
            </a:rPr>
            <a:t>foo.s</a:t>
          </a:r>
          <a:endParaRPr lang="en-US" sz="1700" b="1" kern="1200" dirty="0">
            <a:latin typeface="Courier New"/>
            <a:cs typeface="Courier New"/>
          </a:endParaRPr>
        </a:p>
      </dsp:txBody>
      <dsp:txXfrm rot="10800000">
        <a:off x="0" y="1515054"/>
        <a:ext cx="4114800" cy="764031"/>
      </dsp:txXfrm>
    </dsp:sp>
    <dsp:sp modelId="{8E8E96C2-4F36-1749-BDB3-46131329B4B5}">
      <dsp:nvSpPr>
        <dsp:cNvPr id="0" name=""/>
        <dsp:cNvSpPr/>
      </dsp:nvSpPr>
      <dsp:spPr>
        <a:xfrm rot="10800000">
          <a:off x="0" y="758474"/>
          <a:ext cx="4114800" cy="764031"/>
        </a:xfrm>
        <a:prstGeom prst="upArrowCallout">
          <a:avLst/>
        </a:prstGeom>
        <a:solidFill>
          <a:schemeClr val="bg1">
            <a:lumMod val="85000"/>
            <a:lumOff val="15000"/>
          </a:schemeClr>
        </a:solidFill>
        <a:ln>
          <a:noFill/>
        </a:ln>
        <a:effectLst>
          <a:glow rad="101600">
            <a:schemeClr val="bg1">
              <a:lumMod val="85000"/>
              <a:lumOff val="15000"/>
              <a:alpha val="75000"/>
            </a:schemeClr>
          </a:glow>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18 vag rounded bold"/>
            </a:rPr>
            <a:t>Compiler</a:t>
          </a:r>
          <a:endParaRPr lang="en-US" sz="1700" kern="1200" dirty="0">
            <a:latin typeface="18 VAG Rounded Bold   07390"/>
            <a:cs typeface="18 vag rounded bold"/>
          </a:endParaRPr>
        </a:p>
      </dsp:txBody>
      <dsp:txXfrm rot="10800000">
        <a:off x="0" y="758474"/>
        <a:ext cx="4114800" cy="764031"/>
      </dsp:txXfrm>
    </dsp:sp>
    <dsp:sp modelId="{0F6727B6-DD01-E94D-A473-7A95C2277833}">
      <dsp:nvSpPr>
        <dsp:cNvPr id="0" name=""/>
        <dsp:cNvSpPr/>
      </dsp:nvSpPr>
      <dsp:spPr>
        <a:xfrm rot="10800000">
          <a:off x="0" y="1894"/>
          <a:ext cx="4114800" cy="764031"/>
        </a:xfrm>
        <a:prstGeom prst="upArrowCallout">
          <a:avLst/>
        </a:prstGeom>
        <a:solidFill>
          <a:schemeClr val="bg1">
            <a:lumMod val="85000"/>
            <a:lumOff val="15000"/>
          </a:schemeClr>
        </a:solidFill>
        <a:ln>
          <a:noFill/>
        </a:ln>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07390"/>
            </a:rPr>
            <a:t>C program: </a:t>
          </a:r>
          <a:r>
            <a:rPr lang="en-US" sz="1700" b="1" kern="1200" dirty="0" err="1" smtClean="0">
              <a:latin typeface="Courier New"/>
              <a:cs typeface="Courier New"/>
            </a:rPr>
            <a:t>foo.c</a:t>
          </a:r>
          <a:endParaRPr lang="en-US" sz="1700" b="1" kern="1200" dirty="0">
            <a:latin typeface="Courier New"/>
            <a:cs typeface="Courier New"/>
          </a:endParaRPr>
        </a:p>
      </dsp:txBody>
      <dsp:txXfrm rot="10800000">
        <a:off x="0" y="1894"/>
        <a:ext cx="4114800" cy="764031"/>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469AF61-9493-3B46-82D0-8B07D495B049}">
      <dsp:nvSpPr>
        <dsp:cNvPr id="0" name=""/>
        <dsp:cNvSpPr/>
      </dsp:nvSpPr>
      <dsp:spPr>
        <a:xfrm>
          <a:off x="0" y="0"/>
          <a:ext cx="1524000" cy="609600"/>
        </a:xfrm>
        <a:prstGeom prst="leftArrowCallout">
          <a:avLst/>
        </a:prstGeom>
        <a:solidFill>
          <a:schemeClr val="bg1">
            <a:lumMod val="85000"/>
            <a:lumOff val="15000"/>
          </a:schemeClr>
        </a:solidFill>
        <a:ln>
          <a:noFill/>
        </a:ln>
        <a:effectLst/>
        <a:scene3d>
          <a:camera prst="perspectiveFront" fov="5700000" zoom="92000">
            <a:rot lat="19536425" lon="20871123" rev="415955"/>
          </a:camera>
          <a:lightRig rig="balanced" dir="t">
            <a:rot lat="0" lon="0" rev="12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b="1" kern="1200" dirty="0" err="1" smtClean="0">
              <a:latin typeface="Courier New"/>
              <a:cs typeface="Courier New"/>
            </a:rPr>
            <a:t>lib.o</a:t>
          </a:r>
          <a:endParaRPr lang="en-US" sz="1900" b="1" kern="1200" dirty="0">
            <a:latin typeface="Courier New"/>
            <a:cs typeface="Courier New"/>
          </a:endParaRPr>
        </a:p>
      </dsp:txBody>
      <dsp:txXfrm>
        <a:off x="0" y="0"/>
        <a:ext cx="1524000" cy="609600"/>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C8D402F-1368-C044-A738-2DA9F17F3CC6}">
      <dsp:nvSpPr>
        <dsp:cNvPr id="0" name=""/>
        <dsp:cNvSpPr/>
      </dsp:nvSpPr>
      <dsp:spPr>
        <a:xfrm>
          <a:off x="0" y="6054536"/>
          <a:ext cx="4114800" cy="496769"/>
        </a:xfrm>
        <a:prstGeom prst="rect">
          <a:avLst/>
        </a:prstGeom>
        <a:solidFill>
          <a:schemeClr val="bg2"/>
        </a:solidFill>
        <a:ln>
          <a:noFill/>
        </a:ln>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18 vag rounded bold"/>
            </a:rPr>
            <a:t>Memory</a:t>
          </a:r>
          <a:endParaRPr lang="en-US" sz="1700" kern="1200" dirty="0">
            <a:latin typeface="18 VAG Rounded Bold   07390"/>
            <a:cs typeface="18 vag rounded bold"/>
          </a:endParaRPr>
        </a:p>
      </dsp:txBody>
      <dsp:txXfrm>
        <a:off x="0" y="6054536"/>
        <a:ext cx="4114800" cy="496769"/>
      </dsp:txXfrm>
    </dsp:sp>
    <dsp:sp modelId="{7B12BA32-5DB0-C047-A0D4-1650BF6FB212}">
      <dsp:nvSpPr>
        <dsp:cNvPr id="0" name=""/>
        <dsp:cNvSpPr/>
      </dsp:nvSpPr>
      <dsp:spPr>
        <a:xfrm rot="10800000">
          <a:off x="0" y="5297955"/>
          <a:ext cx="4114800" cy="764031"/>
        </a:xfrm>
        <a:prstGeom prst="upArrowCallout">
          <a:avLst/>
        </a:prstGeom>
        <a:solidFill>
          <a:schemeClr val="accent2"/>
        </a:solidFill>
        <a:ln>
          <a:noFill/>
        </a:ln>
        <a:effectLst>
          <a:glow rad="101600">
            <a:schemeClr val="accent2">
              <a:alpha val="75000"/>
            </a:schemeClr>
          </a:glow>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18 vag rounded bold"/>
            </a:rPr>
            <a:t>Loader</a:t>
          </a:r>
          <a:endParaRPr lang="en-US" sz="1700" kern="1200" dirty="0">
            <a:latin typeface="18 VAG Rounded Bold   07390"/>
            <a:cs typeface="18 vag rounded bold"/>
          </a:endParaRPr>
        </a:p>
      </dsp:txBody>
      <dsp:txXfrm rot="10800000">
        <a:off x="0" y="5297955"/>
        <a:ext cx="4114800" cy="764031"/>
      </dsp:txXfrm>
    </dsp:sp>
    <dsp:sp modelId="{0BF3E98C-8570-8B42-AC81-4CC700DE9808}">
      <dsp:nvSpPr>
        <dsp:cNvPr id="0" name=""/>
        <dsp:cNvSpPr/>
      </dsp:nvSpPr>
      <dsp:spPr>
        <a:xfrm rot="10800000">
          <a:off x="0" y="4541375"/>
          <a:ext cx="4114800" cy="764031"/>
        </a:xfrm>
        <a:prstGeom prst="upArrowCallout">
          <a:avLst/>
        </a:prstGeom>
        <a:solidFill>
          <a:schemeClr val="bg2"/>
        </a:solidFill>
        <a:ln>
          <a:noFill/>
        </a:ln>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18 vag rounded bold"/>
            </a:rPr>
            <a:t>Executable (mach </a:t>
          </a:r>
          <a:r>
            <a:rPr lang="en-US" sz="1700" kern="1200" dirty="0" err="1" smtClean="0">
              <a:latin typeface="18 VAG Rounded Bold   07390"/>
              <a:cs typeface="18 vag rounded bold"/>
            </a:rPr>
            <a:t>lang</a:t>
          </a:r>
          <a:r>
            <a:rPr lang="en-US" sz="1700" kern="1200" dirty="0" smtClean="0">
              <a:latin typeface="18 VAG Rounded Bold   07390"/>
              <a:cs typeface="18 vag rounded bold"/>
            </a:rPr>
            <a:t> </a:t>
          </a:r>
          <a:r>
            <a:rPr lang="en-US" sz="1700" kern="1200" dirty="0" err="1" smtClean="0">
              <a:latin typeface="18 VAG Rounded Bold   07390"/>
              <a:cs typeface="18 vag rounded bold"/>
            </a:rPr>
            <a:t>pgm</a:t>
          </a:r>
          <a:r>
            <a:rPr lang="en-US" sz="1700" kern="1200" dirty="0" smtClean="0">
              <a:latin typeface="18 VAG Rounded Bold   07390"/>
              <a:cs typeface="18 vag rounded bold"/>
            </a:rPr>
            <a:t>): </a:t>
          </a:r>
          <a:r>
            <a:rPr lang="en-US" sz="1700" b="1" kern="1200" dirty="0" err="1" smtClean="0">
              <a:latin typeface="Courier New"/>
              <a:cs typeface="Courier New"/>
            </a:rPr>
            <a:t>a.out</a:t>
          </a:r>
          <a:endParaRPr lang="en-US" sz="1700" b="1" kern="1200" dirty="0">
            <a:latin typeface="Courier New"/>
            <a:cs typeface="Courier New"/>
          </a:endParaRPr>
        </a:p>
      </dsp:txBody>
      <dsp:txXfrm rot="10800000">
        <a:off x="0" y="4541375"/>
        <a:ext cx="4114800" cy="764031"/>
      </dsp:txXfrm>
    </dsp:sp>
    <dsp:sp modelId="{7AE1C772-9DBB-6441-BE15-0E1D3D6FE59C}">
      <dsp:nvSpPr>
        <dsp:cNvPr id="0" name=""/>
        <dsp:cNvSpPr/>
      </dsp:nvSpPr>
      <dsp:spPr>
        <a:xfrm rot="10800000">
          <a:off x="0" y="3784795"/>
          <a:ext cx="4114800" cy="764031"/>
        </a:xfrm>
        <a:prstGeom prst="upArrowCallout">
          <a:avLst/>
        </a:prstGeom>
        <a:solidFill>
          <a:schemeClr val="accent6"/>
        </a:solidFill>
        <a:ln>
          <a:noFill/>
        </a:ln>
        <a:effectLst>
          <a:glow rad="101600">
            <a:schemeClr val="accent6">
              <a:alpha val="75000"/>
            </a:schemeClr>
          </a:glow>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18 vag rounded bold"/>
            </a:rPr>
            <a:t>Linker</a:t>
          </a:r>
          <a:endParaRPr lang="en-US" sz="1700" kern="1200" dirty="0">
            <a:latin typeface="18 VAG Rounded Bold   07390"/>
            <a:cs typeface="18 vag rounded bold"/>
          </a:endParaRPr>
        </a:p>
      </dsp:txBody>
      <dsp:txXfrm rot="10800000">
        <a:off x="0" y="3784795"/>
        <a:ext cx="4114800" cy="764031"/>
      </dsp:txXfrm>
    </dsp:sp>
    <dsp:sp modelId="{9BE3E724-A622-1F42-8344-499FE3CB1213}">
      <dsp:nvSpPr>
        <dsp:cNvPr id="0" name=""/>
        <dsp:cNvSpPr/>
      </dsp:nvSpPr>
      <dsp:spPr>
        <a:xfrm rot="10800000">
          <a:off x="0" y="3028215"/>
          <a:ext cx="4114800" cy="764031"/>
        </a:xfrm>
        <a:prstGeom prst="upArrowCallout">
          <a:avLst/>
        </a:prstGeom>
        <a:solidFill>
          <a:schemeClr val="bg2"/>
        </a:solidFill>
        <a:ln>
          <a:noFill/>
        </a:ln>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18 vag rounded bold"/>
            </a:rPr>
            <a:t>Object (mach </a:t>
          </a:r>
          <a:r>
            <a:rPr lang="en-US" sz="1700" kern="1200" dirty="0" err="1" smtClean="0">
              <a:latin typeface="18 VAG Rounded Bold   07390"/>
              <a:cs typeface="18 vag rounded bold"/>
            </a:rPr>
            <a:t>lang</a:t>
          </a:r>
          <a:r>
            <a:rPr lang="en-US" sz="1700" kern="1200" dirty="0" smtClean="0">
              <a:latin typeface="18 VAG Rounded Bold   07390"/>
              <a:cs typeface="18 vag rounded bold"/>
            </a:rPr>
            <a:t> module): </a:t>
          </a:r>
          <a:r>
            <a:rPr lang="en-US" sz="1700" b="1" kern="1200" dirty="0" err="1" smtClean="0">
              <a:latin typeface="Courier New"/>
              <a:cs typeface="Courier New"/>
            </a:rPr>
            <a:t>foo.o</a:t>
          </a:r>
          <a:endParaRPr lang="en-US" sz="1700" b="1" kern="1200" dirty="0">
            <a:latin typeface="Courier New"/>
            <a:cs typeface="Courier New"/>
          </a:endParaRPr>
        </a:p>
      </dsp:txBody>
      <dsp:txXfrm rot="10800000">
        <a:off x="0" y="3028215"/>
        <a:ext cx="4114800" cy="764031"/>
      </dsp:txXfrm>
    </dsp:sp>
    <dsp:sp modelId="{6CF617F3-BDBA-D747-8539-E57CDB546D4C}">
      <dsp:nvSpPr>
        <dsp:cNvPr id="0" name=""/>
        <dsp:cNvSpPr/>
      </dsp:nvSpPr>
      <dsp:spPr>
        <a:xfrm rot="10800000">
          <a:off x="0" y="2271634"/>
          <a:ext cx="4114800" cy="764031"/>
        </a:xfrm>
        <a:prstGeom prst="upArrowCallout">
          <a:avLst/>
        </a:prstGeom>
        <a:solidFill>
          <a:schemeClr val="accent1"/>
        </a:solidFill>
        <a:ln>
          <a:noFill/>
        </a:ln>
        <a:effectLst>
          <a:glow rad="101600">
            <a:schemeClr val="accent1">
              <a:alpha val="75000"/>
            </a:schemeClr>
          </a:glow>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18 vag rounded bold"/>
            </a:rPr>
            <a:t>Assembler</a:t>
          </a:r>
          <a:endParaRPr lang="en-US" sz="1700" kern="1200" dirty="0">
            <a:latin typeface="18 VAG Rounded Bold   07390"/>
            <a:cs typeface="18 vag rounded bold"/>
          </a:endParaRPr>
        </a:p>
      </dsp:txBody>
      <dsp:txXfrm rot="10800000">
        <a:off x="0" y="2271634"/>
        <a:ext cx="4114800" cy="764031"/>
      </dsp:txXfrm>
    </dsp:sp>
    <dsp:sp modelId="{8861396F-4F80-1949-97A7-CA9286FE350B}">
      <dsp:nvSpPr>
        <dsp:cNvPr id="0" name=""/>
        <dsp:cNvSpPr/>
      </dsp:nvSpPr>
      <dsp:spPr>
        <a:xfrm rot="10800000">
          <a:off x="0" y="1515054"/>
          <a:ext cx="4114800" cy="764031"/>
        </a:xfrm>
        <a:prstGeom prst="upArrowCallout">
          <a:avLst/>
        </a:prstGeom>
        <a:solidFill>
          <a:schemeClr val="bg2"/>
        </a:solidFill>
        <a:ln>
          <a:noFill/>
        </a:ln>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18 vag rounded bold"/>
            </a:rPr>
            <a:t>Assembly program: </a:t>
          </a:r>
          <a:r>
            <a:rPr lang="en-US" sz="1700" b="1" kern="1200" dirty="0" err="1" smtClean="0">
              <a:latin typeface="Courier New"/>
              <a:cs typeface="Courier New"/>
            </a:rPr>
            <a:t>foo.s</a:t>
          </a:r>
          <a:endParaRPr lang="en-US" sz="1700" b="1" kern="1200" dirty="0">
            <a:latin typeface="Courier New"/>
            <a:cs typeface="Courier New"/>
          </a:endParaRPr>
        </a:p>
      </dsp:txBody>
      <dsp:txXfrm rot="10800000">
        <a:off x="0" y="1515054"/>
        <a:ext cx="4114800" cy="764031"/>
      </dsp:txXfrm>
    </dsp:sp>
    <dsp:sp modelId="{8E8E96C2-4F36-1749-BDB3-46131329B4B5}">
      <dsp:nvSpPr>
        <dsp:cNvPr id="0" name=""/>
        <dsp:cNvSpPr/>
      </dsp:nvSpPr>
      <dsp:spPr>
        <a:xfrm rot="10800000">
          <a:off x="0" y="758474"/>
          <a:ext cx="4114800" cy="764031"/>
        </a:xfrm>
        <a:prstGeom prst="upArrowCallout">
          <a:avLst/>
        </a:prstGeom>
        <a:solidFill>
          <a:schemeClr val="accent4">
            <a:hueOff val="0"/>
            <a:satOff val="0"/>
            <a:lumOff val="0"/>
            <a:alphaOff val="0"/>
          </a:schemeClr>
        </a:solidFill>
        <a:ln>
          <a:noFill/>
        </a:ln>
        <a:effectLst>
          <a:glow rad="63500">
            <a:schemeClr val="accent4">
              <a:hueOff val="0"/>
              <a:satOff val="0"/>
              <a:lumOff val="0"/>
              <a:alphaOff val="0"/>
              <a:alpha val="45000"/>
              <a:satMod val="120000"/>
            </a:schemeClr>
          </a:glow>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18 vag rounded bold"/>
            </a:rPr>
            <a:t>Compiler</a:t>
          </a:r>
          <a:endParaRPr lang="en-US" sz="1700" kern="1200" dirty="0">
            <a:latin typeface="18 VAG Rounded Bold   07390"/>
            <a:cs typeface="18 vag rounded bold"/>
          </a:endParaRPr>
        </a:p>
      </dsp:txBody>
      <dsp:txXfrm rot="10800000">
        <a:off x="0" y="758474"/>
        <a:ext cx="4114800" cy="764031"/>
      </dsp:txXfrm>
    </dsp:sp>
    <dsp:sp modelId="{0F6727B6-DD01-E94D-A473-7A95C2277833}">
      <dsp:nvSpPr>
        <dsp:cNvPr id="0" name=""/>
        <dsp:cNvSpPr/>
      </dsp:nvSpPr>
      <dsp:spPr>
        <a:xfrm rot="10800000">
          <a:off x="0" y="1894"/>
          <a:ext cx="4114800" cy="764031"/>
        </a:xfrm>
        <a:prstGeom prst="upArrowCallout">
          <a:avLst/>
        </a:prstGeom>
        <a:solidFill>
          <a:schemeClr val="bg2"/>
        </a:solidFill>
        <a:ln>
          <a:noFill/>
        </a:ln>
        <a:effectLst/>
        <a:scene3d>
          <a:camera prst="orthographicFront" fov="0">
            <a:rot lat="0" lon="0" rev="0"/>
          </a:camera>
          <a:lightRig rig="brightRoom" dir="tl">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18 VAG Rounded Bold   07390"/>
              <a:cs typeface="07390"/>
            </a:rPr>
            <a:t>C program: </a:t>
          </a:r>
          <a:r>
            <a:rPr lang="en-US" sz="1700" b="1" kern="1200" dirty="0" err="1" smtClean="0">
              <a:latin typeface="Courier New"/>
              <a:cs typeface="Courier New"/>
            </a:rPr>
            <a:t>foo.c</a:t>
          </a:r>
          <a:endParaRPr lang="en-US" sz="1700" b="1" kern="1200" dirty="0">
            <a:latin typeface="Courier New"/>
            <a:cs typeface="Courier New"/>
          </a:endParaRPr>
        </a:p>
      </dsp:txBody>
      <dsp:txXfrm rot="10800000">
        <a:off x="0" y="1894"/>
        <a:ext cx="4114800" cy="764031"/>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idx="2"/>
          </p:nvPr>
        </p:nvSpPr>
        <p:spPr bwMode="auto">
          <a:xfrm>
            <a:off x="1204913" y="596900"/>
            <a:ext cx="4637087" cy="3478213"/>
          </a:xfrm>
          <a:prstGeom prst="rect">
            <a:avLst/>
          </a:prstGeom>
          <a:noFill/>
          <a:ln w="12700">
            <a:noFill/>
            <a:miter lim="800000"/>
            <a:headEnd/>
            <a:tailEnd/>
          </a:ln>
        </p:spPr>
      </p:sp>
      <p:sp>
        <p:nvSpPr>
          <p:cNvPr id="2051" name="Rectangle 3"/>
          <p:cNvSpPr>
            <a:spLocks noGrp="1" noChangeArrowheads="1"/>
          </p:cNvSpPr>
          <p:nvPr>
            <p:ph type="body" sz="quarter" idx="3"/>
          </p:nvPr>
        </p:nvSpPr>
        <p:spPr bwMode="auto">
          <a:xfrm>
            <a:off x="528638" y="4424363"/>
            <a:ext cx="6049962" cy="4186237"/>
          </a:xfrm>
          <a:prstGeom prst="rect">
            <a:avLst/>
          </a:prstGeom>
          <a:noFill/>
          <a:ln w="12700">
            <a:noFill/>
            <a:miter lim="800000"/>
            <a:headEnd/>
            <a:tailEnd/>
          </a:ln>
          <a:effectLst/>
        </p:spPr>
        <p:txBody>
          <a:bodyPr vert="horz" wrap="square" lIns="92282" tIns="45329" rIns="92282" bIns="45329" numCol="1" anchor="t" anchorCtr="0" compatLnSpc="1">
            <a:prstTxWarp prst="textNoShape">
              <a:avLst/>
            </a:prstTxWarp>
          </a:bodyPr>
          <a:lstStyle/>
          <a:p>
            <a:pPr lvl="0"/>
            <a:r>
              <a:rPr lang="en-US" noProof="0"/>
              <a:t>We want this to be in font 11 and justify.</a:t>
            </a:r>
          </a:p>
        </p:txBody>
      </p:sp>
    </p:spTree>
  </p:cSld>
  <p:clrMap bg1="lt1" tx1="dk1" bg2="lt2" tx2="dk2" accent1="accent1" accent2="accent2" accent3="accent3" accent4="accent4" accent5="accent5" accent6="accent6" hlink="hlink" folHlink="folHlink"/>
  <p:notesStyle>
    <a:lvl1pPr algn="just" rtl="0" eaLnBrk="0" fontAlgn="base" hangingPunct="0">
      <a:lnSpc>
        <a:spcPct val="90000"/>
      </a:lnSpc>
      <a:spcBef>
        <a:spcPct val="40000"/>
      </a:spcBef>
      <a:spcAft>
        <a:spcPct val="0"/>
      </a:spcAft>
      <a:defRPr sz="1100" kern="1200">
        <a:solidFill>
          <a:schemeClr val="tx1"/>
        </a:solidFill>
        <a:latin typeface="Arial" pitchFamily="-65" charset="0"/>
        <a:ea typeface="ＭＳ Ｐゴシック" charset="-128"/>
        <a:cs typeface="ＭＳ Ｐゴシック" charset="-128"/>
      </a:defRPr>
    </a:lvl1pPr>
    <a:lvl2pPr marL="37931725" indent="-37474525"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68162"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268163" name="Rectangle 3"/>
          <p:cNvSpPr>
            <a:spLocks noGrp="1" noChangeArrowheads="1"/>
          </p:cNvSpPr>
          <p:nvPr>
            <p:ph type="body" idx="1"/>
          </p:nvPr>
        </p:nvSpPr>
        <p:spPr bwMode="auto">
          <a:xfrm>
            <a:off x="527050" y="4421188"/>
            <a:ext cx="6053138" cy="4189412"/>
          </a:xfrm>
          <a:prstGeom prst="rect">
            <a:avLst/>
          </a:prstGeom>
          <a:solidFill>
            <a:srgbClr val="FFFFFF"/>
          </a:solidFill>
          <a:ln>
            <a:solidFill>
              <a:srgbClr val="000000"/>
            </a:solidFill>
            <a:miter lim="800000"/>
            <a:headEnd/>
            <a:tailEnd/>
          </a:ln>
        </p:spPr>
        <p:txBody>
          <a:bodyPr lIns="93315" tIns="46656" rIns="93315" bIns="46656">
            <a:prstTxWarp prst="textNoShape">
              <a:avLst/>
            </a:prstTxWarp>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32674"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332675"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40866"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340867"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42914"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342915"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44962"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344963"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83522" name="Rectangle 2"/>
          <p:cNvSpPr>
            <a:spLocks noGrp="1" noRot="1" noChangeAspect="1" noChangeArrowheads="1"/>
          </p:cNvSpPr>
          <p:nvPr>
            <p:ph type="sldImg"/>
          </p:nvPr>
        </p:nvSpPr>
        <p:spPr bwMode="auto">
          <a:xfrm>
            <a:off x="1200150" y="598488"/>
            <a:ext cx="4637088" cy="3478212"/>
          </a:xfrm>
          <a:prstGeom prst="rect">
            <a:avLst/>
          </a:prstGeom>
          <a:solidFill>
            <a:srgbClr val="FFFFFF"/>
          </a:solidFill>
          <a:ln>
            <a:solidFill>
              <a:srgbClr val="000000"/>
            </a:solidFill>
            <a:miter lim="800000"/>
            <a:headEnd/>
            <a:tailEnd/>
          </a:ln>
        </p:spPr>
      </p:sp>
      <p:sp>
        <p:nvSpPr>
          <p:cNvPr id="2283523"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08" tIns="46655" rIns="93308" bIns="46655">
            <a:prstTxWarp prst="textNoShape">
              <a:avLst/>
            </a:prstTxWarp>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85570" name="Rectangle 2"/>
          <p:cNvSpPr>
            <a:spLocks noGrp="1" noRot="1" noChangeAspect="1" noChangeArrowheads="1"/>
          </p:cNvSpPr>
          <p:nvPr>
            <p:ph type="sldImg"/>
          </p:nvPr>
        </p:nvSpPr>
        <p:spPr bwMode="auto">
          <a:xfrm>
            <a:off x="1200150" y="598488"/>
            <a:ext cx="4637088" cy="3478212"/>
          </a:xfrm>
          <a:prstGeom prst="rect">
            <a:avLst/>
          </a:prstGeom>
          <a:solidFill>
            <a:srgbClr val="FFFFFF"/>
          </a:solidFill>
          <a:ln>
            <a:solidFill>
              <a:srgbClr val="000000"/>
            </a:solidFill>
            <a:miter lim="800000"/>
            <a:headEnd/>
            <a:tailEnd/>
          </a:ln>
        </p:spPr>
      </p:sp>
      <p:sp>
        <p:nvSpPr>
          <p:cNvPr id="2285571"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08" tIns="46655" rIns="93308" bIns="46655">
            <a:prstTxWarp prst="textNoShape">
              <a:avLst/>
            </a:prstTxWarp>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78754" name="Rectangle 2"/>
          <p:cNvSpPr>
            <a:spLocks noGrp="1" noRot="1" noChangeAspect="1" noChangeArrowheads="1"/>
          </p:cNvSpPr>
          <p:nvPr>
            <p:ph type="sldImg"/>
          </p:nvPr>
        </p:nvSpPr>
        <p:spPr bwMode="auto">
          <a:xfrm>
            <a:off x="1198563" y="598488"/>
            <a:ext cx="4638675" cy="3478212"/>
          </a:xfrm>
          <a:prstGeom prst="rect">
            <a:avLst/>
          </a:prstGeom>
          <a:solidFill>
            <a:srgbClr val="FFFFFF"/>
          </a:solidFill>
          <a:ln>
            <a:solidFill>
              <a:srgbClr val="000000"/>
            </a:solidFill>
            <a:miter lim="800000"/>
            <a:headEnd/>
            <a:tailEnd/>
          </a:ln>
        </p:spPr>
      </p:sp>
      <p:sp>
        <p:nvSpPr>
          <p:cNvPr id="2378755"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09" tIns="46656" rIns="93309" bIns="46656">
            <a:prstTxWarp prst="textNoShape">
              <a:avLst/>
            </a:prstTxWarp>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80802" name="Rectangle 2"/>
          <p:cNvSpPr>
            <a:spLocks noGrp="1" noRot="1" noChangeAspect="1" noChangeArrowheads="1"/>
          </p:cNvSpPr>
          <p:nvPr>
            <p:ph type="sldImg"/>
          </p:nvPr>
        </p:nvSpPr>
        <p:spPr bwMode="auto">
          <a:xfrm>
            <a:off x="1198563" y="598488"/>
            <a:ext cx="4638675" cy="3478212"/>
          </a:xfrm>
          <a:prstGeom prst="rect">
            <a:avLst/>
          </a:prstGeom>
          <a:solidFill>
            <a:srgbClr val="FFFFFF"/>
          </a:solidFill>
          <a:ln>
            <a:solidFill>
              <a:srgbClr val="000000"/>
            </a:solidFill>
            <a:miter lim="800000"/>
            <a:headEnd/>
            <a:tailEnd/>
          </a:ln>
        </p:spPr>
      </p:sp>
      <p:sp>
        <p:nvSpPr>
          <p:cNvPr id="2380803"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09" tIns="46656" rIns="93309" bIns="46656">
            <a:prstTxWarp prst="textNoShape">
              <a:avLst/>
            </a:prstTxWarp>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71586"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371587"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73634"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373635"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16290"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316291"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75682"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375683"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29250"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229251"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5" tIns="45902" rIns="91805" bIns="45902">
            <a:prstTxWarp prst="textNoShape">
              <a:avLst/>
            </a:prstTxWarp>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89666"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289667"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438" tIns="45719" rIns="91438" bIns="45719">
            <a:prstTxWarp prst="textNoShape">
              <a:avLst/>
            </a:prstTxWarp>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291714" name="Rectangle 2"/>
          <p:cNvSpPr>
            <a:spLocks noGrp="1" noRot="1" noChangeAspect="1" noChangeArrowheads="1" noTextEdit="1"/>
          </p:cNvSpPr>
          <p:nvPr>
            <p:ph type="sldImg"/>
          </p:nvPr>
        </p:nvSpPr>
        <p:spPr bwMode="auto">
          <a:xfrm>
            <a:off x="1206500" y="596900"/>
            <a:ext cx="4637088" cy="3478213"/>
          </a:xfrm>
          <a:prstGeom prst="rect">
            <a:avLst/>
          </a:prstGeom>
          <a:solidFill>
            <a:srgbClr val="FFFFFF"/>
          </a:solidFill>
          <a:ln>
            <a:solidFill>
              <a:srgbClr val="000000"/>
            </a:solidFill>
            <a:miter lim="800000"/>
            <a:headEnd/>
            <a:tailEnd/>
          </a:ln>
        </p:spPr>
      </p:sp>
      <p:sp>
        <p:nvSpPr>
          <p:cNvPr id="2291715" name="Text Box 3"/>
          <p:cNvSpPr txBox="1">
            <a:spLocks noGrp="1" noChangeArrowheads="1"/>
          </p:cNvSpPr>
          <p:nvPr>
            <p:ph type="body" idx="1"/>
          </p:nvPr>
        </p:nvSpPr>
        <p:spPr bwMode="auto">
          <a:xfrm>
            <a:off x="528638" y="4425950"/>
            <a:ext cx="6053137" cy="4186238"/>
          </a:xfrm>
          <a:prstGeom prst="rect">
            <a:avLst/>
          </a:prstGeom>
          <a:noFill/>
          <a:ln>
            <a:miter lim="800000"/>
            <a:headEnd/>
            <a:tailEnd/>
          </a:ln>
        </p:spPr>
        <p:txBody>
          <a:bodyPr wrap="none" lIns="91815" tIns="45907" rIns="91815" bIns="45907" anchor="ctr">
            <a:prstTxWarp prst="textNoShape">
              <a:avLst/>
            </a:prstTxWarp>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293762" name="Rectangle 2"/>
          <p:cNvSpPr>
            <a:spLocks noGrp="1" noRot="1" noChangeAspect="1" noChangeArrowheads="1" noTextEdit="1"/>
          </p:cNvSpPr>
          <p:nvPr>
            <p:ph type="sldImg"/>
          </p:nvPr>
        </p:nvSpPr>
        <p:spPr bwMode="auto">
          <a:xfrm>
            <a:off x="1206500" y="596900"/>
            <a:ext cx="4637088" cy="3478213"/>
          </a:xfrm>
          <a:prstGeom prst="rect">
            <a:avLst/>
          </a:prstGeom>
          <a:solidFill>
            <a:srgbClr val="FFFFFF"/>
          </a:solidFill>
          <a:ln>
            <a:solidFill>
              <a:srgbClr val="000000"/>
            </a:solidFill>
            <a:miter lim="800000"/>
            <a:headEnd/>
            <a:tailEnd/>
          </a:ln>
        </p:spPr>
      </p:sp>
      <p:sp>
        <p:nvSpPr>
          <p:cNvPr id="2293763" name="Text Box 3"/>
          <p:cNvSpPr txBox="1">
            <a:spLocks noGrp="1" noChangeArrowheads="1"/>
          </p:cNvSpPr>
          <p:nvPr>
            <p:ph type="body" idx="1"/>
          </p:nvPr>
        </p:nvSpPr>
        <p:spPr bwMode="auto">
          <a:xfrm>
            <a:off x="528638" y="4425950"/>
            <a:ext cx="6053137" cy="4186238"/>
          </a:xfrm>
          <a:prstGeom prst="rect">
            <a:avLst/>
          </a:prstGeom>
          <a:noFill/>
          <a:ln>
            <a:miter lim="800000"/>
            <a:headEnd/>
            <a:tailEnd/>
          </a:ln>
        </p:spPr>
        <p:txBody>
          <a:bodyPr wrap="none" lIns="91815" tIns="45907" rIns="91815" bIns="45907" anchor="ctr">
            <a:prstTxWarp prst="textNoShape">
              <a:avLst/>
            </a:prstTxWarp>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95810"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295811"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438" tIns="45719" rIns="91438" bIns="45719">
            <a:prstTxWarp prst="textNoShape">
              <a:avLst/>
            </a:prstTxWarp>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297858" name="Rectangle 2"/>
          <p:cNvSpPr>
            <a:spLocks noGrp="1" noRot="1" noChangeAspect="1" noChangeArrowheads="1" noTextEdit="1"/>
          </p:cNvSpPr>
          <p:nvPr>
            <p:ph type="sldImg"/>
          </p:nvPr>
        </p:nvSpPr>
        <p:spPr bwMode="auto">
          <a:xfrm>
            <a:off x="1206500" y="596900"/>
            <a:ext cx="4637088" cy="3478213"/>
          </a:xfrm>
          <a:prstGeom prst="rect">
            <a:avLst/>
          </a:prstGeom>
          <a:solidFill>
            <a:srgbClr val="FFFFFF"/>
          </a:solidFill>
          <a:ln>
            <a:solidFill>
              <a:srgbClr val="000000"/>
            </a:solidFill>
            <a:miter lim="800000"/>
            <a:headEnd/>
            <a:tailEnd/>
          </a:ln>
        </p:spPr>
      </p:sp>
      <p:sp>
        <p:nvSpPr>
          <p:cNvPr id="2297859" name="Text Box 3"/>
          <p:cNvSpPr txBox="1">
            <a:spLocks noGrp="1" noChangeArrowheads="1"/>
          </p:cNvSpPr>
          <p:nvPr>
            <p:ph type="body" idx="1"/>
          </p:nvPr>
        </p:nvSpPr>
        <p:spPr bwMode="auto">
          <a:xfrm>
            <a:off x="528638" y="4425950"/>
            <a:ext cx="6053137" cy="4186238"/>
          </a:xfrm>
          <a:prstGeom prst="rect">
            <a:avLst/>
          </a:prstGeom>
          <a:noFill/>
          <a:ln>
            <a:miter lim="800000"/>
            <a:headEnd/>
            <a:tailEnd/>
          </a:ln>
        </p:spPr>
        <p:txBody>
          <a:bodyPr wrap="none" lIns="91815" tIns="45907" rIns="91815" bIns="45907" anchor="ctr">
            <a:prstTxWarp prst="textNoShape">
              <a:avLst/>
            </a:prstTxWarp>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47010"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347011"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5" tIns="45902" rIns="91805" bIns="45902">
            <a:prstTxWarp prst="textNoShape">
              <a:avLst/>
            </a:prstTxWarp>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49058"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349059"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1106"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351107"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18338"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318339"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3154"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353155"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202"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355203"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7250"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357251"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9298"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359299"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61346"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361347"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63394"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363395"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65442"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365443"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67490"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367491"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69538"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369539"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20386"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320387"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22434"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322435"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24482"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324483"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26530"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326531"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28578"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328579"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30626" name="Rectangle 2"/>
          <p:cNvSpPr>
            <a:spLocks noGrp="1" noRot="1" noChangeAspect="1" noChangeArrowheads="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330627"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4" name="Rectangle 3"/>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Rectangle 4"/>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Rectangle 5"/>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0" name="Date Placeholder 27"/>
          <p:cNvSpPr>
            <a:spLocks noGrp="1"/>
          </p:cNvSpPr>
          <p:nvPr>
            <p:ph type="dt" sz="half" idx="10"/>
          </p:nvPr>
        </p:nvSpPr>
        <p:spPr>
          <a:xfrm>
            <a:off x="6477000" y="6416675"/>
            <a:ext cx="2133600" cy="365125"/>
          </a:xfrm>
          <a:prstGeom prst="rect">
            <a:avLst/>
          </a:prstGeom>
        </p:spPr>
        <p:txBody>
          <a:bodyPr/>
          <a:lstStyle>
            <a:lvl1pPr eaLnBrk="0" hangingPunct="0">
              <a:defRPr>
                <a:latin typeface="Helvetica" pitchFamily="-65" charset="0"/>
                <a:ea typeface="+mn-ea"/>
              </a:defRPr>
            </a:lvl1pPr>
          </a:lstStyle>
          <a:p>
            <a:pPr>
              <a:defRPr/>
            </a:pPr>
            <a:endParaRPr lang="en-US"/>
          </a:p>
        </p:txBody>
      </p:sp>
      <p:sp>
        <p:nvSpPr>
          <p:cNvPr id="11" name="Footer Placeholder 16"/>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atin typeface="Helvetica" charset="0"/>
                <a:ea typeface="+mn-ea"/>
              </a:defRPr>
            </a:lvl1pPr>
          </a:lstStyle>
          <a:p>
            <a:pPr>
              <a:defRPr/>
            </a:pPr>
            <a:r>
              <a:rPr lang="en-US" smtClean="0"/>
              <a:t>
              </a:t>
            </a:r>
            <a:endParaRPr lang="en-US"/>
          </a:p>
        </p:txBody>
      </p:sp>
      <p:sp>
        <p:nvSpPr>
          <p:cNvPr id="12" name="Slide Number Placeholder 28"/>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fld id="{3757529E-B9E9-4D07-A8F2-BB09529B11C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20"/>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596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81299" y="1395381"/>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406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596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81299" y="1395381"/>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406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59692" y="1300307"/>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81298" y="1395380"/>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40612" y="1299332"/>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a:prstGeom prst="rect">
            <a:avLst/>
          </a:prstGeom>
        </p:spPr>
        <p:txBody>
          <a:bodyPr/>
          <a:lstStyle>
            <a:lvl1pPr eaLnBrk="0" hangingPunct="0">
              <a:defRPr>
                <a:latin typeface="Helvetica" pitchFamily="-65" charset="0"/>
                <a:ea typeface="+mn-ea"/>
              </a:defRPr>
            </a:lvl1pPr>
          </a:lstStyle>
          <a:p>
            <a:pPr>
              <a:defRPr/>
            </a:pPr>
            <a:endParaRPr lang="en-US"/>
          </a:p>
        </p:txBody>
      </p:sp>
      <p:sp>
        <p:nvSpPr>
          <p:cNvPr id="20" name="Footer Placeholder 5"/>
          <p:cNvSpPr>
            <a:spLocks noGrp="1"/>
          </p:cNvSpPr>
          <p:nvPr>
            <p:ph type="ftr" sz="quarter" idx="11"/>
          </p:nvPr>
        </p:nvSpPr>
        <p:spPr>
          <a:xfrm>
            <a:off x="914400" y="55563"/>
            <a:ext cx="55626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atin typeface="Helvetica" charset="0"/>
                <a:ea typeface="+mn-ea"/>
              </a:defRPr>
            </a:lvl1pPr>
          </a:lstStyle>
          <a:p>
            <a:pPr>
              <a:defRPr/>
            </a:pPr>
            <a:r>
              <a:rPr lang="en-US" smtClean="0"/>
              <a:t>
              </a:t>
            </a:r>
            <a:endParaRPr lang="en-US"/>
          </a:p>
        </p:txBody>
      </p:sp>
      <p:sp>
        <p:nvSpPr>
          <p:cNvPr id="21" name="Slide Number Placeholder 6"/>
          <p:cNvSpPr>
            <a:spLocks noGrp="1"/>
          </p:cNvSpPr>
          <p:nvPr>
            <p:ph type="sldNum" sz="quarter" idx="12"/>
          </p:nvPr>
        </p:nvSpPr>
        <p:spPr>
          <a:xfrm>
            <a:off x="8610600" y="55563"/>
            <a:ext cx="4572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fld id="{C3D42032-9C79-42F6-B9B6-45455687F8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eaLnBrk="0" hangingPunct="0">
              <a:defRPr>
                <a:latin typeface="Helvetica" pitchFamily="-65" charset="0"/>
                <a:ea typeface="+mn-ea"/>
              </a:defRPr>
            </a:lvl1pPr>
          </a:lstStyle>
          <a:p>
            <a:pPr>
              <a:defRPr/>
            </a:pPr>
            <a:endParaRPr lang="en-US"/>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atin typeface="Helvetica" charset="0"/>
                <a:ea typeface="+mn-ea"/>
              </a:defRPr>
            </a:lvl1pPr>
          </a:lstStyle>
          <a:p>
            <a:pPr>
              <a:defRPr/>
            </a:pPr>
            <a:r>
              <a:rPr lang="en-US" smtClean="0"/>
              <a:t>
              </a:t>
            </a:r>
            <a:endParaRPr lang="en-US"/>
          </a:p>
        </p:txBody>
      </p:sp>
      <p:sp>
        <p:nvSpPr>
          <p:cNvPr id="6" name="Slide Number Placeholder 5"/>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fld id="{5DD7C601-209F-40D3-98BC-20DD7722DC0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eaLnBrk="0" hangingPunct="0">
              <a:defRPr>
                <a:latin typeface="Helvetica" pitchFamily="-65" charset="0"/>
                <a:ea typeface="+mn-ea"/>
              </a:defRPr>
            </a:lvl1pPr>
          </a:lstStyle>
          <a:p>
            <a:pPr>
              <a:defRPr/>
            </a:pPr>
            <a:endParaRPr lang="en-US"/>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atin typeface="Helvetica" charset="0"/>
                <a:ea typeface="+mn-ea"/>
              </a:defRPr>
            </a:lvl1pPr>
          </a:lstStyle>
          <a:p>
            <a:pPr>
              <a:defRPr/>
            </a:pPr>
            <a:r>
              <a:rPr lang="en-US" smtClean="0"/>
              <a:t>
              </a:t>
            </a:r>
            <a:endParaRPr lang="en-US"/>
          </a:p>
        </p:txBody>
      </p:sp>
      <p:sp>
        <p:nvSpPr>
          <p:cNvPr id="6" name="Slide Number Placeholder 5"/>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fld id="{96439EB9-D70F-48A7-BBA6-8132AA7C5D92}"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7700" cy="4746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143000"/>
            <a:ext cx="3848100" cy="2138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86300" y="1143000"/>
            <a:ext cx="3848100" cy="2138363"/>
          </a:xfrm>
        </p:spPr>
        <p:txBody>
          <a:bodyPr/>
          <a:lstStyle/>
          <a:p>
            <a:pPr lvl="0"/>
            <a:r>
              <a:rPr lang="en-US" noProof="0" smtClean="0"/>
              <a:t>Click icon to add clip art</a:t>
            </a:r>
            <a:endParaRPr lang="en-US" noProof="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1_Two Content">
    <p:spTree>
      <p:nvGrpSpPr>
        <p:cNvPr id="1" name=""/>
        <p:cNvGrpSpPr/>
        <p:nvPr/>
      </p:nvGrpSpPr>
      <p:grpSpPr>
        <a:xfrm>
          <a:off x="0" y="0"/>
          <a:ext cx="0" cy="0"/>
          <a:chOff x="0" y="0"/>
          <a:chExt cx="0" cy="0"/>
        </a:xfrm>
      </p:grpSpPr>
      <p:cxnSp>
        <p:nvCxnSpPr>
          <p:cNvPr id="5" name="Straight Connector 4"/>
          <p:cNvCxnSpPr/>
          <p:nvPr userDrawn="1"/>
        </p:nvCxnSpPr>
        <p:spPr>
          <a:xfrm>
            <a:off x="457200" y="989012"/>
            <a:ext cx="8229600" cy="1588"/>
          </a:xfrm>
          <a:prstGeom prst="line">
            <a:avLst/>
          </a:prstGeom>
          <a:ln>
            <a:solidFill>
              <a:schemeClr val="tx2"/>
            </a:solidFill>
          </a:ln>
          <a:effectLst>
            <a:glow rad="101600">
              <a:schemeClr val="tx2">
                <a:alpha val="75000"/>
              </a:schemeClr>
            </a:glow>
          </a:effectLst>
        </p:spPr>
        <p:style>
          <a:lnRef idx="2">
            <a:schemeClr val="accent1"/>
          </a:lnRef>
          <a:fillRef idx="0">
            <a:schemeClr val="accent1"/>
          </a:fillRef>
          <a:effectRef idx="1">
            <a:schemeClr val="accent1"/>
          </a:effectRef>
          <a:fontRef idx="minor">
            <a:schemeClr val="tx1"/>
          </a:fontRef>
        </p:style>
      </p:cxnSp>
      <p:sp>
        <p:nvSpPr>
          <p:cNvPr id="3" name="Content Placeholder 2"/>
          <p:cNvSpPr>
            <a:spLocks noGrp="1"/>
          </p:cNvSpPr>
          <p:nvPr>
            <p:ph sz="half" idx="1"/>
          </p:nvPr>
        </p:nvSpPr>
        <p:spPr>
          <a:xfrm>
            <a:off x="464344" y="990601"/>
            <a:ext cx="4038600" cy="5305864"/>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990601"/>
            <a:ext cx="4038600" cy="5305864"/>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Placeholder 21"/>
          <p:cNvSpPr>
            <a:spLocks noGrp="1"/>
          </p:cNvSpPr>
          <p:nvPr>
            <p:ph type="title"/>
          </p:nvPr>
        </p:nvSpPr>
        <p:spPr>
          <a:xfrm>
            <a:off x="457200" y="228600"/>
            <a:ext cx="8229600" cy="762000"/>
          </a:xfrm>
          <a:prstGeom prst="rect">
            <a:avLst/>
          </a:prstGeom>
        </p:spPr>
        <p:txBody>
          <a:bodyPr/>
          <a:lstStyle/>
          <a:p>
            <a:r>
              <a:rPr lang="en-US" dirty="0" smtClean="0"/>
              <a:t>Click to edit Master title style</a:t>
            </a:r>
            <a:endParaRPr lang="en-US" dirty="0"/>
          </a:p>
        </p:txBody>
      </p:sp>
      <p:sp>
        <p:nvSpPr>
          <p:cNvPr id="9" name="Rectangle 10"/>
          <p:cNvSpPr>
            <a:spLocks noChangeArrowheads="1"/>
          </p:cNvSpPr>
          <p:nvPr userDrawn="1"/>
        </p:nvSpPr>
        <p:spPr bwMode="auto">
          <a:xfrm>
            <a:off x="914400" y="6654800"/>
            <a:ext cx="4953000" cy="203200"/>
          </a:xfrm>
          <a:prstGeom prst="rect">
            <a:avLst/>
          </a:prstGeom>
          <a:noFill/>
          <a:ln w="12700">
            <a:noFill/>
            <a:miter lim="800000"/>
            <a:headEnd/>
            <a:tailEnd/>
          </a:ln>
          <a:effectLst/>
        </p:spPr>
        <p:txBody>
          <a:bodyPr lIns="63500" tIns="25400" rIns="63500" bIns="25400">
            <a:prstTxWarp prst="textNoShape">
              <a:avLst/>
            </a:prstTxWarp>
            <a:spAutoFit/>
          </a:bodyPr>
          <a:lstStyle/>
          <a:p>
            <a:pPr>
              <a:defRPr/>
            </a:pPr>
            <a:r>
              <a:rPr lang="en-US" sz="1000" b="1">
                <a:solidFill>
                  <a:schemeClr val="tx1"/>
                </a:solidFill>
                <a:latin typeface="18 VAG Rounded Bold   07390"/>
              </a:rPr>
              <a:t>CS61C </a:t>
            </a:r>
            <a:r>
              <a:rPr lang="en-US" sz="1000" b="1">
                <a:solidFill>
                  <a:srgbClr val="FFFF00"/>
                </a:solidFill>
                <a:latin typeface="18 VAG Rounded Bold   07390"/>
              </a:rPr>
              <a:t>L12 Introduction to MIPS : Procedures II &amp; Logical</a:t>
            </a:r>
            <a:r>
              <a:rPr lang="en-US" sz="1000" b="1" baseline="0">
                <a:solidFill>
                  <a:srgbClr val="FFFF00"/>
                </a:solidFill>
                <a:latin typeface="18 VAG Rounded Bold   07390"/>
              </a:rPr>
              <a:t> Ops</a:t>
            </a:r>
            <a:r>
              <a:rPr lang="en-US" sz="1000" b="1">
                <a:solidFill>
                  <a:srgbClr val="FFFF00"/>
                </a:solidFill>
                <a:latin typeface="18 VAG Rounded Bold   07390"/>
              </a:rPr>
              <a:t> </a:t>
            </a:r>
            <a:r>
              <a:rPr lang="en-US" sz="1000" b="1">
                <a:solidFill>
                  <a:schemeClr val="tx1"/>
                </a:solidFill>
                <a:latin typeface="18 VAG Rounded Bold   07390"/>
              </a:rPr>
              <a:t>(</a:t>
            </a:r>
            <a:fld id="{A675322B-6B6F-8840-A2AB-2E8B2F733D1E}" type="slidenum">
              <a:rPr lang="en-US" sz="1000" b="1">
                <a:solidFill>
                  <a:schemeClr val="tx1"/>
                </a:solidFill>
                <a:latin typeface="18 VAG Rounded Bold   07390"/>
              </a:rPr>
              <a:pPr>
                <a:defRPr/>
              </a:pPr>
              <a:t>‹#›</a:t>
            </a:fld>
            <a:r>
              <a:rPr lang="en-US" sz="1000" b="1">
                <a:solidFill>
                  <a:schemeClr val="tx1"/>
                </a:solidFill>
                <a:latin typeface="18 VAG Rounded Bold   07390"/>
              </a:rPr>
              <a:t>)</a:t>
            </a:r>
          </a:p>
        </p:txBody>
      </p:sp>
      <p:sp>
        <p:nvSpPr>
          <p:cNvPr id="13" name="Rectangle 11"/>
          <p:cNvSpPr>
            <a:spLocks noChangeArrowheads="1"/>
          </p:cNvSpPr>
          <p:nvPr userDrawn="1"/>
        </p:nvSpPr>
        <p:spPr bwMode="auto">
          <a:xfrm>
            <a:off x="7493000" y="6651625"/>
            <a:ext cx="1654175" cy="204788"/>
          </a:xfrm>
          <a:prstGeom prst="rect">
            <a:avLst/>
          </a:prstGeom>
          <a:noFill/>
          <a:ln w="12700">
            <a:noFill/>
            <a:miter lim="800000"/>
            <a:headEnd/>
            <a:tailEnd/>
          </a:ln>
          <a:effectLst/>
        </p:spPr>
        <p:txBody>
          <a:bodyPr wrap="none" lIns="63500" tIns="25400" rIns="63500" bIns="25400">
            <a:prstTxWarp prst="textNoShape">
              <a:avLst/>
            </a:prstTxWarp>
            <a:spAutoFit/>
          </a:bodyPr>
          <a:lstStyle/>
          <a:p>
            <a:pPr algn="r">
              <a:defRPr/>
            </a:pPr>
            <a:r>
              <a:rPr lang="en-US" sz="1000" b="1">
                <a:solidFill>
                  <a:schemeClr val="tx1"/>
                </a:solidFill>
                <a:latin typeface="18 VAG Rounded Bold   07390"/>
              </a:rPr>
              <a:t>Garcia, Spring 2010 © UCB</a:t>
            </a:r>
          </a:p>
        </p:txBody>
      </p:sp>
      <p:pic>
        <p:nvPicPr>
          <p:cNvPr id="14" name="Picture 14"/>
          <p:cNvPicPr>
            <a:picLocks noChangeAspect="1" noChangeArrowheads="1"/>
          </p:cNvPicPr>
          <p:nvPr userDrawn="1"/>
        </p:nvPicPr>
        <p:blipFill>
          <a:blip r:embed="rId2">
            <a:clrChange>
              <a:clrFrom>
                <a:srgbClr val="FFFFFF"/>
              </a:clrFrom>
              <a:clrTo>
                <a:srgbClr val="FFFFFF">
                  <a:alpha val="0"/>
                </a:srgbClr>
              </a:clrTo>
            </a:clrChange>
          </a:blip>
          <a:srcRect/>
          <a:stretch>
            <a:fillRect/>
          </a:stretch>
        </p:blipFill>
        <p:spPr bwMode="auto">
          <a:xfrm>
            <a:off x="0" y="6192838"/>
            <a:ext cx="850900" cy="665162"/>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eaLnBrk="0" hangingPunct="0">
              <a:defRPr>
                <a:latin typeface="Helvetica" pitchFamily="-65" charset="0"/>
                <a:ea typeface="+mn-ea"/>
              </a:defRPr>
            </a:lvl1pPr>
          </a:lstStyle>
          <a:p>
            <a:pPr>
              <a:defRPr/>
            </a:pPr>
            <a:endParaRPr lang="en-US"/>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atin typeface="Helvetica" charset="0"/>
                <a:ea typeface="+mn-ea"/>
              </a:defRPr>
            </a:lvl1pPr>
          </a:lstStyle>
          <a:p>
            <a:pPr>
              <a:defRPr/>
            </a:pPr>
            <a:r>
              <a:rPr lang="en-US" smtClean="0"/>
              <a:t>
              </a:t>
            </a:r>
            <a:endParaRPr lang="en-US"/>
          </a:p>
        </p:txBody>
      </p:sp>
      <p:sp>
        <p:nvSpPr>
          <p:cNvPr id="6" name="Slide Number Placeholder 5"/>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fld id="{17296AFF-E97A-4074-8EFC-88FBCCD9407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5" name="Freeform 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lang="en-US" smtClean="0"/>
              <a:t>Click to edit Master title style</a:t>
            </a:r>
            <a:endParaRPr lang="en-US"/>
          </a:p>
        </p:txBody>
      </p:sp>
      <p:sp>
        <p:nvSpPr>
          <p:cNvPr id="25" name="Date Placeholder 3"/>
          <p:cNvSpPr>
            <a:spLocks noGrp="1"/>
          </p:cNvSpPr>
          <p:nvPr>
            <p:ph type="dt" sz="half" idx="10"/>
          </p:nvPr>
        </p:nvSpPr>
        <p:spPr>
          <a:xfrm>
            <a:off x="6477000" y="6416675"/>
            <a:ext cx="2133600" cy="365125"/>
          </a:xfrm>
          <a:prstGeom prst="rect">
            <a:avLst/>
          </a:prstGeom>
        </p:spPr>
        <p:txBody>
          <a:bodyPr/>
          <a:lstStyle>
            <a:lvl1pPr eaLnBrk="0" hangingPunct="0">
              <a:defRPr>
                <a:latin typeface="Helvetica" pitchFamily="-65" charset="0"/>
                <a:ea typeface="+mn-ea"/>
              </a:defRPr>
            </a:lvl1pPr>
          </a:lstStyle>
          <a:p>
            <a:pPr>
              <a:defRPr/>
            </a:pPr>
            <a:endParaRPr lang="en-US"/>
          </a:p>
        </p:txBody>
      </p:sp>
      <p:sp>
        <p:nvSpPr>
          <p:cNvPr id="26"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atin typeface="Helvetica" charset="0"/>
                <a:ea typeface="+mn-ea"/>
              </a:defRPr>
            </a:lvl1pPr>
          </a:lstStyle>
          <a:p>
            <a:pPr>
              <a:defRPr/>
            </a:pPr>
            <a:r>
              <a:rPr lang="en-US" smtClean="0"/>
              <a:t>
              </a:t>
            </a:r>
            <a:endParaRPr lang="en-US"/>
          </a:p>
        </p:txBody>
      </p:sp>
      <p:sp>
        <p:nvSpPr>
          <p:cNvPr id="27" name="Slide Number Placeholder 5"/>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fld id="{B4BF27AD-C49C-4753-9BED-CCFF787B30E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wo Content">
    <p:spTree>
      <p:nvGrpSpPr>
        <p:cNvPr id="1" name=""/>
        <p:cNvGrpSpPr/>
        <p:nvPr/>
      </p:nvGrpSpPr>
      <p:grpSpPr>
        <a:xfrm>
          <a:off x="0" y="0"/>
          <a:ext cx="0" cy="0"/>
          <a:chOff x="0" y="0"/>
          <a:chExt cx="0" cy="0"/>
        </a:xfrm>
      </p:grpSpPr>
      <p:cxnSp>
        <p:nvCxnSpPr>
          <p:cNvPr id="5" name="Straight Connector 4"/>
          <p:cNvCxnSpPr/>
          <p:nvPr/>
        </p:nvCxnSpPr>
        <p:spPr>
          <a:xfrm>
            <a:off x="457200" y="989012"/>
            <a:ext cx="8229600" cy="1588"/>
          </a:xfrm>
          <a:prstGeom prst="line">
            <a:avLst/>
          </a:prstGeom>
          <a:ln>
            <a:solidFill>
              <a:schemeClr val="tx2"/>
            </a:solidFill>
          </a:ln>
          <a:effectLst>
            <a:glow rad="101600">
              <a:schemeClr val="tx2">
                <a:alpha val="75000"/>
              </a:schemeClr>
            </a:glow>
          </a:effectLst>
        </p:spPr>
        <p:style>
          <a:lnRef idx="2">
            <a:schemeClr val="accent1"/>
          </a:lnRef>
          <a:fillRef idx="0">
            <a:schemeClr val="accent1"/>
          </a:fillRef>
          <a:effectRef idx="1">
            <a:schemeClr val="accent1"/>
          </a:effectRef>
          <a:fontRef idx="minor">
            <a:schemeClr val="tx1"/>
          </a:fontRef>
        </p:style>
      </p:cxnSp>
      <p:sp>
        <p:nvSpPr>
          <p:cNvPr id="3" name="Content Placeholder 2"/>
          <p:cNvSpPr>
            <a:spLocks noGrp="1"/>
          </p:cNvSpPr>
          <p:nvPr>
            <p:ph sz="half" idx="1"/>
          </p:nvPr>
        </p:nvSpPr>
        <p:spPr>
          <a:xfrm>
            <a:off x="464344" y="990601"/>
            <a:ext cx="4038600" cy="5305864"/>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990601"/>
            <a:ext cx="4038600" cy="5305864"/>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Placeholder 21"/>
          <p:cNvSpPr>
            <a:spLocks noGrp="1"/>
          </p:cNvSpPr>
          <p:nvPr>
            <p:ph type="title"/>
          </p:nvPr>
        </p:nvSpPr>
        <p:spPr>
          <a:xfrm>
            <a:off x="457200" y="228600"/>
            <a:ext cx="8229600" cy="762000"/>
          </a:xfrm>
          <a:prstGeom prst="rect">
            <a:avLst/>
          </a:prstGeom>
        </p:spPr>
        <p:txBody>
          <a:bodyPr/>
          <a:lstStyle/>
          <a:p>
            <a:r>
              <a:rPr lang="en-US" smtClean="0"/>
              <a:t>Click to edit Master title style</a:t>
            </a:r>
            <a:endParaRPr lang="en-US" dirty="0"/>
          </a:p>
        </p:txBody>
      </p:sp>
      <p:sp>
        <p:nvSpPr>
          <p:cNvPr id="9" name="Rectangle 10"/>
          <p:cNvSpPr>
            <a:spLocks noChangeArrowheads="1"/>
          </p:cNvSpPr>
          <p:nvPr/>
        </p:nvSpPr>
        <p:spPr bwMode="auto">
          <a:xfrm>
            <a:off x="914400" y="6654800"/>
            <a:ext cx="4953000" cy="203200"/>
          </a:xfrm>
          <a:prstGeom prst="rect">
            <a:avLst/>
          </a:prstGeom>
          <a:noFill/>
          <a:ln w="12700">
            <a:noFill/>
            <a:miter lim="800000"/>
            <a:headEnd/>
            <a:tailEnd/>
          </a:ln>
          <a:effectLst/>
        </p:spPr>
        <p:txBody>
          <a:bodyPr lIns="63500" tIns="25400" rIns="63500" bIns="25400">
            <a:prstTxWarp prst="textNoShape">
              <a:avLst/>
            </a:prstTxWarp>
            <a:spAutoFit/>
          </a:bodyPr>
          <a:lstStyle/>
          <a:p>
            <a:pPr>
              <a:defRPr/>
            </a:pPr>
            <a:r>
              <a:rPr lang="en-US" sz="1000" b="1">
                <a:solidFill>
                  <a:schemeClr val="tx1"/>
                </a:solidFill>
                <a:latin typeface="18 VAG Rounded Bold   07390"/>
              </a:rPr>
              <a:t>CS61C </a:t>
            </a:r>
            <a:r>
              <a:rPr lang="en-US" sz="1000" b="1">
                <a:solidFill>
                  <a:srgbClr val="FFFF00"/>
                </a:solidFill>
                <a:latin typeface="18 VAG Rounded Bold   07390"/>
              </a:rPr>
              <a:t>L12 Introduction to MIPS : Procedures II &amp; Logical</a:t>
            </a:r>
            <a:r>
              <a:rPr lang="en-US" sz="1000" b="1" baseline="0">
                <a:solidFill>
                  <a:srgbClr val="FFFF00"/>
                </a:solidFill>
                <a:latin typeface="18 VAG Rounded Bold   07390"/>
              </a:rPr>
              <a:t> Ops</a:t>
            </a:r>
            <a:r>
              <a:rPr lang="en-US" sz="1000" b="1">
                <a:solidFill>
                  <a:srgbClr val="FFFF00"/>
                </a:solidFill>
                <a:latin typeface="18 VAG Rounded Bold   07390"/>
              </a:rPr>
              <a:t> </a:t>
            </a:r>
            <a:r>
              <a:rPr lang="en-US" sz="1000" b="1">
                <a:solidFill>
                  <a:schemeClr val="tx1"/>
                </a:solidFill>
                <a:latin typeface="18 VAG Rounded Bold   07390"/>
              </a:rPr>
              <a:t>(</a:t>
            </a:r>
            <a:fld id="{A675322B-6B6F-8840-A2AB-2E8B2F733D1E}" type="slidenum">
              <a:rPr lang="en-US" sz="1000" b="1">
                <a:solidFill>
                  <a:schemeClr val="tx1"/>
                </a:solidFill>
                <a:latin typeface="18 VAG Rounded Bold   07390"/>
              </a:rPr>
              <a:pPr>
                <a:defRPr/>
              </a:pPr>
              <a:t>‹#›</a:t>
            </a:fld>
            <a:r>
              <a:rPr lang="en-US" sz="1000" b="1">
                <a:solidFill>
                  <a:schemeClr val="tx1"/>
                </a:solidFill>
                <a:latin typeface="18 VAG Rounded Bold   07390"/>
              </a:rPr>
              <a:t>)</a:t>
            </a:r>
          </a:p>
        </p:txBody>
      </p:sp>
      <p:sp>
        <p:nvSpPr>
          <p:cNvPr id="13" name="Rectangle 11"/>
          <p:cNvSpPr>
            <a:spLocks noChangeArrowheads="1"/>
          </p:cNvSpPr>
          <p:nvPr/>
        </p:nvSpPr>
        <p:spPr bwMode="auto">
          <a:xfrm>
            <a:off x="7493000" y="6651625"/>
            <a:ext cx="1654175" cy="204788"/>
          </a:xfrm>
          <a:prstGeom prst="rect">
            <a:avLst/>
          </a:prstGeom>
          <a:noFill/>
          <a:ln w="12700">
            <a:noFill/>
            <a:miter lim="800000"/>
            <a:headEnd/>
            <a:tailEnd/>
          </a:ln>
          <a:effectLst/>
        </p:spPr>
        <p:txBody>
          <a:bodyPr wrap="none" lIns="63500" tIns="25400" rIns="63500" bIns="25400">
            <a:prstTxWarp prst="textNoShape">
              <a:avLst/>
            </a:prstTxWarp>
            <a:spAutoFit/>
          </a:bodyPr>
          <a:lstStyle/>
          <a:p>
            <a:pPr algn="r">
              <a:defRPr/>
            </a:pPr>
            <a:r>
              <a:rPr lang="en-US" sz="1000" b="1">
                <a:solidFill>
                  <a:schemeClr val="tx1"/>
                </a:solidFill>
                <a:latin typeface="18 VAG Rounded Bold   07390"/>
              </a:rPr>
              <a:t>Garcia, Spring 2010 © UCB</a:t>
            </a:r>
          </a:p>
        </p:txBody>
      </p:sp>
      <p:pic>
        <p:nvPicPr>
          <p:cNvPr id="14" name="Picture 1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0" y="6192838"/>
            <a:ext cx="850900" cy="665162"/>
          </a:xfrm>
          <a:prstGeom prst="rect">
            <a:avLst/>
          </a:prstGeom>
          <a:noFill/>
          <a:ln w="9525">
            <a:noFill/>
            <a:miter lim="800000"/>
            <a:headEnd/>
            <a:tailEnd/>
          </a:ln>
        </p:spPr>
      </p:pic>
      <p:cxnSp>
        <p:nvCxnSpPr>
          <p:cNvPr id="10" name="Straight Connector 9"/>
          <p:cNvCxnSpPr/>
          <p:nvPr userDrawn="1"/>
        </p:nvCxnSpPr>
        <p:spPr>
          <a:xfrm>
            <a:off x="457200" y="989012"/>
            <a:ext cx="8229600" cy="1588"/>
          </a:xfrm>
          <a:prstGeom prst="line">
            <a:avLst/>
          </a:prstGeom>
          <a:ln>
            <a:solidFill>
              <a:schemeClr val="tx2"/>
            </a:solidFill>
          </a:ln>
          <a:effectLst>
            <a:glow rad="101600">
              <a:schemeClr val="tx2">
                <a:alpha val="75000"/>
              </a:schemeClr>
            </a:glow>
          </a:effectLst>
        </p:spPr>
        <p:style>
          <a:lnRef idx="2">
            <a:schemeClr val="accent1"/>
          </a:lnRef>
          <a:fillRef idx="0">
            <a:schemeClr val="accent1"/>
          </a:fillRef>
          <a:effectRef idx="1">
            <a:schemeClr val="accent1"/>
          </a:effectRef>
          <a:fontRef idx="minor">
            <a:schemeClr val="tx1"/>
          </a:fontRef>
        </p:style>
      </p:cxnSp>
      <p:sp>
        <p:nvSpPr>
          <p:cNvPr id="11" name="Rectangle 10"/>
          <p:cNvSpPr>
            <a:spLocks noChangeArrowheads="1"/>
          </p:cNvSpPr>
          <p:nvPr userDrawn="1"/>
        </p:nvSpPr>
        <p:spPr bwMode="auto">
          <a:xfrm>
            <a:off x="914400" y="6654800"/>
            <a:ext cx="4953000" cy="203200"/>
          </a:xfrm>
          <a:prstGeom prst="rect">
            <a:avLst/>
          </a:prstGeom>
          <a:noFill/>
          <a:ln w="12700">
            <a:noFill/>
            <a:miter lim="800000"/>
            <a:headEnd/>
            <a:tailEnd/>
          </a:ln>
          <a:effectLst/>
        </p:spPr>
        <p:txBody>
          <a:bodyPr lIns="63500" tIns="25400" rIns="63500" bIns="25400">
            <a:prstTxWarp prst="textNoShape">
              <a:avLst/>
            </a:prstTxWarp>
            <a:spAutoFit/>
          </a:bodyPr>
          <a:lstStyle/>
          <a:p>
            <a:pPr>
              <a:defRPr/>
            </a:pPr>
            <a:r>
              <a:rPr lang="en-US" sz="1000" b="1">
                <a:solidFill>
                  <a:schemeClr val="tx1"/>
                </a:solidFill>
                <a:latin typeface="18 VAG Rounded Bold   07390"/>
              </a:rPr>
              <a:t>CS61C </a:t>
            </a:r>
            <a:r>
              <a:rPr lang="en-US" sz="1000" b="1">
                <a:solidFill>
                  <a:srgbClr val="FFFF00"/>
                </a:solidFill>
                <a:latin typeface="18 VAG Rounded Bold   07390"/>
              </a:rPr>
              <a:t>L12 Introduction to MIPS : Procedures II &amp; Logical</a:t>
            </a:r>
            <a:r>
              <a:rPr lang="en-US" sz="1000" b="1" baseline="0">
                <a:solidFill>
                  <a:srgbClr val="FFFF00"/>
                </a:solidFill>
                <a:latin typeface="18 VAG Rounded Bold   07390"/>
              </a:rPr>
              <a:t> Ops</a:t>
            </a:r>
            <a:r>
              <a:rPr lang="en-US" sz="1000" b="1">
                <a:solidFill>
                  <a:srgbClr val="FFFF00"/>
                </a:solidFill>
                <a:latin typeface="18 VAG Rounded Bold   07390"/>
              </a:rPr>
              <a:t> </a:t>
            </a:r>
            <a:r>
              <a:rPr lang="en-US" sz="1000" b="1">
                <a:solidFill>
                  <a:schemeClr val="tx1"/>
                </a:solidFill>
                <a:latin typeface="18 VAG Rounded Bold   07390"/>
              </a:rPr>
              <a:t>(</a:t>
            </a:r>
            <a:fld id="{A675322B-6B6F-8840-A2AB-2E8B2F733D1E}" type="slidenum">
              <a:rPr lang="en-US" sz="1000" b="1">
                <a:solidFill>
                  <a:schemeClr val="tx1"/>
                </a:solidFill>
                <a:latin typeface="18 VAG Rounded Bold   07390"/>
              </a:rPr>
              <a:pPr>
                <a:defRPr/>
              </a:pPr>
              <a:t>‹#›</a:t>
            </a:fld>
            <a:r>
              <a:rPr lang="en-US" sz="1000" b="1">
                <a:solidFill>
                  <a:schemeClr val="tx1"/>
                </a:solidFill>
                <a:latin typeface="18 VAG Rounded Bold   07390"/>
              </a:rPr>
              <a:t>)</a:t>
            </a:r>
          </a:p>
        </p:txBody>
      </p:sp>
      <p:sp>
        <p:nvSpPr>
          <p:cNvPr id="12" name="Rectangle 11"/>
          <p:cNvSpPr>
            <a:spLocks noChangeArrowheads="1"/>
          </p:cNvSpPr>
          <p:nvPr userDrawn="1"/>
        </p:nvSpPr>
        <p:spPr bwMode="auto">
          <a:xfrm>
            <a:off x="7493000" y="6651625"/>
            <a:ext cx="1654175" cy="204788"/>
          </a:xfrm>
          <a:prstGeom prst="rect">
            <a:avLst/>
          </a:prstGeom>
          <a:noFill/>
          <a:ln w="12700">
            <a:noFill/>
            <a:miter lim="800000"/>
            <a:headEnd/>
            <a:tailEnd/>
          </a:ln>
          <a:effectLst/>
        </p:spPr>
        <p:txBody>
          <a:bodyPr wrap="none" lIns="63500" tIns="25400" rIns="63500" bIns="25400">
            <a:prstTxWarp prst="textNoShape">
              <a:avLst/>
            </a:prstTxWarp>
            <a:spAutoFit/>
          </a:bodyPr>
          <a:lstStyle/>
          <a:p>
            <a:pPr algn="r">
              <a:defRPr/>
            </a:pPr>
            <a:r>
              <a:rPr lang="en-US" sz="1000" b="1">
                <a:solidFill>
                  <a:schemeClr val="tx1"/>
                </a:solidFill>
                <a:latin typeface="18 VAG Rounded Bold   07390"/>
              </a:rPr>
              <a:t>Garcia, Spring 2010 © UCB</a:t>
            </a:r>
          </a:p>
        </p:txBody>
      </p:sp>
      <p:pic>
        <p:nvPicPr>
          <p:cNvPr id="15" name="Picture 14"/>
          <p:cNvPicPr>
            <a:picLocks noChangeAspect="1" noChangeArrowheads="1"/>
          </p:cNvPicPr>
          <p:nvPr userDrawn="1"/>
        </p:nvPicPr>
        <p:blipFill>
          <a:blip r:embed="rId2">
            <a:clrChange>
              <a:clrFrom>
                <a:srgbClr val="FFFFFF"/>
              </a:clrFrom>
              <a:clrTo>
                <a:srgbClr val="FFFFFF">
                  <a:alpha val="0"/>
                </a:srgbClr>
              </a:clrTo>
            </a:clrChange>
          </a:blip>
          <a:srcRect/>
          <a:stretch>
            <a:fillRect/>
          </a:stretch>
        </p:blipFill>
        <p:spPr bwMode="auto">
          <a:xfrm>
            <a:off x="0" y="6192838"/>
            <a:ext cx="850900" cy="665162"/>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a:xfrm>
            <a:off x="6477000" y="6416675"/>
            <a:ext cx="2133600" cy="365125"/>
          </a:xfrm>
          <a:prstGeom prst="rect">
            <a:avLst/>
          </a:prstGeom>
        </p:spPr>
        <p:txBody>
          <a:bodyPr/>
          <a:lstStyle>
            <a:lvl1pPr eaLnBrk="0" hangingPunct="0">
              <a:defRPr>
                <a:latin typeface="Helvetica" pitchFamily="-65" charset="0"/>
                <a:ea typeface="+mn-ea"/>
              </a:defRPr>
            </a:lvl1pPr>
          </a:lstStyle>
          <a:p>
            <a:pPr>
              <a:defRPr/>
            </a:pPr>
            <a:endParaRPr lang="en-US"/>
          </a:p>
        </p:txBody>
      </p:sp>
      <p:sp>
        <p:nvSpPr>
          <p:cNvPr id="18" name="Footer Placeholder 7"/>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atin typeface="Helvetica" charset="0"/>
                <a:ea typeface="+mn-ea"/>
              </a:defRPr>
            </a:lvl1pPr>
          </a:lstStyle>
          <a:p>
            <a:pPr>
              <a:defRPr/>
            </a:pPr>
            <a:r>
              <a:rPr lang="en-US" smtClean="0"/>
              <a:t>
              </a:t>
            </a:r>
            <a:endParaRPr lang="en-US"/>
          </a:p>
        </p:txBody>
      </p:sp>
      <p:sp>
        <p:nvSpPr>
          <p:cNvPr id="19" name="Slide Number Placeholder 8"/>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fld id="{7456432A-154C-4E40-895D-64BA6493365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lang="en-US" smtClean="0"/>
              <a:t>Click to edit Master title style</a:t>
            </a:r>
            <a:endParaRPr lang="en-US"/>
          </a:p>
        </p:txBody>
      </p:sp>
      <p:sp>
        <p:nvSpPr>
          <p:cNvPr id="3" name="Date Placeholder 2"/>
          <p:cNvSpPr>
            <a:spLocks noGrp="1"/>
          </p:cNvSpPr>
          <p:nvPr>
            <p:ph type="dt" sz="half" idx="10"/>
          </p:nvPr>
        </p:nvSpPr>
        <p:spPr>
          <a:xfrm>
            <a:off x="6477000" y="6416675"/>
            <a:ext cx="2133600" cy="365125"/>
          </a:xfrm>
          <a:prstGeom prst="rect">
            <a:avLst/>
          </a:prstGeom>
        </p:spPr>
        <p:txBody>
          <a:bodyPr/>
          <a:lstStyle>
            <a:lvl1pPr eaLnBrk="0" hangingPunct="0">
              <a:defRPr>
                <a:latin typeface="Helvetica" pitchFamily="-65" charset="0"/>
                <a:ea typeface="+mn-ea"/>
              </a:defRPr>
            </a:lvl1pPr>
          </a:lstStyle>
          <a:p>
            <a:pPr>
              <a:defRPr/>
            </a:pPr>
            <a:endParaRPr lang="en-US"/>
          </a:p>
        </p:txBody>
      </p:sp>
      <p:sp>
        <p:nvSpPr>
          <p:cNvPr id="4" name="Footer Placeholder 3"/>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atin typeface="Helvetica" charset="0"/>
                <a:ea typeface="+mn-ea"/>
              </a:defRPr>
            </a:lvl1pPr>
          </a:lstStyle>
          <a:p>
            <a:pPr>
              <a:defRPr/>
            </a:pPr>
            <a:r>
              <a:rPr lang="en-US" smtClean="0"/>
              <a:t>
              </a:t>
            </a:r>
            <a:endParaRPr lang="en-US"/>
          </a:p>
        </p:txBody>
      </p:sp>
      <p:sp>
        <p:nvSpPr>
          <p:cNvPr id="5" name="Slide Number Placeholder 4"/>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fld id="{54407C3D-B081-48CC-B1A5-7AD3CD21AF0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77000" y="6416675"/>
            <a:ext cx="2133600" cy="365125"/>
          </a:xfrm>
          <a:prstGeom prst="rect">
            <a:avLst/>
          </a:prstGeom>
        </p:spPr>
        <p:txBody>
          <a:bodyPr/>
          <a:lstStyle>
            <a:lvl1pPr eaLnBrk="0" hangingPunct="0">
              <a:defRPr>
                <a:latin typeface="Helvetica" pitchFamily="-65" charset="0"/>
                <a:ea typeface="+mn-ea"/>
              </a:defRPr>
            </a:lvl1pPr>
          </a:lstStyle>
          <a:p>
            <a:pPr>
              <a:defRPr/>
            </a:pPr>
            <a:endParaRPr lang="en-US"/>
          </a:p>
        </p:txBody>
      </p:sp>
      <p:sp>
        <p:nvSpPr>
          <p:cNvPr id="3" name="Footer Placeholder 2"/>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atin typeface="Helvetica" charset="0"/>
                <a:ea typeface="+mn-ea"/>
              </a:defRPr>
            </a:lvl1pPr>
          </a:lstStyle>
          <a:p>
            <a:pPr>
              <a:defRPr/>
            </a:pPr>
            <a:r>
              <a:rPr lang="en-US" smtClean="0"/>
              <a:t>
              </a:t>
            </a:r>
            <a:endParaRPr lang="en-US"/>
          </a:p>
        </p:txBody>
      </p:sp>
      <p:sp>
        <p:nvSpPr>
          <p:cNvPr id="4" name="Slide Number Placeholder 3"/>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fld id="{0ABA5629-1446-4C33-BC73-B73CD3C3B32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1_Blank">
    <p:spTree>
      <p:nvGrpSpPr>
        <p:cNvPr id="1" name=""/>
        <p:cNvGrpSpPr/>
        <p:nvPr/>
      </p:nvGrpSpPr>
      <p:grpSpPr>
        <a:xfrm>
          <a:off x="0" y="0"/>
          <a:ext cx="0" cy="0"/>
          <a:chOff x="0" y="0"/>
          <a:chExt cx="0" cy="0"/>
        </a:xfrm>
      </p:grpSpPr>
      <p:sp>
        <p:nvSpPr>
          <p:cNvPr id="6" name="Rectangle 5"/>
          <p:cNvSpPr/>
          <p:nvPr/>
        </p:nvSpPr>
        <p:spPr>
          <a:xfrm>
            <a:off x="304800" y="838200"/>
            <a:ext cx="8534400" cy="304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477000" y="6416675"/>
            <a:ext cx="2133600" cy="365125"/>
          </a:xfrm>
          <a:prstGeom prst="rect">
            <a:avLst/>
          </a:prstGeom>
        </p:spPr>
        <p:txBody>
          <a:bodyPr/>
          <a:lstStyle>
            <a:lvl1pPr eaLnBrk="0" hangingPunct="0">
              <a:defRPr>
                <a:latin typeface="Helvetica" pitchFamily="-65" charset="0"/>
                <a:ea typeface="+mn-ea"/>
              </a:defRPr>
            </a:lvl1pPr>
          </a:lstStyle>
          <a:p>
            <a:pPr>
              <a:defRPr/>
            </a:pPr>
            <a:endParaRPr lang="en-US"/>
          </a:p>
        </p:txBody>
      </p:sp>
      <p:sp>
        <p:nvSpPr>
          <p:cNvPr id="6" name="Footer Placeholder 5"/>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atin typeface="Helvetica" charset="0"/>
                <a:ea typeface="+mn-ea"/>
              </a:defRPr>
            </a:lvl1pPr>
          </a:lstStyle>
          <a:p>
            <a:pPr>
              <a:defRPr/>
            </a:pPr>
            <a:r>
              <a:rPr lang="en-US" smtClean="0"/>
              <a:t>
              </a:t>
            </a:r>
            <a:endParaRPr lang="en-US"/>
          </a:p>
        </p:txBody>
      </p:sp>
      <p:sp>
        <p:nvSpPr>
          <p:cNvPr id="7" name="Slide Number Placeholder 6"/>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fld id="{DC155539-8C0D-4B78-9F60-8CEDDE9CEC9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chemeClr val="bg1">
                <a:shade val="100000"/>
                <a:satMod val="150000"/>
              </a:schemeClr>
            </a:gs>
            <a:gs pos="65000">
              <a:schemeClr val="bg1">
                <a:shade val="90000"/>
                <a:satMod val="375000"/>
              </a:schemeClr>
            </a:gs>
            <a:gs pos="100000">
              <a:srgbClr val="32415C"/>
            </a:gs>
          </a:gsLst>
          <a:lin ang="5400000" scaled="0"/>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28600"/>
            <a:ext cx="8229600" cy="762000"/>
          </a:xfrm>
          <a:prstGeom prst="rect">
            <a:avLst/>
          </a:prstGeom>
        </p:spPr>
        <p:txBody>
          <a:bodyPr vert="horz" anchor="t">
            <a:noAutofit/>
          </a:bodyPr>
          <a:lstStyle/>
          <a:p>
            <a:r>
              <a:rPr lang="en-US" smtClean="0"/>
              <a:t>Click to edit Master title style</a:t>
            </a:r>
            <a:endParaRPr lang="en-US" dirty="0"/>
          </a:p>
        </p:txBody>
      </p:sp>
      <p:sp>
        <p:nvSpPr>
          <p:cNvPr id="1027" name="Text Placeholder 12"/>
          <p:cNvSpPr>
            <a:spLocks noGrp="1"/>
          </p:cNvSpPr>
          <p:nvPr>
            <p:ph type="body" idx="1"/>
          </p:nvPr>
        </p:nvSpPr>
        <p:spPr bwMode="auto">
          <a:xfrm>
            <a:off x="457200" y="990600"/>
            <a:ext cx="8229600" cy="5365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cxnSp>
        <p:nvCxnSpPr>
          <p:cNvPr id="13" name="Straight Connector 12"/>
          <p:cNvCxnSpPr/>
          <p:nvPr/>
        </p:nvCxnSpPr>
        <p:spPr>
          <a:xfrm>
            <a:off x="457200" y="989012"/>
            <a:ext cx="8229600" cy="1588"/>
          </a:xfrm>
          <a:prstGeom prst="line">
            <a:avLst/>
          </a:prstGeom>
          <a:ln>
            <a:solidFill>
              <a:schemeClr val="tx2"/>
            </a:solidFill>
          </a:ln>
          <a:effectLst>
            <a:glow rad="101600">
              <a:schemeClr val="tx2">
                <a:alpha val="75000"/>
              </a:schemeClr>
            </a:glow>
          </a:effectLst>
        </p:spPr>
        <p:style>
          <a:lnRef idx="2">
            <a:schemeClr val="accent1"/>
          </a:lnRef>
          <a:fillRef idx="0">
            <a:schemeClr val="accent1"/>
          </a:fillRef>
          <a:effectRef idx="1">
            <a:schemeClr val="accent1"/>
          </a:effectRef>
          <a:fontRef idx="minor">
            <a:schemeClr val="tx1"/>
          </a:fontRef>
        </p:style>
      </p:cxnSp>
      <p:sp>
        <p:nvSpPr>
          <p:cNvPr id="9" name="Rectangle 10"/>
          <p:cNvSpPr>
            <a:spLocks noChangeArrowheads="1"/>
          </p:cNvSpPr>
          <p:nvPr/>
        </p:nvSpPr>
        <p:spPr bwMode="auto">
          <a:xfrm>
            <a:off x="914400" y="6654800"/>
            <a:ext cx="4953000" cy="205184"/>
          </a:xfrm>
          <a:prstGeom prst="rect">
            <a:avLst/>
          </a:prstGeom>
          <a:noFill/>
          <a:ln w="12700">
            <a:noFill/>
            <a:miter lim="800000"/>
            <a:headEnd/>
            <a:tailEnd/>
          </a:ln>
          <a:effectLst/>
        </p:spPr>
        <p:txBody>
          <a:bodyPr lIns="63500" tIns="25400" rIns="63500" bIns="25400">
            <a:prstTxWarp prst="textNoShape">
              <a:avLst/>
            </a:prstTxWarp>
            <a:spAutoFit/>
          </a:bodyPr>
          <a:lstStyle/>
          <a:p>
            <a:pPr>
              <a:defRPr/>
            </a:pPr>
            <a:r>
              <a:rPr lang="en-US" sz="1000" b="1" dirty="0">
                <a:solidFill>
                  <a:schemeClr val="tx1"/>
                </a:solidFill>
                <a:latin typeface="18 VAG Rounded Bold   07390"/>
              </a:rPr>
              <a:t>CS61C </a:t>
            </a:r>
            <a:r>
              <a:rPr lang="en-US" sz="1000" b="1" dirty="0" smtClean="0">
                <a:solidFill>
                  <a:srgbClr val="FFFF00"/>
                </a:solidFill>
                <a:latin typeface="18 VAG Rounded Bold   07390"/>
              </a:rPr>
              <a:t>L13 </a:t>
            </a:r>
            <a:r>
              <a:rPr lang="en-US" sz="1000" b="1" baseline="0" dirty="0" smtClean="0">
                <a:solidFill>
                  <a:srgbClr val="FFFF00"/>
                </a:solidFill>
                <a:latin typeface="18 VAG Rounded Bold   07390"/>
              </a:rPr>
              <a:t>Compiling, Linking, and Loading</a:t>
            </a:r>
            <a:r>
              <a:rPr lang="en-US" sz="1000" b="1" dirty="0" smtClean="0">
                <a:solidFill>
                  <a:srgbClr val="FFFF00"/>
                </a:solidFill>
                <a:latin typeface="18 VAG Rounded Bold   07390"/>
              </a:rPr>
              <a:t> </a:t>
            </a:r>
            <a:r>
              <a:rPr lang="en-US" sz="1000" b="1" dirty="0">
                <a:solidFill>
                  <a:schemeClr val="tx1"/>
                </a:solidFill>
                <a:latin typeface="18 VAG Rounded Bold   07390"/>
              </a:rPr>
              <a:t>(</a:t>
            </a:r>
            <a:fld id="{A675322B-6B6F-8840-A2AB-2E8B2F733D1E}" type="slidenum">
              <a:rPr lang="en-US" sz="1000" b="1">
                <a:solidFill>
                  <a:schemeClr val="tx1"/>
                </a:solidFill>
                <a:latin typeface="18 VAG Rounded Bold   07390"/>
              </a:rPr>
              <a:pPr>
                <a:defRPr/>
              </a:pPr>
              <a:t>‹#›</a:t>
            </a:fld>
            <a:r>
              <a:rPr lang="en-US" sz="1000" b="1" dirty="0">
                <a:solidFill>
                  <a:schemeClr val="tx1"/>
                </a:solidFill>
                <a:latin typeface="18 VAG Rounded Bold   07390"/>
              </a:rPr>
              <a:t>)</a:t>
            </a:r>
          </a:p>
        </p:txBody>
      </p:sp>
      <p:sp>
        <p:nvSpPr>
          <p:cNvPr id="10" name="Rectangle 11"/>
          <p:cNvSpPr>
            <a:spLocks noChangeArrowheads="1"/>
          </p:cNvSpPr>
          <p:nvPr/>
        </p:nvSpPr>
        <p:spPr bwMode="auto">
          <a:xfrm>
            <a:off x="7249307" y="6651625"/>
            <a:ext cx="1897868" cy="205184"/>
          </a:xfrm>
          <a:prstGeom prst="rect">
            <a:avLst/>
          </a:prstGeom>
          <a:noFill/>
          <a:ln w="12700">
            <a:noFill/>
            <a:miter lim="800000"/>
            <a:headEnd/>
            <a:tailEnd/>
          </a:ln>
          <a:effectLst/>
        </p:spPr>
        <p:txBody>
          <a:bodyPr wrap="none" lIns="63500" tIns="25400" rIns="63500" bIns="25400">
            <a:prstTxWarp prst="textNoShape">
              <a:avLst/>
            </a:prstTxWarp>
            <a:spAutoFit/>
          </a:bodyPr>
          <a:lstStyle/>
          <a:p>
            <a:pPr algn="r">
              <a:defRPr/>
            </a:pPr>
            <a:r>
              <a:rPr lang="en-US" sz="1000" b="1" dirty="0" smtClean="0">
                <a:solidFill>
                  <a:schemeClr val="tx1"/>
                </a:solidFill>
                <a:latin typeface="18 VAG Rounded Bold   07390"/>
              </a:rPr>
              <a:t>Pearce, Summer </a:t>
            </a:r>
            <a:r>
              <a:rPr lang="en-US" sz="1000" b="1" dirty="0">
                <a:solidFill>
                  <a:schemeClr val="tx1"/>
                </a:solidFill>
                <a:latin typeface="18 VAG Rounded Bold   07390"/>
              </a:rPr>
              <a:t>2010 © UCB</a:t>
            </a:r>
          </a:p>
        </p:txBody>
      </p:sp>
      <p:pic>
        <p:nvPicPr>
          <p:cNvPr id="11" name="Picture 14"/>
          <p:cNvPicPr>
            <a:picLocks noChangeAspect="1" noChangeArrowheads="1"/>
          </p:cNvPicPr>
          <p:nvPr/>
        </p:nvPicPr>
        <p:blipFill>
          <a:blip r:embed="rId16">
            <a:clrChange>
              <a:clrFrom>
                <a:srgbClr val="FFFFFF"/>
              </a:clrFrom>
              <a:clrTo>
                <a:srgbClr val="FFFFFF">
                  <a:alpha val="0"/>
                </a:srgbClr>
              </a:clrTo>
            </a:clrChange>
          </a:blip>
          <a:srcRect/>
          <a:stretch>
            <a:fillRect/>
          </a:stretch>
        </p:blipFill>
        <p:spPr bwMode="auto">
          <a:xfrm>
            <a:off x="0" y="6192838"/>
            <a:ext cx="850900" cy="665162"/>
          </a:xfrm>
          <a:prstGeom prst="rect">
            <a:avLst/>
          </a:prstGeom>
          <a:noFill/>
          <a:ln w="9525">
            <a:noFill/>
            <a:miter lim="800000"/>
            <a:headEnd/>
            <a:tailEnd/>
          </a:ln>
        </p:spPr>
      </p:pic>
      <p:cxnSp>
        <p:nvCxnSpPr>
          <p:cNvPr id="8" name="Straight Connector 7"/>
          <p:cNvCxnSpPr/>
          <p:nvPr userDrawn="1"/>
        </p:nvCxnSpPr>
        <p:spPr>
          <a:xfrm>
            <a:off x="457200" y="989012"/>
            <a:ext cx="8229600" cy="1588"/>
          </a:xfrm>
          <a:prstGeom prst="line">
            <a:avLst/>
          </a:prstGeom>
          <a:ln>
            <a:solidFill>
              <a:schemeClr val="tx2"/>
            </a:solidFill>
          </a:ln>
          <a:effectLst>
            <a:glow rad="101600">
              <a:schemeClr val="tx2">
                <a:alpha val="75000"/>
              </a:schemeClr>
            </a:glow>
          </a:effectLst>
        </p:spPr>
        <p:style>
          <a:lnRef idx="2">
            <a:schemeClr val="accent1"/>
          </a:lnRef>
          <a:fillRef idx="0">
            <a:schemeClr val="accent1"/>
          </a:fillRef>
          <a:effectRef idx="1">
            <a:schemeClr val="accent1"/>
          </a:effectRef>
          <a:fontRef idx="minor">
            <a:schemeClr val="tx1"/>
          </a:fontRef>
        </p:style>
      </p:cxnSp>
      <p:pic>
        <p:nvPicPr>
          <p:cNvPr id="15" name="Picture 14"/>
          <p:cNvPicPr>
            <a:picLocks noChangeAspect="1" noChangeArrowheads="1"/>
          </p:cNvPicPr>
          <p:nvPr userDrawn="1"/>
        </p:nvPicPr>
        <p:blipFill>
          <a:blip r:embed="rId16">
            <a:clrChange>
              <a:clrFrom>
                <a:srgbClr val="FFFFFF"/>
              </a:clrFrom>
              <a:clrTo>
                <a:srgbClr val="FFFFFF">
                  <a:alpha val="0"/>
                </a:srgbClr>
              </a:clrTo>
            </a:clrChange>
          </a:blip>
          <a:srcRect/>
          <a:stretch>
            <a:fillRect/>
          </a:stretch>
        </p:blipFill>
        <p:spPr bwMode="auto">
          <a:xfrm>
            <a:off x="0" y="6192838"/>
            <a:ext cx="850900" cy="665162"/>
          </a:xfrm>
          <a:prstGeom prst="rect">
            <a:avLst/>
          </a:prstGeom>
          <a:noFill/>
          <a:ln w="9525">
            <a:noFill/>
            <a:miter lim="800000"/>
            <a:headEnd/>
            <a:tailEnd/>
          </a:ln>
        </p:spPr>
      </p:pic>
    </p:spTree>
  </p:cSld>
  <p:clrMap bg1="dk1" tx1="lt1" bg2="dk2" tx2="lt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676" r:id="rId14"/>
  </p:sldLayoutIdLst>
  <p:timing>
    <p:tnLst>
      <p:par>
        <p:cTn id="1" dur="indefinite" restart="never" nodeType="tmRoot"/>
      </p:par>
    </p:tnLst>
  </p:timing>
  <p:txStyles>
    <p:titleStyle>
      <a:lvl1pPr algn="l" rtl="0" eaLnBrk="1" fontAlgn="base" hangingPunct="1">
        <a:spcBef>
          <a:spcPct val="0"/>
        </a:spcBef>
        <a:spcAft>
          <a:spcPct val="0"/>
        </a:spcAft>
        <a:defRPr sz="4000" kern="1200" spc="-100">
          <a:solidFill>
            <a:srgbClr val="C1EEFF"/>
          </a:solidFill>
          <a:latin typeface="18 VAG Rounded Bold   07390"/>
          <a:ea typeface="ＭＳ Ｐゴシック" charset="-128"/>
          <a:cs typeface="AppleGaramond Bd"/>
        </a:defRPr>
      </a:lvl1pPr>
      <a:lvl2pPr algn="l" rtl="0" eaLnBrk="1" fontAlgn="base" hangingPunct="1">
        <a:spcBef>
          <a:spcPct val="0"/>
        </a:spcBef>
        <a:spcAft>
          <a:spcPct val="0"/>
        </a:spcAft>
        <a:defRPr sz="4000">
          <a:solidFill>
            <a:srgbClr val="C1EEFF"/>
          </a:solidFill>
          <a:latin typeface="18 VAG Rounded Bold   07390" charset="0"/>
          <a:ea typeface="ＭＳ Ｐゴシック" charset="-128"/>
          <a:cs typeface="ＭＳ Ｐゴシック" charset="-128"/>
        </a:defRPr>
      </a:lvl2pPr>
      <a:lvl3pPr algn="l" rtl="0" eaLnBrk="1" fontAlgn="base" hangingPunct="1">
        <a:spcBef>
          <a:spcPct val="0"/>
        </a:spcBef>
        <a:spcAft>
          <a:spcPct val="0"/>
        </a:spcAft>
        <a:defRPr sz="4000">
          <a:solidFill>
            <a:srgbClr val="C1EEFF"/>
          </a:solidFill>
          <a:latin typeface="18 VAG Rounded Bold   07390" charset="0"/>
          <a:ea typeface="ＭＳ Ｐゴシック" charset="-128"/>
          <a:cs typeface="ＭＳ Ｐゴシック" charset="-128"/>
        </a:defRPr>
      </a:lvl3pPr>
      <a:lvl4pPr algn="l" rtl="0" eaLnBrk="1" fontAlgn="base" hangingPunct="1">
        <a:spcBef>
          <a:spcPct val="0"/>
        </a:spcBef>
        <a:spcAft>
          <a:spcPct val="0"/>
        </a:spcAft>
        <a:defRPr sz="4000">
          <a:solidFill>
            <a:srgbClr val="C1EEFF"/>
          </a:solidFill>
          <a:latin typeface="18 VAG Rounded Bold   07390" charset="0"/>
          <a:ea typeface="ＭＳ Ｐゴシック" charset="-128"/>
          <a:cs typeface="ＭＳ Ｐゴシック" charset="-128"/>
        </a:defRPr>
      </a:lvl4pPr>
      <a:lvl5pPr algn="l" rtl="0" eaLnBrk="1" fontAlgn="base" hangingPunct="1">
        <a:spcBef>
          <a:spcPct val="0"/>
        </a:spcBef>
        <a:spcAft>
          <a:spcPct val="0"/>
        </a:spcAft>
        <a:defRPr sz="4000">
          <a:solidFill>
            <a:srgbClr val="C1EEFF"/>
          </a:solidFill>
          <a:latin typeface="18 VAG Rounded Bold   07390" charset="0"/>
          <a:ea typeface="ＭＳ Ｐゴシック" charset="-128"/>
          <a:cs typeface="ＭＳ Ｐゴシック" charset="-128"/>
        </a:defRPr>
      </a:lvl5pPr>
      <a:lvl6pPr marL="457200" algn="l" rtl="0" eaLnBrk="1" fontAlgn="base" hangingPunct="1">
        <a:spcBef>
          <a:spcPct val="0"/>
        </a:spcBef>
        <a:spcAft>
          <a:spcPct val="0"/>
        </a:spcAft>
        <a:defRPr sz="4000" b="1">
          <a:solidFill>
            <a:srgbClr val="C1EEFF"/>
          </a:solidFill>
          <a:latin typeface="Corbel" charset="0"/>
          <a:ea typeface="ＭＳ Ｐゴシック" charset="-128"/>
          <a:cs typeface="ＭＳ Ｐゴシック" charset="-128"/>
        </a:defRPr>
      </a:lvl6pPr>
      <a:lvl7pPr marL="914400" algn="l" rtl="0" eaLnBrk="1" fontAlgn="base" hangingPunct="1">
        <a:spcBef>
          <a:spcPct val="0"/>
        </a:spcBef>
        <a:spcAft>
          <a:spcPct val="0"/>
        </a:spcAft>
        <a:defRPr sz="4000" b="1">
          <a:solidFill>
            <a:srgbClr val="C1EEFF"/>
          </a:solidFill>
          <a:latin typeface="Corbel" charset="0"/>
          <a:ea typeface="ＭＳ Ｐゴシック" charset="-128"/>
          <a:cs typeface="ＭＳ Ｐゴシック" charset="-128"/>
        </a:defRPr>
      </a:lvl7pPr>
      <a:lvl8pPr marL="1371600" algn="l" rtl="0" eaLnBrk="1" fontAlgn="base" hangingPunct="1">
        <a:spcBef>
          <a:spcPct val="0"/>
        </a:spcBef>
        <a:spcAft>
          <a:spcPct val="0"/>
        </a:spcAft>
        <a:defRPr sz="4000" b="1">
          <a:solidFill>
            <a:srgbClr val="C1EEFF"/>
          </a:solidFill>
          <a:latin typeface="Corbel" charset="0"/>
          <a:ea typeface="ＭＳ Ｐゴシック" charset="-128"/>
          <a:cs typeface="ＭＳ Ｐゴシック" charset="-128"/>
        </a:defRPr>
      </a:lvl8pPr>
      <a:lvl9pPr marL="1828800" algn="l" rtl="0" eaLnBrk="1" fontAlgn="base" hangingPunct="1">
        <a:spcBef>
          <a:spcPct val="0"/>
        </a:spcBef>
        <a:spcAft>
          <a:spcPct val="0"/>
        </a:spcAft>
        <a:defRPr sz="4000" b="1">
          <a:solidFill>
            <a:srgbClr val="C1EEFF"/>
          </a:solidFill>
          <a:latin typeface="Corbel" charset="0"/>
          <a:ea typeface="ＭＳ Ｐゴシック" charset="-128"/>
          <a:cs typeface="ＭＳ Ｐゴシック" charset="-128"/>
        </a:defRPr>
      </a:lvl9pPr>
    </p:titleStyle>
    <p:bodyStyle>
      <a:lvl1pPr marL="411163" indent="-342900" algn="l" rtl="0" eaLnBrk="1" fontAlgn="base" hangingPunct="1">
        <a:spcBef>
          <a:spcPts val="700"/>
        </a:spcBef>
        <a:spcAft>
          <a:spcPct val="0"/>
        </a:spcAft>
        <a:buClr>
          <a:schemeClr val="tx2"/>
        </a:buClr>
        <a:buSzPct val="95000"/>
        <a:buFont typeface="Wingdings" pitchFamily="2" charset="2"/>
        <a:buChar char=""/>
        <a:defRPr sz="3000" kern="1200">
          <a:solidFill>
            <a:schemeClr val="tx1"/>
          </a:solidFill>
          <a:latin typeface="18 VAG Rounded Thin   55390"/>
          <a:ea typeface="ＭＳ Ｐゴシック" charset="-128"/>
          <a:cs typeface="ＭＳ Ｐゴシック" charset="-128"/>
        </a:defRPr>
      </a:lvl1pPr>
      <a:lvl2pPr marL="739775" indent="-285750" algn="l" rtl="0" eaLnBrk="1" fontAlgn="base" hangingPunct="1">
        <a:spcBef>
          <a:spcPct val="20000"/>
        </a:spcBef>
        <a:spcAft>
          <a:spcPct val="0"/>
        </a:spcAft>
        <a:buSzPct val="90000"/>
        <a:buFont typeface="Wingdings" pitchFamily="2" charset="2"/>
        <a:buChar char=""/>
        <a:defRPr sz="2600" kern="1200">
          <a:solidFill>
            <a:srgbClr val="FFE39D"/>
          </a:solidFill>
          <a:latin typeface="18 VAG Rounded Light   02390"/>
          <a:ea typeface="ＭＳ Ｐゴシック" charset="-128"/>
          <a:cs typeface="+mn-cs"/>
        </a:defRPr>
      </a:lvl2pPr>
      <a:lvl3pPr marL="995363" indent="-228600" algn="l" rtl="0" eaLnBrk="1" fontAlgn="base" hangingPunct="1">
        <a:spcBef>
          <a:spcPct val="20000"/>
        </a:spcBef>
        <a:spcAft>
          <a:spcPct val="0"/>
        </a:spcAft>
        <a:buFont typeface="Wingdings 2" pitchFamily="18" charset="2"/>
        <a:buChar char=""/>
        <a:defRPr sz="2400" kern="1200">
          <a:solidFill>
            <a:srgbClr val="A7D6FF"/>
          </a:solidFill>
          <a:latin typeface="18 VAG Rounded Light   02390"/>
          <a:ea typeface="ＭＳ Ｐゴシック" charset="-128"/>
          <a:cs typeface="+mn-cs"/>
        </a:defRPr>
      </a:lvl3pPr>
      <a:lvl4pPr marL="1260475" indent="-228600" algn="l" rtl="0" eaLnBrk="1" fontAlgn="base" hangingPunct="1">
        <a:spcBef>
          <a:spcPct val="20000"/>
        </a:spcBef>
        <a:spcAft>
          <a:spcPct val="0"/>
        </a:spcAft>
        <a:buClr>
          <a:schemeClr val="accent2"/>
        </a:buClr>
        <a:buFont typeface="Wingdings 3" pitchFamily="18" charset="2"/>
        <a:buChar char=""/>
        <a:defRPr sz="2200" kern="1200">
          <a:solidFill>
            <a:srgbClr val="F273AF"/>
          </a:solidFill>
          <a:latin typeface="18 VAG Rounded Light   02390"/>
          <a:ea typeface="ＭＳ Ｐゴシック" charset="-128"/>
          <a:cs typeface="+mn-cs"/>
        </a:defRPr>
      </a:lvl4pPr>
      <a:lvl5pPr marL="1481138" indent="-209550" algn="l" rtl="0" eaLnBrk="1" fontAlgn="base" hangingPunct="1">
        <a:spcBef>
          <a:spcPct val="20000"/>
        </a:spcBef>
        <a:spcAft>
          <a:spcPct val="0"/>
        </a:spcAft>
        <a:buClr>
          <a:schemeClr val="tx1"/>
        </a:buClr>
        <a:buFont typeface="Wingdings 2" pitchFamily="18" charset="2"/>
        <a:buChar char=""/>
        <a:defRPr sz="2000" kern="1200">
          <a:solidFill>
            <a:schemeClr val="tx1"/>
          </a:solidFill>
          <a:latin typeface="18 VAG Rounded Light   02390"/>
          <a:ea typeface="ＭＳ Ｐゴシック" charset="-128"/>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eg"/><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7" Type="http://schemas.openxmlformats.org/officeDocument/2006/relationships/diagramData" Target="../diagrams/data6.xml"/><Relationship Id="rId8" Type="http://schemas.openxmlformats.org/officeDocument/2006/relationships/diagramLayout" Target="../diagrams/layout6.xml"/><Relationship Id="rId9" Type="http://schemas.openxmlformats.org/officeDocument/2006/relationships/diagramQuickStyle" Target="../diagrams/quickStyle6.xml"/><Relationship Id="rId10" Type="http://schemas.openxmlformats.org/officeDocument/2006/relationships/diagramColors" Target="../diagrams/colors6.xml"/><Relationship Id="rId11"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xml.rels><?xml version="1.0" encoding="UTF-8" standalone="yes"?>
<Relationships xmlns="http://schemas.openxmlformats.org/package/2006/relationships"><Relationship Id="rId11" Type="http://schemas.openxmlformats.org/officeDocument/2006/relationships/diagramColors" Target="../diagrams/colors2.xml"/><Relationship Id="rId12"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diagramData" Target="../diagrams/data2.xml"/><Relationship Id="rId9" Type="http://schemas.openxmlformats.org/officeDocument/2006/relationships/diagramLayout" Target="../diagrams/layout2.xml"/><Relationship Id="rId10"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7.xml"/><Relationship Id="rId4" Type="http://schemas.openxmlformats.org/officeDocument/2006/relationships/diagramQuickStyle" Target="../diagrams/quickStyle7.xml"/><Relationship Id="rId5" Type="http://schemas.openxmlformats.org/officeDocument/2006/relationships/diagramColors" Target="../diagrams/colors7.xml"/><Relationship Id="rId6" Type="http://schemas.microsoft.com/office/2007/relationships/diagramDrawing" Target="../diagrams/drawing7.xml"/><Relationship Id="rId7" Type="http://schemas.openxmlformats.org/officeDocument/2006/relationships/diagramData" Target="../diagrams/data8.xml"/><Relationship Id="rId8" Type="http://schemas.openxmlformats.org/officeDocument/2006/relationships/diagramLayout" Target="../diagrams/layout8.xml"/><Relationship Id="rId9" Type="http://schemas.openxmlformats.org/officeDocument/2006/relationships/diagramQuickStyle" Target="../diagrams/quickStyle8.xml"/><Relationship Id="rId10" Type="http://schemas.openxmlformats.org/officeDocument/2006/relationships/diagramColors" Target="../diagrams/colors8.xml"/><Relationship Id="rId11" Type="http://schemas.microsoft.com/office/2007/relationships/diagramDrawing" Target="../diagrams/drawing8.xml"/><Relationship Id="rId1" Type="http://schemas.openxmlformats.org/officeDocument/2006/relationships/slideLayout" Target="../slideLayouts/slideLayout2.xml"/><Relationship Id="rId2" Type="http://schemas.openxmlformats.org/officeDocument/2006/relationships/diagramData" Target="../diagrams/data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audio" Target="../media/audio1.bin"/><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audio" Target="../media/audio1.bin"/></Relationships>
</file>

<file path=ppt/slides/_rels/slide33.xml.rels><?xml version="1.0" encoding="UTF-8" standalone="yes"?>
<Relationships xmlns="http://schemas.openxmlformats.org/package/2006/relationships"><Relationship Id="rId11" Type="http://schemas.openxmlformats.org/officeDocument/2006/relationships/diagramColors" Target="../diagrams/colors10.xml"/><Relationship Id="rId12" Type="http://schemas.microsoft.com/office/2007/relationships/diagramDrawing" Target="../diagrams/drawing10.xml"/><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diagramData" Target="../diagrams/data9.xml"/><Relationship Id="rId4" Type="http://schemas.openxmlformats.org/officeDocument/2006/relationships/diagramLayout" Target="../diagrams/layout9.xml"/><Relationship Id="rId5" Type="http://schemas.openxmlformats.org/officeDocument/2006/relationships/diagramQuickStyle" Target="../diagrams/quickStyle9.xml"/><Relationship Id="rId6" Type="http://schemas.openxmlformats.org/officeDocument/2006/relationships/diagramColors" Target="../diagrams/colors9.xml"/><Relationship Id="rId7" Type="http://schemas.microsoft.com/office/2007/relationships/diagramDrawing" Target="../diagrams/drawing9.xml"/><Relationship Id="rId8" Type="http://schemas.openxmlformats.org/officeDocument/2006/relationships/diagramData" Target="../diagrams/data10.xml"/><Relationship Id="rId9" Type="http://schemas.openxmlformats.org/officeDocument/2006/relationships/diagramLayout" Target="../diagrams/layout10.xml"/><Relationship Id="rId10" Type="http://schemas.openxmlformats.org/officeDocument/2006/relationships/diagramQuickStyle" Target="../diagrams/quickStyle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7" Type="http://schemas.openxmlformats.org/officeDocument/2006/relationships/diagramData" Target="../diagrams/data4.xml"/><Relationship Id="rId8" Type="http://schemas.openxmlformats.org/officeDocument/2006/relationships/diagramLayout" Target="../diagrams/layout4.xml"/><Relationship Id="rId9" Type="http://schemas.openxmlformats.org/officeDocument/2006/relationships/diagramQuickStyle" Target="../diagrams/quickStyle4.xml"/><Relationship Id="rId10" Type="http://schemas.openxmlformats.org/officeDocument/2006/relationships/diagramColors" Target="../diagrams/colors4.xml"/><Relationship Id="rId11"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4"/>
          <p:cNvSpPr>
            <a:spLocks noChangeArrowheads="1"/>
          </p:cNvSpPr>
          <p:nvPr/>
        </p:nvSpPr>
        <p:spPr bwMode="auto">
          <a:xfrm>
            <a:off x="1981200" y="32744"/>
            <a:ext cx="7162800" cy="3198414"/>
          </a:xfrm>
          <a:prstGeom prst="rect">
            <a:avLst/>
          </a:prstGeom>
          <a:noFill/>
          <a:ln w="12700">
            <a:noFill/>
            <a:miter lim="800000"/>
            <a:headEnd/>
            <a:tailEnd/>
          </a:ln>
        </p:spPr>
        <p:txBody>
          <a:bodyPr lIns="63500" tIns="25400" rIns="63500" bIns="25400" anchor="ctr">
            <a:prstTxWarp prst="textNoShape">
              <a:avLst/>
            </a:prstTxWarp>
            <a:spAutoFit/>
          </a:bodyPr>
          <a:lstStyle/>
          <a:p>
            <a:pPr algn="ctr">
              <a:lnSpc>
                <a:spcPct val="77000"/>
              </a:lnSpc>
              <a:spcAft>
                <a:spcPts val="3000"/>
              </a:spcAft>
            </a:pPr>
            <a:r>
              <a:rPr lang="en-US" sz="2800" b="1" dirty="0">
                <a:solidFill>
                  <a:schemeClr val="bg2"/>
                </a:solidFill>
                <a:latin typeface="Courier New" charset="0"/>
              </a:rPr>
              <a:t>inst.eecs.berkeley.edu/~cs61c</a:t>
            </a:r>
            <a:r>
              <a:rPr lang="en-US" sz="3200" b="1" dirty="0">
                <a:solidFill>
                  <a:schemeClr val="bg2"/>
                </a:solidFill>
              </a:rPr>
              <a:t> </a:t>
            </a:r>
            <a:r>
              <a:rPr lang="en-US" sz="3200" b="1" dirty="0">
                <a:solidFill>
                  <a:schemeClr val="accent2"/>
                </a:solidFill>
              </a:rPr>
              <a:t/>
            </a:r>
            <a:br>
              <a:rPr lang="en-US" sz="3200" b="1" dirty="0">
                <a:solidFill>
                  <a:schemeClr val="accent2"/>
                </a:solidFill>
              </a:rPr>
            </a:br>
            <a:r>
              <a:rPr lang="en-US" sz="3600" b="1" dirty="0">
                <a:solidFill>
                  <a:schemeClr val="tx2"/>
                </a:solidFill>
                <a:latin typeface="18 VAG Rounded Bold   07390" charset="0"/>
              </a:rPr>
              <a:t>UCB CS61C : Machine Structures</a:t>
            </a:r>
            <a:r>
              <a:rPr lang="en-US" sz="3200" b="1" dirty="0">
                <a:solidFill>
                  <a:schemeClr val="tx2"/>
                </a:solidFill>
                <a:latin typeface="18 VAG Rounded Bold   07390" charset="0"/>
              </a:rPr>
              <a:t/>
            </a:r>
            <a:br>
              <a:rPr lang="en-US" sz="3200" b="1" dirty="0">
                <a:solidFill>
                  <a:schemeClr val="tx2"/>
                </a:solidFill>
                <a:latin typeface="18 VAG Rounded Bold   07390" charset="0"/>
              </a:rPr>
            </a:br>
            <a:r>
              <a:rPr lang="en-US" sz="3200" b="1" dirty="0">
                <a:solidFill>
                  <a:schemeClr val="tx2"/>
                </a:solidFill>
                <a:latin typeface="18 VAG Rounded Bold   07390" charset="0"/>
              </a:rPr>
              <a:t/>
            </a:r>
            <a:br>
              <a:rPr lang="en-US" sz="3200" b="1" dirty="0">
                <a:solidFill>
                  <a:schemeClr val="tx2"/>
                </a:solidFill>
                <a:latin typeface="18 VAG Rounded Bold   07390" charset="0"/>
              </a:rPr>
            </a:br>
            <a:r>
              <a:rPr lang="en-US" sz="3200" b="1" dirty="0" smtClean="0">
                <a:solidFill>
                  <a:schemeClr val="tx2"/>
                </a:solidFill>
                <a:latin typeface="18 VAG Rounded Bold   07390" charset="0"/>
              </a:rPr>
              <a:t> </a:t>
            </a:r>
            <a:r>
              <a:rPr lang="en-US" sz="3200" b="1" dirty="0" smtClean="0">
                <a:latin typeface="18 VAG Rounded Bold   07390" charset="0"/>
              </a:rPr>
              <a:t>Lecture </a:t>
            </a:r>
            <a:r>
              <a:rPr lang="en-US" sz="3200" b="1" dirty="0" smtClean="0">
                <a:latin typeface="18 VAG Rounded Bold   07390" charset="0"/>
              </a:rPr>
              <a:t>13 </a:t>
            </a:r>
            <a:r>
              <a:rPr lang="en-US" sz="3200" b="1" dirty="0" smtClean="0">
                <a:latin typeface="18 VAG Rounded Bold   07390" charset="0"/>
              </a:rPr>
              <a:t>– Running a </a:t>
            </a:r>
            <a:r>
              <a:rPr lang="en-US" sz="3200" b="1" dirty="0" smtClean="0">
                <a:latin typeface="18 VAG Rounded Bold   07390" charset="0"/>
              </a:rPr>
              <a:t>Program</a:t>
            </a:r>
            <a:br>
              <a:rPr lang="en-US" sz="3200" b="1" dirty="0" smtClean="0">
                <a:latin typeface="18 VAG Rounded Bold   07390" charset="0"/>
              </a:rPr>
            </a:br>
            <a:r>
              <a:rPr lang="en-US" sz="3200" b="1" dirty="0" smtClean="0">
                <a:latin typeface="18 VAG Rounded Bold   07390" charset="0"/>
              </a:rPr>
              <a:t>(</a:t>
            </a:r>
            <a:r>
              <a:rPr lang="en-US" sz="2400" b="1" dirty="0" smtClean="0">
                <a:latin typeface="18 VAG Rounded Bold   07390" charset="0"/>
              </a:rPr>
              <a:t>Compiling, Assembling, Linking, Loading)</a:t>
            </a:r>
            <a:r>
              <a:rPr lang="en-US" sz="3200" b="1" dirty="0" smtClean="0">
                <a:solidFill>
                  <a:schemeClr val="tx2"/>
                </a:solidFill>
                <a:latin typeface="18 VAG Rounded Bold   07390" charset="0"/>
              </a:rPr>
              <a:t/>
            </a:r>
            <a:br>
              <a:rPr lang="en-US" sz="3200" b="1" dirty="0" smtClean="0">
                <a:solidFill>
                  <a:schemeClr val="tx2"/>
                </a:solidFill>
                <a:latin typeface="18 VAG Rounded Bold   07390" charset="0"/>
              </a:rPr>
            </a:br>
            <a:r>
              <a:rPr lang="en-US" sz="3200" b="1" dirty="0">
                <a:solidFill>
                  <a:schemeClr val="tx2"/>
                </a:solidFill>
                <a:latin typeface="18 VAG Rounded Bold   07390" charset="0"/>
              </a:rPr>
              <a:t/>
            </a:r>
            <a:br>
              <a:rPr lang="en-US" sz="3200" b="1" dirty="0">
                <a:solidFill>
                  <a:schemeClr val="tx2"/>
                </a:solidFill>
                <a:latin typeface="18 VAG Rounded Bold   07390" charset="0"/>
              </a:rPr>
            </a:br>
            <a:r>
              <a:rPr lang="en-US" sz="3200" b="1" dirty="0">
                <a:solidFill>
                  <a:schemeClr val="tx2"/>
                </a:solidFill>
                <a:latin typeface="18 VAG Rounded Bold   07390" charset="0"/>
              </a:rPr>
              <a:t> </a:t>
            </a:r>
            <a:r>
              <a:rPr lang="en-US" sz="3200" b="1" dirty="0">
                <a:solidFill>
                  <a:schemeClr val="tx1"/>
                </a:solidFill>
                <a:latin typeface="18 VAG Rounded Bold   07390" charset="0"/>
              </a:rPr>
              <a:t>2010-07-</a:t>
            </a:r>
            <a:r>
              <a:rPr lang="en-US" sz="3200" b="1" dirty="0" smtClean="0">
                <a:solidFill>
                  <a:schemeClr val="tx1"/>
                </a:solidFill>
                <a:latin typeface="18 VAG Rounded Bold   07390" charset="0"/>
              </a:rPr>
              <a:t>13</a:t>
            </a:r>
            <a:endParaRPr lang="en-US" sz="3200" b="1" dirty="0">
              <a:solidFill>
                <a:schemeClr val="tx1"/>
              </a:solidFill>
              <a:latin typeface="18 VAG Rounded Bold   07390" charset="0"/>
            </a:endParaRPr>
          </a:p>
        </p:txBody>
      </p:sp>
      <p:sp>
        <p:nvSpPr>
          <p:cNvPr id="17411" name="Subtitle 48"/>
          <p:cNvSpPr txBox="1">
            <a:spLocks/>
          </p:cNvSpPr>
          <p:nvPr/>
        </p:nvSpPr>
        <p:spPr bwMode="auto">
          <a:xfrm>
            <a:off x="1262063" y="6237288"/>
            <a:ext cx="6248400" cy="457200"/>
          </a:xfrm>
          <a:prstGeom prst="rect">
            <a:avLst/>
          </a:prstGeom>
          <a:noFill/>
          <a:ln w="9525">
            <a:noFill/>
            <a:miter lim="800000"/>
            <a:headEnd/>
            <a:tailEnd/>
          </a:ln>
        </p:spPr>
        <p:txBody>
          <a:bodyPr lIns="100584">
            <a:prstTxWarp prst="textNoShape">
              <a:avLst/>
            </a:prstTxWarp>
          </a:bodyPr>
          <a:lstStyle/>
          <a:p>
            <a:pPr algn="ctr" eaLnBrk="1" hangingPunct="1">
              <a:lnSpc>
                <a:spcPct val="90000"/>
              </a:lnSpc>
              <a:buClr>
                <a:schemeClr val="tx2"/>
              </a:buClr>
              <a:buSzPct val="95000"/>
            </a:pPr>
            <a:r>
              <a:rPr lang="en-US" sz="2000" b="1" dirty="0" smtClean="0">
                <a:latin typeface="Courier New" charset="0"/>
                <a:ea typeface="Courier New" charset="0"/>
                <a:cs typeface="Courier New" charset="0"/>
              </a:rPr>
              <a:t>http://tinyurl.com/38dfts2</a:t>
            </a:r>
            <a:endParaRPr lang="en-US" sz="2000" b="1" dirty="0">
              <a:latin typeface="Courier New" charset="0"/>
              <a:ea typeface="Courier New" charset="0"/>
              <a:cs typeface="Courier New" charset="0"/>
            </a:endParaRPr>
          </a:p>
        </p:txBody>
      </p:sp>
      <p:sp>
        <p:nvSpPr>
          <p:cNvPr id="54" name="Oval 53"/>
          <p:cNvSpPr/>
          <p:nvPr/>
        </p:nvSpPr>
        <p:spPr>
          <a:xfrm>
            <a:off x="5334000" y="6005052"/>
            <a:ext cx="3733800" cy="471948"/>
          </a:xfrm>
          <a:prstGeom prst="ellipse">
            <a:avLst/>
          </a:prstGeom>
          <a:solidFill>
            <a:schemeClr val="bg1">
              <a:alpha val="17000"/>
            </a:schemeClr>
          </a:solidFill>
          <a:ln>
            <a:noFill/>
          </a:ln>
          <a:effectLst>
            <a:softEdge rad="139700"/>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7413" name="TextBox 50"/>
          <p:cNvSpPr txBox="1">
            <a:spLocks noChangeArrowheads="1"/>
          </p:cNvSpPr>
          <p:nvPr/>
        </p:nvSpPr>
        <p:spPr bwMode="auto">
          <a:xfrm>
            <a:off x="228600" y="2489200"/>
            <a:ext cx="1752600" cy="1016000"/>
          </a:xfrm>
          <a:prstGeom prst="rect">
            <a:avLst/>
          </a:prstGeom>
          <a:noFill/>
          <a:ln w="9525">
            <a:noFill/>
            <a:miter lim="800000"/>
            <a:headEnd/>
            <a:tailEnd/>
          </a:ln>
        </p:spPr>
        <p:txBody>
          <a:bodyPr>
            <a:prstTxWarp prst="textNoShape">
              <a:avLst/>
            </a:prstTxWarp>
            <a:spAutoFit/>
          </a:bodyPr>
          <a:lstStyle/>
          <a:p>
            <a:pPr algn="ctr"/>
            <a:r>
              <a:rPr lang="en-US" sz="2000" b="1">
                <a:solidFill>
                  <a:schemeClr val="bg2"/>
                </a:solidFill>
                <a:latin typeface="18 VAG Rounded Black   09390" charset="0"/>
              </a:rPr>
              <a:t>Instructor Paul Pearce</a:t>
            </a:r>
          </a:p>
          <a:p>
            <a:pPr algn="ctr"/>
            <a:endParaRPr lang="en-US" sz="2000" b="1">
              <a:solidFill>
                <a:schemeClr val="bg2"/>
              </a:solidFill>
              <a:latin typeface="18 VAG Rounded Black   09390" charset="0"/>
            </a:endParaRPr>
          </a:p>
        </p:txBody>
      </p:sp>
      <p:pic>
        <p:nvPicPr>
          <p:cNvPr id="17414" name="Picture 48" descr="PaulPearceFull.jpg"/>
          <p:cNvPicPr>
            <a:picLocks noChangeAspect="1"/>
          </p:cNvPicPr>
          <p:nvPr/>
        </p:nvPicPr>
        <p:blipFill>
          <a:blip r:embed="rId2"/>
          <a:srcRect/>
          <a:stretch>
            <a:fillRect/>
          </a:stretch>
        </p:blipFill>
        <p:spPr bwMode="auto">
          <a:xfrm>
            <a:off x="228600" y="141288"/>
            <a:ext cx="1722438" cy="2297112"/>
          </a:xfrm>
          <a:prstGeom prst="rect">
            <a:avLst/>
          </a:prstGeom>
          <a:noFill/>
          <a:ln w="9525">
            <a:noFill/>
            <a:miter lim="800000"/>
            <a:headEnd/>
            <a:tailEnd/>
          </a:ln>
        </p:spPr>
      </p:pic>
      <p:sp>
        <p:nvSpPr>
          <p:cNvPr id="50" name="Title 47"/>
          <p:cNvSpPr txBox="1">
            <a:spLocks/>
          </p:cNvSpPr>
          <p:nvPr/>
        </p:nvSpPr>
        <p:spPr>
          <a:xfrm>
            <a:off x="152400" y="3145366"/>
            <a:ext cx="5410200" cy="1143000"/>
          </a:xfrm>
          <a:prstGeom prst="rect">
            <a:avLst/>
          </a:prstGeom>
        </p:spPr>
        <p:txBody>
          <a:bodyPr/>
          <a:lstStyle/>
          <a:p>
            <a:pPr marR="9144" algn="ctr" eaLnBrk="1" fontAlgn="auto" hangingPunct="1">
              <a:spcAft>
                <a:spcPts val="0"/>
              </a:spcAft>
              <a:defRPr/>
            </a:pPr>
            <a:r>
              <a:rPr lang="en-US" sz="2200" b="1" cap="all" dirty="0" smtClean="0">
                <a:solidFill>
                  <a:srgbClr val="FFFF00"/>
                </a:solidFill>
                <a:effectLst>
                  <a:reflection blurRad="12700" stA="34000" endA="740" endPos="53000" dir="5400000" sy="-100000" algn="bl" rotWithShape="0"/>
                </a:effectLst>
                <a:latin typeface="18 VAG Rounded Bold   07390"/>
                <a:ea typeface="+mj-ea"/>
                <a:cs typeface="+mj-cs"/>
              </a:rPr>
              <a:t>Support for windows </a:t>
            </a:r>
            <a:r>
              <a:rPr lang="en-US" sz="2200" b="1" cap="all" dirty="0" err="1" smtClean="0">
                <a:solidFill>
                  <a:srgbClr val="FFFF00"/>
                </a:solidFill>
                <a:effectLst>
                  <a:reflection blurRad="12700" stA="34000" endA="740" endPos="53000" dir="5400000" sy="-100000" algn="bl" rotWithShape="0"/>
                </a:effectLst>
                <a:latin typeface="18 VAG Rounded Bold   07390"/>
                <a:ea typeface="+mj-ea"/>
                <a:cs typeface="+mj-cs"/>
              </a:rPr>
              <a:t>xp</a:t>
            </a:r>
            <a:r>
              <a:rPr lang="en-US" sz="2200" b="1" cap="all" dirty="0" smtClean="0">
                <a:solidFill>
                  <a:srgbClr val="FFFF00"/>
                </a:solidFill>
                <a:effectLst>
                  <a:reflection blurRad="12700" stA="34000" endA="740" endPos="53000" dir="5400000" sy="-100000" algn="bl" rotWithShape="0"/>
                </a:effectLst>
                <a:latin typeface="18 VAG Rounded Bold   07390"/>
                <a:ea typeface="+mj-ea"/>
                <a:cs typeface="+mj-cs"/>
              </a:rPr>
              <a:t> sp2 ends today. Upgrade to sp3 now or your laptop will explode!</a:t>
            </a:r>
            <a:endParaRPr lang="en-US" sz="2200" b="1" cap="all" dirty="0">
              <a:solidFill>
                <a:srgbClr val="FFFF00"/>
              </a:solidFill>
              <a:effectLst>
                <a:reflection blurRad="12700" stA="34000" endA="740" endPos="53000" dir="5400000" sy="-100000" algn="bl" rotWithShape="0"/>
              </a:effectLst>
              <a:latin typeface="18 VAG Rounded Bold   07390"/>
              <a:ea typeface="+mj-ea"/>
              <a:cs typeface="+mj-cs"/>
            </a:endParaRPr>
          </a:p>
        </p:txBody>
      </p:sp>
      <p:sp>
        <p:nvSpPr>
          <p:cNvPr id="17416" name="Subtitle 48"/>
          <p:cNvSpPr txBox="1">
            <a:spLocks/>
          </p:cNvSpPr>
          <p:nvPr/>
        </p:nvSpPr>
        <p:spPr bwMode="auto">
          <a:xfrm>
            <a:off x="495293" y="4311378"/>
            <a:ext cx="4883157" cy="1981200"/>
          </a:xfrm>
          <a:prstGeom prst="rect">
            <a:avLst/>
          </a:prstGeom>
          <a:noFill/>
          <a:ln w="9525">
            <a:noFill/>
            <a:miter lim="800000"/>
            <a:headEnd/>
            <a:tailEnd/>
          </a:ln>
        </p:spPr>
        <p:txBody>
          <a:bodyPr lIns="100584">
            <a:prstTxWarp prst="textNoShape">
              <a:avLst/>
            </a:prstTxWarp>
          </a:bodyPr>
          <a:lstStyle/>
          <a:p>
            <a:pPr eaLnBrk="1" hangingPunct="1">
              <a:buClr>
                <a:schemeClr val="tx2"/>
              </a:buClr>
              <a:buSzPct val="95000"/>
            </a:pPr>
            <a:r>
              <a:rPr lang="en-US" sz="2000" dirty="0" smtClean="0">
                <a:solidFill>
                  <a:schemeClr val="tx1"/>
                </a:solidFill>
                <a:latin typeface="18 VAG Rounded Thin   55390" charset="0"/>
                <a:ea typeface="ＭＳ Ｐゴシック" charset="-128"/>
                <a:cs typeface="ＭＳ Ｐゴシック" charset="-128"/>
              </a:rPr>
              <a:t>Ok. It won’t actually explode. But MS will no longer be releasing updates for SP2 as of today. This means you are left extremely vulnerable! So please, for the sake of the internet, upgrade to SP3 if you still use Windows XP. (Or get a Mac)</a:t>
            </a:r>
            <a:endParaRPr lang="en-US" sz="2000" baseline="30000" dirty="0">
              <a:solidFill>
                <a:srgbClr val="FFE39D"/>
              </a:solidFill>
              <a:latin typeface="18 VAG Rounded Thin   55390" charset="0"/>
              <a:ea typeface="ＭＳ Ｐゴシック" charset="-128"/>
              <a:cs typeface="ＭＳ Ｐゴシック" charset="-128"/>
            </a:endParaRPr>
          </a:p>
        </p:txBody>
      </p:sp>
      <p:pic>
        <p:nvPicPr>
          <p:cNvPr id="13" name="Picture 12"/>
          <p:cNvPicPr>
            <a:picLocks noChangeAspect="1"/>
          </p:cNvPicPr>
          <p:nvPr/>
        </p:nvPicPr>
        <p:blipFill>
          <a:blip r:embed="rId3"/>
          <a:stretch>
            <a:fillRect/>
          </a:stretch>
        </p:blipFill>
        <p:spPr>
          <a:xfrm>
            <a:off x="5704145" y="3516056"/>
            <a:ext cx="3276600" cy="2421466"/>
          </a:xfrm>
          <a:prstGeom prst="rect">
            <a:avLst/>
          </a:prstGeom>
          <a:ln>
            <a:solidFill>
              <a:schemeClr val="bg2"/>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Producing Machine Language (3/3)</a:t>
            </a:r>
            <a:endParaRPr lang="en-US" dirty="0"/>
          </a:p>
        </p:txBody>
      </p:sp>
      <p:sp>
        <p:nvSpPr>
          <p:cNvPr id="2278403" name="Rectangle 3"/>
          <p:cNvSpPr>
            <a:spLocks noGrp="1" noChangeArrowheads="1"/>
          </p:cNvSpPr>
          <p:nvPr>
            <p:ph idx="1"/>
          </p:nvPr>
        </p:nvSpPr>
        <p:spPr>
          <a:xfrm>
            <a:off x="457200" y="1143000"/>
            <a:ext cx="7848600" cy="5376863"/>
          </a:xfrm>
        </p:spPr>
        <p:txBody>
          <a:bodyPr/>
          <a:lstStyle/>
          <a:p>
            <a:r>
              <a:rPr lang="en-US" dirty="0"/>
              <a:t>What about jumps (</a:t>
            </a:r>
            <a:r>
              <a:rPr lang="en-US" b="1" dirty="0" err="1">
                <a:latin typeface="Courier New" pitchFamily="-65" charset="0"/>
              </a:rPr>
              <a:t>j</a:t>
            </a:r>
            <a:r>
              <a:rPr lang="en-US" dirty="0"/>
              <a:t> and </a:t>
            </a:r>
            <a:r>
              <a:rPr lang="en-US" b="1" dirty="0" err="1">
                <a:latin typeface="Courier New" pitchFamily="-65" charset="0"/>
              </a:rPr>
              <a:t>jal</a:t>
            </a:r>
            <a:r>
              <a:rPr lang="en-US" dirty="0"/>
              <a:t>)?</a:t>
            </a:r>
          </a:p>
          <a:p>
            <a:pPr lvl="1"/>
            <a:r>
              <a:rPr lang="en-US" dirty="0"/>
              <a:t>Jumps require </a:t>
            </a:r>
            <a:r>
              <a:rPr lang="en-US" dirty="0">
                <a:solidFill>
                  <a:schemeClr val="accent1"/>
                </a:solidFill>
              </a:rPr>
              <a:t>absolute address</a:t>
            </a:r>
            <a:r>
              <a:rPr lang="en-US" dirty="0"/>
              <a:t>.</a:t>
            </a:r>
          </a:p>
          <a:p>
            <a:pPr lvl="1"/>
            <a:r>
              <a:rPr lang="en-US" dirty="0"/>
              <a:t>So, forward or not, still can’t generate machine instruction without knowing the position of instructions in memory.</a:t>
            </a:r>
          </a:p>
          <a:p>
            <a:r>
              <a:rPr lang="en-US" dirty="0"/>
              <a:t>What about references to data?</a:t>
            </a:r>
          </a:p>
          <a:p>
            <a:pPr lvl="1"/>
            <a:r>
              <a:rPr lang="en-US" b="1" dirty="0">
                <a:latin typeface="Courier New" pitchFamily="-65" charset="0"/>
              </a:rPr>
              <a:t>la</a:t>
            </a:r>
            <a:r>
              <a:rPr lang="en-US" dirty="0"/>
              <a:t> gets broken up into </a:t>
            </a:r>
            <a:r>
              <a:rPr lang="en-US" b="1" dirty="0" err="1">
                <a:latin typeface="Courier New" pitchFamily="-65" charset="0"/>
              </a:rPr>
              <a:t>lui</a:t>
            </a:r>
            <a:r>
              <a:rPr lang="en-US" dirty="0"/>
              <a:t> and </a:t>
            </a:r>
            <a:r>
              <a:rPr lang="en-US" b="1" dirty="0" err="1">
                <a:latin typeface="Courier New" pitchFamily="-65" charset="0"/>
              </a:rPr>
              <a:t>ori</a:t>
            </a:r>
            <a:endParaRPr lang="en-US" b="1" dirty="0">
              <a:latin typeface="Courier New" pitchFamily="-65" charset="0"/>
            </a:endParaRPr>
          </a:p>
          <a:p>
            <a:pPr lvl="1"/>
            <a:r>
              <a:rPr lang="en-US" dirty="0"/>
              <a:t>These will require the full 32-bit address of the data.</a:t>
            </a:r>
          </a:p>
          <a:p>
            <a:r>
              <a:rPr lang="en-US" dirty="0"/>
              <a:t>These can’t be determined yet, so we create two tables…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79426" name="Rectangle 2"/>
          <p:cNvSpPr>
            <a:spLocks noGrp="1" noChangeArrowheads="1"/>
          </p:cNvSpPr>
          <p:nvPr>
            <p:ph type="title"/>
          </p:nvPr>
        </p:nvSpPr>
        <p:spPr/>
        <p:txBody>
          <a:bodyPr/>
          <a:lstStyle/>
          <a:p>
            <a:r>
              <a:rPr lang="en-US" smtClean="0"/>
              <a:t>Symbol Table</a:t>
            </a:r>
            <a:endParaRPr lang="en-US"/>
          </a:p>
        </p:txBody>
      </p:sp>
      <p:sp>
        <p:nvSpPr>
          <p:cNvPr id="2279427" name="Rectangle 3"/>
          <p:cNvSpPr>
            <a:spLocks noGrp="1" noChangeArrowheads="1"/>
          </p:cNvSpPr>
          <p:nvPr>
            <p:ph idx="1"/>
          </p:nvPr>
        </p:nvSpPr>
        <p:spPr/>
        <p:txBody>
          <a:bodyPr/>
          <a:lstStyle/>
          <a:p>
            <a:r>
              <a:rPr lang="en-US" dirty="0" smtClean="0"/>
              <a:t>List of “items” in this file that may be used by other files.</a:t>
            </a:r>
          </a:p>
          <a:p>
            <a:r>
              <a:rPr lang="en-US" dirty="0" smtClean="0"/>
              <a:t>What are they?</a:t>
            </a:r>
          </a:p>
          <a:p>
            <a:pPr lvl="1"/>
            <a:r>
              <a:rPr lang="en-US" dirty="0" smtClean="0"/>
              <a:t>Labels: function calling</a:t>
            </a:r>
          </a:p>
          <a:p>
            <a:pPr lvl="1"/>
            <a:r>
              <a:rPr lang="en-US" dirty="0" smtClean="0"/>
              <a:t>Data: anything in the </a:t>
            </a:r>
            <a:r>
              <a:rPr lang="en-US" b="1" dirty="0" smtClean="0">
                <a:solidFill>
                  <a:schemeClr val="accent1"/>
                </a:solidFill>
                <a:latin typeface="Courier New"/>
                <a:cs typeface="Courier New"/>
              </a:rPr>
              <a:t>.data</a:t>
            </a:r>
            <a:r>
              <a:rPr lang="en-US" dirty="0" smtClean="0"/>
              <a:t> section; variables which may be accessed across files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Relocation Table</a:t>
            </a:r>
            <a:endParaRPr lang="en-US" dirty="0"/>
          </a:p>
        </p:txBody>
      </p:sp>
      <p:sp>
        <p:nvSpPr>
          <p:cNvPr id="2280451" name="Rectangle 3"/>
          <p:cNvSpPr>
            <a:spLocks noGrp="1" noChangeArrowheads="1"/>
          </p:cNvSpPr>
          <p:nvPr>
            <p:ph idx="1"/>
          </p:nvPr>
        </p:nvSpPr>
        <p:spPr>
          <a:xfrm>
            <a:off x="457200" y="1143000"/>
            <a:ext cx="7848600" cy="3905250"/>
          </a:xfrm>
        </p:spPr>
        <p:txBody>
          <a:bodyPr/>
          <a:lstStyle/>
          <a:p>
            <a:r>
              <a:rPr lang="en-US" dirty="0"/>
              <a:t>List of “items” this file needs the address later.</a:t>
            </a:r>
          </a:p>
          <a:p>
            <a:r>
              <a:rPr lang="en-US" dirty="0"/>
              <a:t>What are they?</a:t>
            </a:r>
          </a:p>
          <a:p>
            <a:pPr lvl="1"/>
            <a:r>
              <a:rPr lang="en-US" dirty="0"/>
              <a:t>Any label jumped to: </a:t>
            </a:r>
            <a:r>
              <a:rPr lang="en-US" b="1" dirty="0" err="1">
                <a:latin typeface="Courier New" pitchFamily="-65" charset="0"/>
              </a:rPr>
              <a:t>j</a:t>
            </a:r>
            <a:r>
              <a:rPr lang="en-US" dirty="0"/>
              <a:t> or </a:t>
            </a:r>
            <a:r>
              <a:rPr lang="en-US" b="1" dirty="0" err="1">
                <a:latin typeface="Courier New" pitchFamily="-65" charset="0"/>
              </a:rPr>
              <a:t>jal</a:t>
            </a:r>
            <a:endParaRPr lang="en-US" b="1" dirty="0">
              <a:latin typeface="Courier New" pitchFamily="-65" charset="0"/>
            </a:endParaRPr>
          </a:p>
          <a:p>
            <a:pPr lvl="2"/>
            <a:r>
              <a:rPr lang="en-US" dirty="0"/>
              <a:t>internal</a:t>
            </a:r>
          </a:p>
          <a:p>
            <a:pPr lvl="2"/>
            <a:r>
              <a:rPr lang="en-US" dirty="0"/>
              <a:t>external (including lib files)</a:t>
            </a:r>
          </a:p>
          <a:p>
            <a:pPr lvl="1"/>
            <a:r>
              <a:rPr lang="en-US" dirty="0"/>
              <a:t>Any piece of </a:t>
            </a:r>
            <a:r>
              <a:rPr lang="en-US" dirty="0" smtClean="0"/>
              <a:t>data that references an address</a:t>
            </a:r>
          </a:p>
          <a:p>
            <a:pPr lvl="2"/>
            <a:r>
              <a:rPr lang="en-US" dirty="0"/>
              <a:t>such as the </a:t>
            </a:r>
            <a:r>
              <a:rPr lang="en-US" b="1" dirty="0">
                <a:latin typeface="Courier New" pitchFamily="-65" charset="0"/>
              </a:rPr>
              <a:t>la</a:t>
            </a:r>
            <a:r>
              <a:rPr lang="en-US" dirty="0"/>
              <a:t> instruction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Object File Format</a:t>
            </a:r>
            <a:endParaRPr lang="en-US" dirty="0"/>
          </a:p>
        </p:txBody>
      </p:sp>
      <p:sp>
        <p:nvSpPr>
          <p:cNvPr id="2281475" name="Rectangle 3"/>
          <p:cNvSpPr>
            <a:spLocks noGrp="1" noChangeArrowheads="1"/>
          </p:cNvSpPr>
          <p:nvPr>
            <p:ph idx="1"/>
          </p:nvPr>
        </p:nvSpPr>
        <p:spPr>
          <a:xfrm>
            <a:off x="457200" y="990600"/>
            <a:ext cx="8153400" cy="5626100"/>
          </a:xfrm>
        </p:spPr>
        <p:txBody>
          <a:bodyPr/>
          <a:lstStyle/>
          <a:p>
            <a:r>
              <a:rPr lang="en-US" sz="2800" u="sng" dirty="0">
                <a:solidFill>
                  <a:schemeClr val="accent1"/>
                </a:solidFill>
              </a:rPr>
              <a:t>object file header</a:t>
            </a:r>
            <a:r>
              <a:rPr lang="en-US" sz="2800" dirty="0"/>
              <a:t>: size and position of the other pieces of the object file</a:t>
            </a:r>
          </a:p>
          <a:p>
            <a:r>
              <a:rPr lang="en-US" sz="2800" u="sng" dirty="0">
                <a:solidFill>
                  <a:schemeClr val="accent1"/>
                </a:solidFill>
              </a:rPr>
              <a:t>text segment</a:t>
            </a:r>
            <a:r>
              <a:rPr lang="en-US" sz="2800" dirty="0"/>
              <a:t>: the machine code</a:t>
            </a:r>
          </a:p>
          <a:p>
            <a:r>
              <a:rPr lang="en-US" sz="2800" u="sng" dirty="0">
                <a:solidFill>
                  <a:schemeClr val="accent1"/>
                </a:solidFill>
              </a:rPr>
              <a:t>data segment</a:t>
            </a:r>
            <a:r>
              <a:rPr lang="en-US" sz="2800" dirty="0"/>
              <a:t>: binary representation of the data in the source file</a:t>
            </a:r>
          </a:p>
          <a:p>
            <a:r>
              <a:rPr lang="en-US" sz="2800" u="sng" dirty="0">
                <a:solidFill>
                  <a:schemeClr val="accent1"/>
                </a:solidFill>
              </a:rPr>
              <a:t>relocation information</a:t>
            </a:r>
            <a:r>
              <a:rPr lang="en-US" sz="2800" dirty="0"/>
              <a:t>: identifies lines of code that need to be “handled”</a:t>
            </a:r>
          </a:p>
          <a:p>
            <a:r>
              <a:rPr lang="en-US" sz="2800" u="sng" dirty="0">
                <a:solidFill>
                  <a:schemeClr val="accent1"/>
                </a:solidFill>
              </a:rPr>
              <a:t>symbol table</a:t>
            </a:r>
            <a:r>
              <a:rPr lang="en-US" sz="2800" dirty="0"/>
              <a:t>: list of this file’s labels and data that can be referenced</a:t>
            </a:r>
          </a:p>
          <a:p>
            <a:r>
              <a:rPr lang="en-US" sz="2800" u="sng" dirty="0">
                <a:solidFill>
                  <a:schemeClr val="accent1"/>
                </a:solidFill>
              </a:rPr>
              <a:t>debugging information</a:t>
            </a:r>
          </a:p>
          <a:p>
            <a:r>
              <a:rPr lang="en-US" sz="2800" dirty="0"/>
              <a:t>A standard format is ELF (except </a:t>
            </a:r>
            <a:r>
              <a:rPr lang="en-US" sz="2800" dirty="0" smtClean="0"/>
              <a:t>MS, Apple)</a:t>
            </a:r>
            <a:r>
              <a:rPr lang="en-US" sz="2800" dirty="0" smtClean="0"/>
              <a:t/>
            </a:r>
            <a:br>
              <a:rPr lang="en-US" sz="2800" dirty="0" smtClean="0"/>
            </a:br>
            <a:r>
              <a:rPr lang="en-US" sz="1800" b="1" dirty="0" smtClean="0">
                <a:latin typeface="Courier New"/>
                <a:cs typeface="Courier New"/>
              </a:rPr>
              <a:t>http</a:t>
            </a:r>
            <a:r>
              <a:rPr lang="en-US" sz="1800" b="1" dirty="0">
                <a:latin typeface="Courier New"/>
                <a:cs typeface="Courier New"/>
              </a:rPr>
              <a:t>://</a:t>
            </a:r>
            <a:r>
              <a:rPr lang="en-US" sz="1800" b="1" dirty="0" err="1">
                <a:latin typeface="Courier New"/>
                <a:cs typeface="Courier New"/>
              </a:rPr>
              <a:t>www.skyfree.org/linux/references/ELF_Format.pdf</a:t>
            </a:r>
            <a:endParaRPr lang="en-US" sz="2000" b="1" dirty="0">
              <a:latin typeface="Courier New"/>
              <a:cs typeface="Courier New"/>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35746" name="Rectangle 2"/>
          <p:cNvSpPr>
            <a:spLocks noGrp="1" noChangeArrowheads="1"/>
          </p:cNvSpPr>
          <p:nvPr>
            <p:ph type="title"/>
          </p:nvPr>
        </p:nvSpPr>
        <p:spPr/>
        <p:txBody>
          <a:bodyPr/>
          <a:lstStyle/>
          <a:p>
            <a:r>
              <a:rPr lang="en-US" dirty="0" err="1"/>
              <a:t>Administrivia</a:t>
            </a:r>
            <a:r>
              <a:rPr lang="en-US" dirty="0"/>
              <a:t>…Midterm</a:t>
            </a:r>
            <a:r>
              <a:rPr lang="en-US" dirty="0" smtClean="0"/>
              <a:t> on</a:t>
            </a:r>
            <a:r>
              <a:rPr lang="en-US" dirty="0" smtClean="0"/>
              <a:t> Friday!</a:t>
            </a:r>
            <a:endParaRPr lang="en-US" dirty="0"/>
          </a:p>
        </p:txBody>
      </p:sp>
      <p:sp>
        <p:nvSpPr>
          <p:cNvPr id="2335747" name="Rectangle 3"/>
          <p:cNvSpPr>
            <a:spLocks noGrp="1" noChangeArrowheads="1"/>
          </p:cNvSpPr>
          <p:nvPr>
            <p:ph idx="1"/>
          </p:nvPr>
        </p:nvSpPr>
        <p:spPr>
          <a:xfrm>
            <a:off x="609600" y="990600"/>
            <a:ext cx="8153400" cy="4660900"/>
          </a:xfrm>
        </p:spPr>
        <p:txBody>
          <a:bodyPr/>
          <a:lstStyle/>
          <a:p>
            <a:r>
              <a:rPr lang="en-US" sz="2200" dirty="0">
                <a:solidFill>
                  <a:srgbClr val="FFFF00"/>
                </a:solidFill>
              </a:rPr>
              <a:t>Review</a:t>
            </a:r>
            <a:r>
              <a:rPr lang="en-US" sz="2200" dirty="0" smtClean="0">
                <a:solidFill>
                  <a:srgbClr val="FFFF00"/>
                </a:solidFill>
              </a:rPr>
              <a:t> Thursday in lecture</a:t>
            </a:r>
          </a:p>
          <a:p>
            <a:r>
              <a:rPr lang="en-US" sz="2200" dirty="0" smtClean="0">
                <a:solidFill>
                  <a:srgbClr val="FFFF00"/>
                </a:solidFill>
              </a:rPr>
              <a:t>Exam</a:t>
            </a:r>
            <a:r>
              <a:rPr lang="en-US" sz="2200" dirty="0" smtClean="0">
                <a:solidFill>
                  <a:srgbClr val="FFFF00"/>
                </a:solidFill>
              </a:rPr>
              <a:t> Friday 9:30am – 12:30pm in 100 Lewis</a:t>
            </a:r>
          </a:p>
          <a:p>
            <a:r>
              <a:rPr lang="en-US" sz="2200" dirty="0" smtClean="0"/>
              <a:t>Covers </a:t>
            </a:r>
            <a:r>
              <a:rPr lang="en-US" sz="2200" dirty="0" err="1"/>
              <a:t>labs, hw, proj, lec, book</a:t>
            </a:r>
            <a:r>
              <a:rPr lang="en-US" sz="2200" dirty="0"/>
              <a:t> through </a:t>
            </a:r>
            <a:r>
              <a:rPr lang="en-US" sz="2200" b="1" u="sng" dirty="0"/>
              <a:t>today</a:t>
            </a:r>
          </a:p>
          <a:p>
            <a:r>
              <a:rPr lang="en-US" sz="2200" dirty="0"/>
              <a:t>Bring…</a:t>
            </a:r>
          </a:p>
          <a:p>
            <a:pPr lvl="1"/>
            <a:r>
              <a:rPr lang="en-US" sz="2200" dirty="0"/>
              <a:t>NO cells, calculators, pagers, </a:t>
            </a:r>
            <a:r>
              <a:rPr lang="en-US" sz="2200" dirty="0" err="1" smtClean="0"/>
              <a:t>PDAs</a:t>
            </a:r>
            <a:r>
              <a:rPr lang="en-US" sz="2200" dirty="0" smtClean="0"/>
              <a:t>, laptops, books</a:t>
            </a:r>
          </a:p>
          <a:p>
            <a:pPr lvl="1"/>
            <a:r>
              <a:rPr lang="en-US" sz="2200" dirty="0"/>
              <a:t>2 writing implements (we’ll provide write-in exam booklets) – pencils</a:t>
            </a:r>
            <a:r>
              <a:rPr lang="en-US" sz="2200" dirty="0" smtClean="0"/>
              <a:t> only, please! </a:t>
            </a:r>
          </a:p>
          <a:p>
            <a:pPr lvl="1"/>
            <a:r>
              <a:rPr lang="en-US" sz="2200" dirty="0" smtClean="0"/>
              <a:t>1 page of notes, front and back</a:t>
            </a:r>
          </a:p>
          <a:p>
            <a:r>
              <a:rPr lang="en-US" sz="2200" dirty="0" smtClean="0"/>
              <a:t>A word of advice:</a:t>
            </a:r>
          </a:p>
          <a:p>
            <a:pPr lvl="1"/>
            <a:r>
              <a:rPr lang="en-US" sz="2200" dirty="0" smtClean="0"/>
              <a:t>GET A GOOD NIGHT SLEEP BOTH WEDNESDAY AND THURSDAY NIGHT. </a:t>
            </a:r>
            <a:r>
              <a:rPr lang="en-US" sz="2200" dirty="0" smtClean="0"/>
              <a:t>This is as important as knowing the material!</a:t>
            </a:r>
          </a:p>
          <a:p>
            <a:r>
              <a:rPr lang="en-US" sz="2200" dirty="0" smtClean="0"/>
              <a:t>Mid-semester survey as part of the Lab.</a:t>
            </a:r>
            <a:endParaRPr lang="en-US" sz="1600" dirty="0" smtClean="0"/>
          </a:p>
          <a:p>
            <a:pPr lvl="1"/>
            <a:r>
              <a:rPr lang="en-US" sz="1800" dirty="0" smtClean="0"/>
              <a:t>Help give us feedback on how to make the next 4 weeks better!</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 name="Title 23"/>
          <p:cNvSpPr>
            <a:spLocks noGrp="1"/>
          </p:cNvSpPr>
          <p:nvPr>
            <p:ph type="title"/>
          </p:nvPr>
        </p:nvSpPr>
        <p:spPr/>
        <p:txBody>
          <a:bodyPr/>
          <a:lstStyle/>
          <a:p>
            <a:r>
              <a:rPr lang="en-US" dirty="0" smtClean="0"/>
              <a:t>Where Are We Now?</a:t>
            </a:r>
            <a:endParaRPr lang="en-US" dirty="0"/>
          </a:p>
        </p:txBody>
      </p:sp>
      <p:graphicFrame>
        <p:nvGraphicFramePr>
          <p:cNvPr id="26" name="Diagram 25"/>
          <p:cNvGraphicFramePr/>
          <p:nvPr/>
        </p:nvGraphicFramePr>
        <p:xfrm>
          <a:off x="2514600" y="228600"/>
          <a:ext cx="4114800" cy="6553200"/>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graphicFrame>
        <p:nvGraphicFramePr>
          <p:cNvPr id="27" name="Diagram 26"/>
          <p:cNvGraphicFramePr/>
          <p:nvPr/>
        </p:nvGraphicFramePr>
        <p:xfrm>
          <a:off x="6477000" y="3810000"/>
          <a:ext cx="1524000" cy="609600"/>
        </p:xfrm>
        <a:graphic>
          <a:graphicData uri="http://schemas.openxmlformats.org/drawingml/2006/diagram">
            <a:relIds xmlns:dgm="http://schemas.openxmlformats.org/drawingml/2006/diagram" xmlns:r="http://schemas.openxmlformats.org/officeDocument/2006/relationships" r:dm="rId7" r:lo="rId8" r:qs="rId9" r:cs="rId10"/>
          </a:graphicData>
        </a:graphic>
      </p:graphicFrame>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Linker (1/3)</a:t>
            </a:r>
            <a:endParaRPr lang="en-US" dirty="0"/>
          </a:p>
        </p:txBody>
      </p:sp>
      <p:sp>
        <p:nvSpPr>
          <p:cNvPr id="2315267" name="Rectangle 3"/>
          <p:cNvSpPr>
            <a:spLocks noGrp="1" noChangeArrowheads="1"/>
          </p:cNvSpPr>
          <p:nvPr>
            <p:ph idx="1"/>
          </p:nvPr>
        </p:nvSpPr>
        <p:spPr>
          <a:xfrm>
            <a:off x="457200" y="1349375"/>
            <a:ext cx="8229600" cy="5813425"/>
          </a:xfrm>
        </p:spPr>
        <p:txBody>
          <a:bodyPr/>
          <a:lstStyle/>
          <a:p>
            <a:r>
              <a:rPr lang="en-US" sz="2800" dirty="0"/>
              <a:t>Input: Object Code files, information tables (e.g., </a:t>
            </a:r>
            <a:r>
              <a:rPr lang="en-US" sz="2800" b="1" dirty="0" err="1">
                <a:latin typeface="Courier New" pitchFamily="-65" charset="0"/>
              </a:rPr>
              <a:t>foo.o,libc.o</a:t>
            </a:r>
            <a:r>
              <a:rPr lang="en-US" sz="2800" b="1" dirty="0"/>
              <a:t> </a:t>
            </a:r>
            <a:r>
              <a:rPr lang="en-US" sz="2800" dirty="0"/>
              <a:t>for MIPS)</a:t>
            </a:r>
          </a:p>
          <a:p>
            <a:r>
              <a:rPr lang="en-US" sz="2800" dirty="0"/>
              <a:t>Output: Executable Code</a:t>
            </a:r>
            <a:br>
              <a:rPr lang="en-US" sz="2800" dirty="0"/>
            </a:br>
            <a:r>
              <a:rPr lang="en-US" sz="2800" dirty="0"/>
              <a:t>(e.g., </a:t>
            </a:r>
            <a:r>
              <a:rPr lang="en-US" sz="2800" b="1" dirty="0" err="1">
                <a:latin typeface="Courier New" pitchFamily="-65" charset="0"/>
              </a:rPr>
              <a:t>a.out</a:t>
            </a:r>
            <a:r>
              <a:rPr lang="en-US" sz="2800" b="1" dirty="0"/>
              <a:t> </a:t>
            </a:r>
            <a:r>
              <a:rPr lang="en-US" sz="2800" dirty="0"/>
              <a:t>for MIPS)</a:t>
            </a:r>
          </a:p>
          <a:p>
            <a:r>
              <a:rPr lang="en-US" sz="2800" dirty="0"/>
              <a:t>Combines several object (</a:t>
            </a:r>
            <a:r>
              <a:rPr lang="en-US" sz="2800" b="1" dirty="0">
                <a:latin typeface="Courier New"/>
                <a:cs typeface="Courier New"/>
              </a:rPr>
              <a:t>.</a:t>
            </a:r>
            <a:r>
              <a:rPr lang="en-US" sz="2800" b="1" dirty="0" err="1">
                <a:latin typeface="Courier New"/>
                <a:cs typeface="Courier New"/>
              </a:rPr>
              <a:t>o</a:t>
            </a:r>
            <a:r>
              <a:rPr lang="en-US" sz="2800" dirty="0"/>
              <a:t>) files into a single executable (“</a:t>
            </a:r>
            <a:r>
              <a:rPr lang="en-US" sz="2800" u="sng" dirty="0">
                <a:solidFill>
                  <a:schemeClr val="accent1"/>
                </a:solidFill>
              </a:rPr>
              <a:t>linking</a:t>
            </a:r>
            <a:r>
              <a:rPr lang="en-US" sz="2800" dirty="0"/>
              <a:t>”) </a:t>
            </a:r>
          </a:p>
          <a:p>
            <a:r>
              <a:rPr lang="en-US" sz="2800" dirty="0"/>
              <a:t>Enable Separate Compilation of files</a:t>
            </a:r>
          </a:p>
          <a:p>
            <a:pPr lvl="1"/>
            <a:r>
              <a:rPr lang="en-US" sz="2400" dirty="0"/>
              <a:t>Changes to one file do not require recompilation of whole program</a:t>
            </a:r>
          </a:p>
          <a:p>
            <a:pPr lvl="2"/>
            <a:r>
              <a:rPr lang="en-US" sz="2000" dirty="0"/>
              <a:t>Windows</a:t>
            </a:r>
            <a:r>
              <a:rPr lang="en-US" sz="2000" dirty="0" smtClean="0"/>
              <a:t> </a:t>
            </a:r>
            <a:r>
              <a:rPr lang="en-US" sz="2000" dirty="0" smtClean="0"/>
              <a:t>Vista </a:t>
            </a:r>
            <a:r>
              <a:rPr lang="en-US" sz="2000" dirty="0" smtClean="0"/>
              <a:t>source </a:t>
            </a:r>
            <a:r>
              <a:rPr lang="en-US" sz="2000" dirty="0" smtClean="0"/>
              <a:t>was </a:t>
            </a:r>
            <a:r>
              <a:rPr lang="en-US" sz="2000" dirty="0"/>
              <a:t>&gt;</a:t>
            </a:r>
            <a:r>
              <a:rPr lang="en-US" sz="2000" dirty="0" smtClean="0"/>
              <a:t> 50 </a:t>
            </a:r>
            <a:r>
              <a:rPr lang="en-US" sz="2000" dirty="0"/>
              <a:t>M lines of code!</a:t>
            </a:r>
            <a:r>
              <a:rPr lang="en-US" sz="2000" dirty="0" smtClean="0"/>
              <a:t> </a:t>
            </a:r>
            <a:endParaRPr lang="en-US" sz="2000"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17315" name="Text Box 3"/>
          <p:cNvSpPr txBox="1">
            <a:spLocks noChangeArrowheads="1"/>
          </p:cNvSpPr>
          <p:nvPr/>
        </p:nvSpPr>
        <p:spPr bwMode="auto">
          <a:xfrm>
            <a:off x="866253" y="1143000"/>
            <a:ext cx="1343547" cy="584776"/>
          </a:xfrm>
          <a:prstGeom prst="rect">
            <a:avLst/>
          </a:prstGeom>
          <a:noFill/>
          <a:ln w="12700">
            <a:noFill/>
            <a:miter lim="800000"/>
            <a:headEnd/>
            <a:tailEnd/>
          </a:ln>
          <a:effectLst/>
        </p:spPr>
        <p:txBody>
          <a:bodyPr wrap="none">
            <a:prstTxWarp prst="textNoShape">
              <a:avLst/>
            </a:prstTxWarp>
            <a:spAutoFit/>
          </a:bodyPr>
          <a:lstStyle/>
          <a:p>
            <a:r>
              <a:rPr lang="en-US" sz="3200" b="1" dirty="0">
                <a:latin typeface="18 VAG Rounded Thin   55390"/>
                <a:cs typeface="Courier New"/>
              </a:rPr>
              <a:t>.</a:t>
            </a:r>
            <a:r>
              <a:rPr lang="en-US" sz="3200" b="1" dirty="0" err="1">
                <a:latin typeface="18 VAG Rounded Thin   55390"/>
                <a:cs typeface="Courier New"/>
              </a:rPr>
              <a:t>o</a:t>
            </a:r>
            <a:r>
              <a:rPr lang="en-US" sz="3200" dirty="0">
                <a:latin typeface="18 VAG Rounded Thin   55390"/>
              </a:rPr>
              <a:t> file 1</a:t>
            </a:r>
            <a:endParaRPr lang="en-US" sz="2000" dirty="0">
              <a:latin typeface="18 VAG Rounded Thin   55390"/>
            </a:endParaRPr>
          </a:p>
        </p:txBody>
      </p:sp>
      <p:sp>
        <p:nvSpPr>
          <p:cNvPr id="2317316" name="Text Box 4"/>
          <p:cNvSpPr txBox="1">
            <a:spLocks noChangeArrowheads="1"/>
          </p:cNvSpPr>
          <p:nvPr/>
        </p:nvSpPr>
        <p:spPr bwMode="auto">
          <a:xfrm>
            <a:off x="990600" y="1752600"/>
            <a:ext cx="1219200" cy="584776"/>
          </a:xfrm>
          <a:prstGeom prst="rect">
            <a:avLst/>
          </a:prstGeom>
          <a:noFill/>
          <a:ln w="38100">
            <a:solidFill>
              <a:schemeClr val="accent1"/>
            </a:solidFill>
            <a:miter lim="800000"/>
            <a:headEnd/>
            <a:tailEnd/>
          </a:ln>
          <a:effectLst/>
        </p:spPr>
        <p:txBody>
          <a:bodyPr wrap="square">
            <a:prstTxWarp prst="textNoShape">
              <a:avLst/>
            </a:prstTxWarp>
            <a:spAutoFit/>
          </a:bodyPr>
          <a:lstStyle/>
          <a:p>
            <a:r>
              <a:rPr lang="en-US" sz="3200">
                <a:latin typeface="18 VAG Rounded Thin   55390"/>
              </a:rPr>
              <a:t>text 1</a:t>
            </a:r>
            <a:endParaRPr lang="en-US" sz="2000">
              <a:latin typeface="18 VAG Rounded Thin   55390"/>
            </a:endParaRPr>
          </a:p>
        </p:txBody>
      </p:sp>
      <p:sp>
        <p:nvSpPr>
          <p:cNvPr id="2317317" name="Text Box 5"/>
          <p:cNvSpPr txBox="1">
            <a:spLocks noChangeArrowheads="1"/>
          </p:cNvSpPr>
          <p:nvPr/>
        </p:nvSpPr>
        <p:spPr bwMode="auto">
          <a:xfrm>
            <a:off x="990600" y="2354262"/>
            <a:ext cx="1210587" cy="584776"/>
          </a:xfrm>
          <a:prstGeom prst="rect">
            <a:avLst/>
          </a:prstGeom>
          <a:noFill/>
          <a:ln w="38100">
            <a:solidFill>
              <a:schemeClr val="accent1"/>
            </a:solidFill>
            <a:miter lim="800000"/>
            <a:headEnd/>
            <a:tailEnd/>
          </a:ln>
          <a:effectLst/>
        </p:spPr>
        <p:txBody>
          <a:bodyPr wrap="none">
            <a:prstTxWarp prst="textNoShape">
              <a:avLst/>
            </a:prstTxWarp>
            <a:spAutoFit/>
          </a:bodyPr>
          <a:lstStyle/>
          <a:p>
            <a:r>
              <a:rPr lang="en-US" sz="3200" dirty="0">
                <a:latin typeface="18 VAG Rounded Thin   55390"/>
              </a:rPr>
              <a:t>data 1</a:t>
            </a:r>
            <a:endParaRPr lang="en-US" sz="2000" dirty="0">
              <a:latin typeface="18 VAG Rounded Thin   55390"/>
            </a:endParaRPr>
          </a:p>
        </p:txBody>
      </p:sp>
      <p:sp>
        <p:nvSpPr>
          <p:cNvPr id="2317318" name="Text Box 6"/>
          <p:cNvSpPr txBox="1">
            <a:spLocks noChangeArrowheads="1"/>
          </p:cNvSpPr>
          <p:nvPr/>
        </p:nvSpPr>
        <p:spPr bwMode="auto">
          <a:xfrm>
            <a:off x="990600" y="2963862"/>
            <a:ext cx="1219200" cy="584776"/>
          </a:xfrm>
          <a:prstGeom prst="rect">
            <a:avLst/>
          </a:prstGeom>
          <a:noFill/>
          <a:ln w="38100">
            <a:solidFill>
              <a:schemeClr val="accent1"/>
            </a:solidFill>
            <a:miter lim="800000"/>
            <a:headEnd/>
            <a:tailEnd/>
          </a:ln>
          <a:effectLst/>
        </p:spPr>
        <p:txBody>
          <a:bodyPr wrap="square">
            <a:prstTxWarp prst="textNoShape">
              <a:avLst/>
            </a:prstTxWarp>
            <a:spAutoFit/>
          </a:bodyPr>
          <a:lstStyle/>
          <a:p>
            <a:r>
              <a:rPr lang="en-US" sz="3200">
                <a:latin typeface="18 VAG Rounded Thin   55390"/>
              </a:rPr>
              <a:t>info 1</a:t>
            </a:r>
            <a:endParaRPr lang="en-US" sz="2000">
              <a:latin typeface="18 VAG Rounded Thin   55390"/>
            </a:endParaRPr>
          </a:p>
        </p:txBody>
      </p:sp>
      <p:sp>
        <p:nvSpPr>
          <p:cNvPr id="2317319" name="Text Box 7"/>
          <p:cNvSpPr txBox="1">
            <a:spLocks noChangeArrowheads="1"/>
          </p:cNvSpPr>
          <p:nvPr/>
        </p:nvSpPr>
        <p:spPr bwMode="auto">
          <a:xfrm>
            <a:off x="866945" y="3810000"/>
            <a:ext cx="1419055" cy="584776"/>
          </a:xfrm>
          <a:prstGeom prst="rect">
            <a:avLst/>
          </a:prstGeom>
          <a:noFill/>
          <a:ln w="12700">
            <a:noFill/>
            <a:miter lim="800000"/>
            <a:headEnd/>
            <a:tailEnd/>
          </a:ln>
          <a:effectLst/>
        </p:spPr>
        <p:txBody>
          <a:bodyPr wrap="none">
            <a:prstTxWarp prst="textNoShape">
              <a:avLst/>
            </a:prstTxWarp>
            <a:spAutoFit/>
          </a:bodyPr>
          <a:lstStyle/>
          <a:p>
            <a:r>
              <a:rPr lang="en-US" sz="3200" b="1" dirty="0">
                <a:solidFill>
                  <a:schemeClr val="accent2"/>
                </a:solidFill>
                <a:latin typeface="18 VAG Rounded Thin   55390"/>
                <a:cs typeface="Courier New"/>
              </a:rPr>
              <a:t>.</a:t>
            </a:r>
            <a:r>
              <a:rPr lang="en-US" sz="3200" b="1" dirty="0" err="1">
                <a:solidFill>
                  <a:schemeClr val="accent2"/>
                </a:solidFill>
                <a:latin typeface="18 VAG Rounded Thin   55390"/>
                <a:cs typeface="Courier New"/>
              </a:rPr>
              <a:t>o</a:t>
            </a:r>
            <a:r>
              <a:rPr lang="en-US" sz="3200" dirty="0">
                <a:solidFill>
                  <a:schemeClr val="accent2"/>
                </a:solidFill>
                <a:latin typeface="18 VAG Rounded Thin   55390"/>
              </a:rPr>
              <a:t> file 2</a:t>
            </a:r>
            <a:endParaRPr lang="en-US" sz="2000" dirty="0">
              <a:solidFill>
                <a:schemeClr val="accent2"/>
              </a:solidFill>
              <a:latin typeface="18 VAG Rounded Thin   55390"/>
            </a:endParaRPr>
          </a:p>
        </p:txBody>
      </p:sp>
      <p:sp>
        <p:nvSpPr>
          <p:cNvPr id="2317320" name="Text Box 8"/>
          <p:cNvSpPr txBox="1">
            <a:spLocks noChangeArrowheads="1"/>
          </p:cNvSpPr>
          <p:nvPr/>
        </p:nvSpPr>
        <p:spPr bwMode="auto">
          <a:xfrm>
            <a:off x="990600" y="4411662"/>
            <a:ext cx="1295400" cy="584776"/>
          </a:xfrm>
          <a:prstGeom prst="rect">
            <a:avLst/>
          </a:prstGeom>
          <a:noFill/>
          <a:ln w="38100">
            <a:solidFill>
              <a:schemeClr val="accent2"/>
            </a:solidFill>
            <a:miter lim="800000"/>
            <a:headEnd/>
            <a:tailEnd/>
          </a:ln>
          <a:effectLst/>
        </p:spPr>
        <p:txBody>
          <a:bodyPr wrap="square">
            <a:prstTxWarp prst="textNoShape">
              <a:avLst/>
            </a:prstTxWarp>
            <a:spAutoFit/>
          </a:bodyPr>
          <a:lstStyle/>
          <a:p>
            <a:r>
              <a:rPr lang="en-US" sz="3200">
                <a:solidFill>
                  <a:schemeClr val="accent2"/>
                </a:solidFill>
                <a:latin typeface="18 VAG Rounded Thin   55390"/>
              </a:rPr>
              <a:t>text 2</a:t>
            </a:r>
            <a:endParaRPr lang="en-US" sz="2000">
              <a:solidFill>
                <a:schemeClr val="accent2"/>
              </a:solidFill>
              <a:latin typeface="18 VAG Rounded Thin   55390"/>
            </a:endParaRPr>
          </a:p>
        </p:txBody>
      </p:sp>
      <p:sp>
        <p:nvSpPr>
          <p:cNvPr id="2317321" name="Text Box 9"/>
          <p:cNvSpPr txBox="1">
            <a:spLocks noChangeArrowheads="1"/>
          </p:cNvSpPr>
          <p:nvPr/>
        </p:nvSpPr>
        <p:spPr bwMode="auto">
          <a:xfrm>
            <a:off x="990600" y="5021262"/>
            <a:ext cx="1286095" cy="584776"/>
          </a:xfrm>
          <a:prstGeom prst="rect">
            <a:avLst/>
          </a:prstGeom>
          <a:noFill/>
          <a:ln w="38100">
            <a:solidFill>
              <a:schemeClr val="accent2"/>
            </a:solidFill>
            <a:miter lim="800000"/>
            <a:headEnd/>
            <a:tailEnd/>
          </a:ln>
          <a:effectLst/>
        </p:spPr>
        <p:txBody>
          <a:bodyPr wrap="none">
            <a:prstTxWarp prst="textNoShape">
              <a:avLst/>
            </a:prstTxWarp>
            <a:spAutoFit/>
          </a:bodyPr>
          <a:lstStyle/>
          <a:p>
            <a:r>
              <a:rPr lang="en-US" sz="3200">
                <a:solidFill>
                  <a:schemeClr val="accent2"/>
                </a:solidFill>
                <a:latin typeface="18 VAG Rounded Thin   55390"/>
              </a:rPr>
              <a:t>data 2</a:t>
            </a:r>
            <a:endParaRPr lang="en-US" sz="2000">
              <a:solidFill>
                <a:schemeClr val="accent2"/>
              </a:solidFill>
              <a:latin typeface="18 VAG Rounded Thin   55390"/>
            </a:endParaRPr>
          </a:p>
        </p:txBody>
      </p:sp>
      <p:sp>
        <p:nvSpPr>
          <p:cNvPr id="2317322" name="Text Box 10"/>
          <p:cNvSpPr txBox="1">
            <a:spLocks noChangeArrowheads="1"/>
          </p:cNvSpPr>
          <p:nvPr/>
        </p:nvSpPr>
        <p:spPr bwMode="auto">
          <a:xfrm>
            <a:off x="990600" y="5638800"/>
            <a:ext cx="1295400" cy="584776"/>
          </a:xfrm>
          <a:prstGeom prst="rect">
            <a:avLst/>
          </a:prstGeom>
          <a:noFill/>
          <a:ln w="38100">
            <a:solidFill>
              <a:schemeClr val="accent2"/>
            </a:solidFill>
            <a:miter lim="800000"/>
            <a:headEnd/>
            <a:tailEnd/>
          </a:ln>
          <a:effectLst/>
        </p:spPr>
        <p:txBody>
          <a:bodyPr wrap="square">
            <a:prstTxWarp prst="textNoShape">
              <a:avLst/>
            </a:prstTxWarp>
            <a:spAutoFit/>
          </a:bodyPr>
          <a:lstStyle/>
          <a:p>
            <a:r>
              <a:rPr lang="en-US" sz="3200" dirty="0">
                <a:solidFill>
                  <a:schemeClr val="accent2"/>
                </a:solidFill>
                <a:latin typeface="18 VAG Rounded Thin   55390"/>
              </a:rPr>
              <a:t>info 2</a:t>
            </a:r>
            <a:endParaRPr lang="en-US" sz="2000" dirty="0">
              <a:solidFill>
                <a:schemeClr val="accent2"/>
              </a:solidFill>
              <a:latin typeface="18 VAG Rounded Thin   55390"/>
            </a:endParaRPr>
          </a:p>
        </p:txBody>
      </p:sp>
      <p:sp>
        <p:nvSpPr>
          <p:cNvPr id="2317323" name="Text Box 11"/>
          <p:cNvSpPr txBox="1">
            <a:spLocks noChangeArrowheads="1"/>
          </p:cNvSpPr>
          <p:nvPr/>
        </p:nvSpPr>
        <p:spPr bwMode="auto">
          <a:xfrm>
            <a:off x="2971800" y="3421062"/>
            <a:ext cx="1290638" cy="579438"/>
          </a:xfrm>
          <a:prstGeom prst="rect">
            <a:avLst/>
          </a:prstGeom>
          <a:noFill/>
          <a:ln w="12700">
            <a:noFill/>
            <a:miter lim="800000"/>
            <a:headEnd/>
            <a:tailEnd/>
          </a:ln>
          <a:effectLst/>
        </p:spPr>
        <p:txBody>
          <a:bodyPr wrap="none">
            <a:prstTxWarp prst="textNoShape">
              <a:avLst/>
            </a:prstTxWarp>
            <a:spAutoFit/>
          </a:bodyPr>
          <a:lstStyle/>
          <a:p>
            <a:r>
              <a:rPr lang="en-US" sz="3200">
                <a:solidFill>
                  <a:schemeClr val="hlink"/>
                </a:solidFill>
                <a:latin typeface="18 VAG Rounded Bold   07390"/>
              </a:rPr>
              <a:t>Linker</a:t>
            </a:r>
            <a:endParaRPr lang="en-US" sz="2000">
              <a:solidFill>
                <a:schemeClr val="hlink"/>
              </a:solidFill>
              <a:latin typeface="18 VAG Rounded Bold   07390"/>
            </a:endParaRPr>
          </a:p>
        </p:txBody>
      </p:sp>
      <p:sp>
        <p:nvSpPr>
          <p:cNvPr id="2317324" name="Oval 12"/>
          <p:cNvSpPr>
            <a:spLocks noChangeArrowheads="1"/>
          </p:cNvSpPr>
          <p:nvPr/>
        </p:nvSpPr>
        <p:spPr bwMode="auto">
          <a:xfrm>
            <a:off x="2514600" y="3192462"/>
            <a:ext cx="2133600" cy="1143000"/>
          </a:xfrm>
          <a:prstGeom prst="ellipse">
            <a:avLst/>
          </a:prstGeom>
          <a:noFill/>
          <a:ln w="38100">
            <a:solidFill>
              <a:schemeClr val="hlink"/>
            </a:solidFill>
            <a:round/>
            <a:headEnd/>
            <a:tailEnd/>
          </a:ln>
          <a:effectLst/>
        </p:spPr>
        <p:txBody>
          <a:bodyPr wrap="none" anchor="ctr">
            <a:prstTxWarp prst="textNoShape">
              <a:avLst/>
            </a:prstTxWarp>
          </a:bodyPr>
          <a:lstStyle/>
          <a:p>
            <a:pPr algn="ctr"/>
            <a:endParaRPr lang="en-US" sz="2000">
              <a:solidFill>
                <a:schemeClr val="hlink"/>
              </a:solidFill>
              <a:latin typeface="18 VAG Rounded Bold   07390"/>
            </a:endParaRPr>
          </a:p>
        </p:txBody>
      </p:sp>
      <p:sp>
        <p:nvSpPr>
          <p:cNvPr id="2317325" name="Text Box 13"/>
          <p:cNvSpPr txBox="1">
            <a:spLocks noChangeArrowheads="1"/>
          </p:cNvSpPr>
          <p:nvPr/>
        </p:nvSpPr>
        <p:spPr bwMode="auto">
          <a:xfrm>
            <a:off x="6553200" y="2143125"/>
            <a:ext cx="1403350" cy="579437"/>
          </a:xfrm>
          <a:prstGeom prst="rect">
            <a:avLst/>
          </a:prstGeom>
          <a:noFill/>
          <a:ln w="12700">
            <a:noFill/>
            <a:miter lim="800000"/>
            <a:headEnd/>
            <a:tailEnd/>
          </a:ln>
          <a:effectLst/>
        </p:spPr>
        <p:txBody>
          <a:bodyPr wrap="none">
            <a:prstTxWarp prst="textNoShape">
              <a:avLst/>
            </a:prstTxWarp>
            <a:spAutoFit/>
          </a:bodyPr>
          <a:lstStyle/>
          <a:p>
            <a:r>
              <a:rPr lang="en-US" sz="3200" b="1">
                <a:solidFill>
                  <a:schemeClr val="tx1"/>
                </a:solidFill>
                <a:latin typeface="Courier New" pitchFamily="-65" charset="0"/>
              </a:rPr>
              <a:t>a.out</a:t>
            </a:r>
            <a:endParaRPr lang="en-US" sz="2000" b="1">
              <a:solidFill>
                <a:schemeClr val="tx1"/>
              </a:solidFill>
              <a:latin typeface="Courier New" pitchFamily="-65" charset="0"/>
            </a:endParaRPr>
          </a:p>
        </p:txBody>
      </p:sp>
      <p:sp>
        <p:nvSpPr>
          <p:cNvPr id="2317326" name="Line 14"/>
          <p:cNvSpPr>
            <a:spLocks noChangeShapeType="1"/>
          </p:cNvSpPr>
          <p:nvPr/>
        </p:nvSpPr>
        <p:spPr bwMode="auto">
          <a:xfrm>
            <a:off x="2401481" y="2315537"/>
            <a:ext cx="609600" cy="906462"/>
          </a:xfrm>
          <a:prstGeom prst="line">
            <a:avLst/>
          </a:prstGeom>
          <a:noFill/>
          <a:ln w="38100">
            <a:solidFill>
              <a:schemeClr val="hlink"/>
            </a:solidFill>
            <a:round/>
            <a:headEnd/>
            <a:tailEnd type="triangle" w="med" len="med"/>
          </a:ln>
          <a:effectLst/>
        </p:spPr>
        <p:txBody>
          <a:bodyPr wrap="none" anchor="ctr">
            <a:prstTxWarp prst="textNoShape">
              <a:avLst/>
            </a:prstTxWarp>
          </a:bodyPr>
          <a:lstStyle/>
          <a:p>
            <a:endParaRPr lang="en-US">
              <a:latin typeface="18 VAG Rounded Bold   07390"/>
            </a:endParaRPr>
          </a:p>
        </p:txBody>
      </p:sp>
      <p:sp>
        <p:nvSpPr>
          <p:cNvPr id="2317327" name="Line 15"/>
          <p:cNvSpPr>
            <a:spLocks noChangeShapeType="1"/>
          </p:cNvSpPr>
          <p:nvPr/>
        </p:nvSpPr>
        <p:spPr bwMode="auto">
          <a:xfrm flipV="1">
            <a:off x="2514600" y="4335462"/>
            <a:ext cx="533400" cy="838200"/>
          </a:xfrm>
          <a:prstGeom prst="line">
            <a:avLst/>
          </a:prstGeom>
          <a:noFill/>
          <a:ln w="38100">
            <a:solidFill>
              <a:schemeClr val="hlink"/>
            </a:solidFill>
            <a:round/>
            <a:headEnd/>
            <a:tailEnd type="triangle" w="med" len="med"/>
          </a:ln>
          <a:effectLst/>
        </p:spPr>
        <p:txBody>
          <a:bodyPr wrap="none" anchor="ctr">
            <a:prstTxWarp prst="textNoShape">
              <a:avLst/>
            </a:prstTxWarp>
          </a:bodyPr>
          <a:lstStyle/>
          <a:p>
            <a:endParaRPr lang="en-US">
              <a:latin typeface="18 VAG Rounded Bold   07390"/>
            </a:endParaRPr>
          </a:p>
        </p:txBody>
      </p:sp>
      <p:sp>
        <p:nvSpPr>
          <p:cNvPr id="2317328" name="Line 16"/>
          <p:cNvSpPr>
            <a:spLocks noChangeShapeType="1"/>
          </p:cNvSpPr>
          <p:nvPr/>
        </p:nvSpPr>
        <p:spPr bwMode="auto">
          <a:xfrm flipV="1">
            <a:off x="4648200" y="3725862"/>
            <a:ext cx="838200" cy="0"/>
          </a:xfrm>
          <a:prstGeom prst="line">
            <a:avLst/>
          </a:prstGeom>
          <a:noFill/>
          <a:ln w="38100">
            <a:solidFill>
              <a:schemeClr val="hlink"/>
            </a:solidFill>
            <a:round/>
            <a:headEnd/>
            <a:tailEnd type="triangle" w="med" len="med"/>
          </a:ln>
          <a:effectLst/>
        </p:spPr>
        <p:txBody>
          <a:bodyPr wrap="none" anchor="ctr">
            <a:prstTxWarp prst="textNoShape">
              <a:avLst/>
            </a:prstTxWarp>
          </a:bodyPr>
          <a:lstStyle/>
          <a:p>
            <a:endParaRPr lang="en-US">
              <a:latin typeface="18 VAG Rounded Bold   07390"/>
            </a:endParaRPr>
          </a:p>
        </p:txBody>
      </p:sp>
      <p:sp>
        <p:nvSpPr>
          <p:cNvPr id="2317329" name="Text Box 17"/>
          <p:cNvSpPr txBox="1">
            <a:spLocks noChangeArrowheads="1"/>
          </p:cNvSpPr>
          <p:nvPr/>
        </p:nvSpPr>
        <p:spPr bwMode="auto">
          <a:xfrm>
            <a:off x="5562600" y="2667000"/>
            <a:ext cx="3276600" cy="584776"/>
          </a:xfrm>
          <a:prstGeom prst="rect">
            <a:avLst/>
          </a:prstGeom>
          <a:noFill/>
          <a:ln w="38100">
            <a:solidFill>
              <a:schemeClr val="accent1"/>
            </a:solidFill>
            <a:miter lim="800000"/>
            <a:headEnd/>
            <a:tailEnd/>
          </a:ln>
          <a:effectLst/>
        </p:spPr>
        <p:txBody>
          <a:bodyPr wrap="square">
            <a:prstTxWarp prst="textNoShape">
              <a:avLst/>
            </a:prstTxWarp>
            <a:spAutoFit/>
          </a:bodyPr>
          <a:lstStyle/>
          <a:p>
            <a:r>
              <a:rPr lang="en-US" sz="3200" dirty="0">
                <a:latin typeface="18 VAG Rounded Thin   55390"/>
              </a:rPr>
              <a:t>Relocated text 1</a:t>
            </a:r>
            <a:endParaRPr lang="en-US" sz="2000" dirty="0">
              <a:latin typeface="18 VAG Rounded Thin   55390"/>
            </a:endParaRPr>
          </a:p>
        </p:txBody>
      </p:sp>
      <p:sp>
        <p:nvSpPr>
          <p:cNvPr id="2317330" name="Text Box 18"/>
          <p:cNvSpPr txBox="1">
            <a:spLocks noChangeArrowheads="1"/>
          </p:cNvSpPr>
          <p:nvPr/>
        </p:nvSpPr>
        <p:spPr bwMode="auto">
          <a:xfrm>
            <a:off x="5562600" y="3276600"/>
            <a:ext cx="3276600" cy="584776"/>
          </a:xfrm>
          <a:prstGeom prst="rect">
            <a:avLst/>
          </a:prstGeom>
          <a:noFill/>
          <a:ln w="38100">
            <a:solidFill>
              <a:schemeClr val="accent2"/>
            </a:solidFill>
            <a:miter lim="800000"/>
            <a:headEnd/>
            <a:tailEnd/>
          </a:ln>
          <a:effectLst/>
        </p:spPr>
        <p:txBody>
          <a:bodyPr wrap="square">
            <a:prstTxWarp prst="textNoShape">
              <a:avLst/>
            </a:prstTxWarp>
            <a:spAutoFit/>
          </a:bodyPr>
          <a:lstStyle/>
          <a:p>
            <a:r>
              <a:rPr lang="en-US" sz="3200">
                <a:solidFill>
                  <a:schemeClr val="accent2"/>
                </a:solidFill>
                <a:latin typeface="18 VAG Rounded Thin   55390"/>
              </a:rPr>
              <a:t>Relocated text 2</a:t>
            </a:r>
          </a:p>
        </p:txBody>
      </p:sp>
      <p:sp>
        <p:nvSpPr>
          <p:cNvPr id="2317331" name="Text Box 19"/>
          <p:cNvSpPr txBox="1">
            <a:spLocks noChangeArrowheads="1"/>
          </p:cNvSpPr>
          <p:nvPr/>
        </p:nvSpPr>
        <p:spPr bwMode="auto">
          <a:xfrm>
            <a:off x="5562600" y="3886200"/>
            <a:ext cx="3276600" cy="584776"/>
          </a:xfrm>
          <a:prstGeom prst="rect">
            <a:avLst/>
          </a:prstGeom>
          <a:noFill/>
          <a:ln w="38100">
            <a:solidFill>
              <a:schemeClr val="accent1"/>
            </a:solidFill>
            <a:miter lim="800000"/>
            <a:headEnd/>
            <a:tailEnd/>
          </a:ln>
          <a:effectLst/>
        </p:spPr>
        <p:txBody>
          <a:bodyPr wrap="square">
            <a:prstTxWarp prst="textNoShape">
              <a:avLst/>
            </a:prstTxWarp>
            <a:spAutoFit/>
          </a:bodyPr>
          <a:lstStyle/>
          <a:p>
            <a:r>
              <a:rPr lang="en-US" sz="3200" dirty="0">
                <a:latin typeface="18 VAG Rounded Thin   55390"/>
              </a:rPr>
              <a:t>Relocated data 1</a:t>
            </a:r>
            <a:endParaRPr lang="en-US" sz="2000" dirty="0">
              <a:latin typeface="18 VAG Rounded Thin   55390"/>
            </a:endParaRPr>
          </a:p>
        </p:txBody>
      </p:sp>
      <p:sp>
        <p:nvSpPr>
          <p:cNvPr id="2317332" name="Text Box 20"/>
          <p:cNvSpPr txBox="1">
            <a:spLocks noChangeArrowheads="1"/>
          </p:cNvSpPr>
          <p:nvPr/>
        </p:nvSpPr>
        <p:spPr bwMode="auto">
          <a:xfrm>
            <a:off x="5562600" y="4495800"/>
            <a:ext cx="3276600" cy="584776"/>
          </a:xfrm>
          <a:prstGeom prst="rect">
            <a:avLst/>
          </a:prstGeom>
          <a:noFill/>
          <a:ln w="38100">
            <a:solidFill>
              <a:schemeClr val="accent2"/>
            </a:solidFill>
            <a:miter lim="800000"/>
            <a:headEnd/>
            <a:tailEnd/>
          </a:ln>
          <a:effectLst/>
        </p:spPr>
        <p:txBody>
          <a:bodyPr wrap="square">
            <a:prstTxWarp prst="textNoShape">
              <a:avLst/>
            </a:prstTxWarp>
            <a:spAutoFit/>
          </a:bodyPr>
          <a:lstStyle/>
          <a:p>
            <a:r>
              <a:rPr lang="en-US" sz="3200">
                <a:solidFill>
                  <a:schemeClr val="accent2"/>
                </a:solidFill>
                <a:latin typeface="18 VAG Rounded Thin   55390"/>
              </a:rPr>
              <a:t>Relocated data 2</a:t>
            </a:r>
          </a:p>
        </p:txBody>
      </p:sp>
      <p:sp>
        <p:nvSpPr>
          <p:cNvPr id="21" name="Title 20"/>
          <p:cNvSpPr>
            <a:spLocks noGrp="1"/>
          </p:cNvSpPr>
          <p:nvPr>
            <p:ph type="title"/>
          </p:nvPr>
        </p:nvSpPr>
        <p:spPr/>
        <p:txBody>
          <a:bodyPr/>
          <a:lstStyle/>
          <a:p>
            <a:r>
              <a:rPr lang="en-US" dirty="0" smtClean="0"/>
              <a:t>Linker (2/3)</a:t>
            </a:r>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19362" name="Rectangle 2"/>
          <p:cNvSpPr>
            <a:spLocks noGrp="1" noChangeArrowheads="1"/>
          </p:cNvSpPr>
          <p:nvPr>
            <p:ph type="title"/>
          </p:nvPr>
        </p:nvSpPr>
        <p:spPr/>
        <p:txBody>
          <a:bodyPr/>
          <a:lstStyle/>
          <a:p>
            <a:r>
              <a:rPr lang="en-US" dirty="0" smtClean="0"/>
              <a:t>Linker (3/3)</a:t>
            </a:r>
            <a:endParaRPr lang="en-US" dirty="0"/>
          </a:p>
        </p:txBody>
      </p:sp>
      <p:sp>
        <p:nvSpPr>
          <p:cNvPr id="2319363" name="Rectangle 3"/>
          <p:cNvSpPr>
            <a:spLocks noGrp="1" noChangeArrowheads="1"/>
          </p:cNvSpPr>
          <p:nvPr>
            <p:ph idx="1"/>
          </p:nvPr>
        </p:nvSpPr>
        <p:spPr>
          <a:xfrm>
            <a:off x="457200" y="1187450"/>
            <a:ext cx="8229600" cy="5365750"/>
          </a:xfrm>
        </p:spPr>
        <p:txBody>
          <a:bodyPr/>
          <a:lstStyle/>
          <a:p>
            <a:r>
              <a:rPr lang="en-US" dirty="0" smtClean="0"/>
              <a:t>Step 1: Take text segment from each </a:t>
            </a:r>
            <a:r>
              <a:rPr lang="en-US" b="1" dirty="0" smtClean="0">
                <a:latin typeface="Courier New"/>
                <a:cs typeface="Courier New"/>
              </a:rPr>
              <a:t>.</a:t>
            </a:r>
            <a:r>
              <a:rPr lang="en-US" b="1" dirty="0" err="1" smtClean="0">
                <a:latin typeface="Courier New"/>
                <a:cs typeface="Courier New"/>
              </a:rPr>
              <a:t>o</a:t>
            </a:r>
            <a:r>
              <a:rPr lang="en-US" b="1" dirty="0" smtClean="0"/>
              <a:t> </a:t>
            </a:r>
            <a:r>
              <a:rPr lang="en-US" dirty="0" smtClean="0"/>
              <a:t>file and put them together.</a:t>
            </a:r>
          </a:p>
          <a:p>
            <a:r>
              <a:rPr lang="en-US" dirty="0" smtClean="0"/>
              <a:t>Step 2: Take data segment from each </a:t>
            </a:r>
            <a:r>
              <a:rPr lang="en-US" b="1" dirty="0" smtClean="0">
                <a:latin typeface="Courier New"/>
                <a:cs typeface="Courier New"/>
              </a:rPr>
              <a:t>.</a:t>
            </a:r>
            <a:r>
              <a:rPr lang="en-US" b="1" dirty="0" err="1" smtClean="0">
                <a:latin typeface="Courier New"/>
                <a:cs typeface="Courier New"/>
              </a:rPr>
              <a:t>o</a:t>
            </a:r>
            <a:r>
              <a:rPr lang="en-US" b="1" dirty="0" smtClean="0"/>
              <a:t> </a:t>
            </a:r>
            <a:r>
              <a:rPr lang="en-US" dirty="0" smtClean="0"/>
              <a:t>file, put them together, and concatenate this onto end of text segments.</a:t>
            </a:r>
          </a:p>
          <a:p>
            <a:r>
              <a:rPr lang="en-US" dirty="0" smtClean="0"/>
              <a:t>Step 3: Resolve References</a:t>
            </a:r>
          </a:p>
          <a:p>
            <a:pPr lvl="1"/>
            <a:r>
              <a:rPr lang="en-US" dirty="0" smtClean="0"/>
              <a:t>Go through Relocation Table; handle each entry</a:t>
            </a:r>
          </a:p>
          <a:p>
            <a:pPr lvl="1"/>
            <a:r>
              <a:rPr lang="en-US" dirty="0" smtClean="0"/>
              <a:t>That is, fill in all </a:t>
            </a:r>
            <a:r>
              <a:rPr lang="en-US" dirty="0" smtClean="0">
                <a:solidFill>
                  <a:schemeClr val="accent1"/>
                </a:solidFill>
              </a:rPr>
              <a:t>absolute addresses</a:t>
            </a:r>
            <a:endParaRPr lang="en-US" dirty="0">
              <a:solidFill>
                <a:schemeClr val="accent1"/>
              </a:solidFill>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534400" cy="762000"/>
          </a:xfrm>
        </p:spPr>
        <p:txBody>
          <a:bodyPr/>
          <a:lstStyle/>
          <a:p>
            <a:r>
              <a:rPr lang="en-US" dirty="0" smtClean="0"/>
              <a:t>Four Types of Addresses we’ll discuss</a:t>
            </a:r>
            <a:endParaRPr lang="en-US" dirty="0"/>
          </a:p>
        </p:txBody>
      </p:sp>
      <p:sp>
        <p:nvSpPr>
          <p:cNvPr id="2321411" name="Rectangle 3"/>
          <p:cNvSpPr>
            <a:spLocks noGrp="1" noChangeArrowheads="1"/>
          </p:cNvSpPr>
          <p:nvPr>
            <p:ph idx="1"/>
          </p:nvPr>
        </p:nvSpPr>
        <p:spPr>
          <a:xfrm>
            <a:off x="457200" y="1143000"/>
            <a:ext cx="8229600" cy="3924300"/>
          </a:xfrm>
        </p:spPr>
        <p:txBody>
          <a:bodyPr/>
          <a:lstStyle/>
          <a:p>
            <a:r>
              <a:rPr lang="en-US" dirty="0"/>
              <a:t>PC-Relative Addressing (</a:t>
            </a:r>
            <a:r>
              <a:rPr lang="en-US" b="1" dirty="0" err="1">
                <a:latin typeface="Courier New" pitchFamily="-65" charset="0"/>
              </a:rPr>
              <a:t>beq</a:t>
            </a:r>
            <a:r>
              <a:rPr lang="en-US" b="1" dirty="0"/>
              <a:t>, </a:t>
            </a:r>
            <a:r>
              <a:rPr lang="en-US" b="1" dirty="0" err="1">
                <a:latin typeface="Courier New" pitchFamily="-65" charset="0"/>
              </a:rPr>
              <a:t>bne</a:t>
            </a:r>
            <a:r>
              <a:rPr lang="en-US" dirty="0" smtClean="0"/>
              <a:t>)</a:t>
            </a:r>
          </a:p>
          <a:p>
            <a:pPr lvl="1"/>
            <a:r>
              <a:rPr lang="en-US" dirty="0" smtClean="0">
                <a:solidFill>
                  <a:schemeClr val="accent2"/>
                </a:solidFill>
              </a:rPr>
              <a:t>never </a:t>
            </a:r>
            <a:r>
              <a:rPr lang="en-US" dirty="0">
                <a:solidFill>
                  <a:schemeClr val="accent2"/>
                </a:solidFill>
              </a:rPr>
              <a:t>relocate</a:t>
            </a:r>
          </a:p>
          <a:p>
            <a:r>
              <a:rPr lang="en-US" dirty="0"/>
              <a:t>Absolute Address (</a:t>
            </a:r>
            <a:r>
              <a:rPr lang="en-US" b="1" dirty="0" err="1">
                <a:latin typeface="Courier New" pitchFamily="-65" charset="0"/>
              </a:rPr>
              <a:t>j</a:t>
            </a:r>
            <a:r>
              <a:rPr lang="en-US" b="1" dirty="0"/>
              <a:t>, </a:t>
            </a:r>
            <a:r>
              <a:rPr lang="en-US" b="1" dirty="0" err="1">
                <a:latin typeface="Courier New" pitchFamily="-65" charset="0"/>
              </a:rPr>
              <a:t>jal</a:t>
            </a:r>
            <a:r>
              <a:rPr lang="en-US" dirty="0" smtClean="0"/>
              <a:t>)</a:t>
            </a:r>
          </a:p>
          <a:p>
            <a:pPr lvl="1"/>
            <a:r>
              <a:rPr lang="en-US" dirty="0" smtClean="0"/>
              <a:t>always </a:t>
            </a:r>
            <a:r>
              <a:rPr lang="en-US" dirty="0"/>
              <a:t>relocate</a:t>
            </a:r>
          </a:p>
          <a:p>
            <a:r>
              <a:rPr lang="en-US" dirty="0"/>
              <a:t>External Reference (usually</a:t>
            </a:r>
            <a:r>
              <a:rPr lang="en-US" b="1" dirty="0"/>
              <a:t> </a:t>
            </a:r>
            <a:r>
              <a:rPr lang="en-US" b="1" dirty="0" err="1">
                <a:latin typeface="Courier New" pitchFamily="-65" charset="0"/>
              </a:rPr>
              <a:t>jal</a:t>
            </a:r>
            <a:r>
              <a:rPr lang="en-US" dirty="0" smtClean="0"/>
              <a:t>)</a:t>
            </a:r>
          </a:p>
          <a:p>
            <a:pPr lvl="1"/>
            <a:r>
              <a:rPr lang="en-US" dirty="0" smtClean="0"/>
              <a:t>always </a:t>
            </a:r>
            <a:r>
              <a:rPr lang="en-US" dirty="0"/>
              <a:t>relocate</a:t>
            </a:r>
          </a:p>
          <a:p>
            <a:r>
              <a:rPr lang="en-US" dirty="0"/>
              <a:t>Data Reference (often </a:t>
            </a:r>
            <a:r>
              <a:rPr lang="en-US" b="1" dirty="0" err="1">
                <a:latin typeface="Courier New" pitchFamily="-65" charset="0"/>
              </a:rPr>
              <a:t>lui</a:t>
            </a:r>
            <a:r>
              <a:rPr lang="en-US" dirty="0"/>
              <a:t> and </a:t>
            </a:r>
            <a:r>
              <a:rPr lang="en-US" b="1" dirty="0" err="1">
                <a:latin typeface="Courier New" pitchFamily="-65" charset="0"/>
              </a:rPr>
              <a:t>ori</a:t>
            </a:r>
            <a:r>
              <a:rPr lang="en-US" dirty="0" smtClean="0"/>
              <a:t>)</a:t>
            </a:r>
          </a:p>
          <a:p>
            <a:pPr lvl="1"/>
            <a:r>
              <a:rPr lang="en-US" dirty="0" smtClean="0"/>
              <a:t>always </a:t>
            </a:r>
            <a:r>
              <a:rPr lang="en-US" dirty="0"/>
              <a:t>relocate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67138" name="Rectangle 2"/>
          <p:cNvSpPr>
            <a:spLocks noGrp="1" noChangeArrowheads="1"/>
          </p:cNvSpPr>
          <p:nvPr>
            <p:ph type="title"/>
          </p:nvPr>
        </p:nvSpPr>
        <p:spPr>
          <a:xfrm>
            <a:off x="457200" y="228600"/>
            <a:ext cx="8458200" cy="914400"/>
          </a:xfrm>
        </p:spPr>
        <p:txBody>
          <a:bodyPr/>
          <a:lstStyle/>
          <a:p>
            <a:r>
              <a:rPr lang="en-US" sz="3600" dirty="0" smtClean="0"/>
              <a:t>Steps to Starting a Program (translation)</a:t>
            </a:r>
            <a:endParaRPr lang="en-US" sz="3600" dirty="0"/>
          </a:p>
        </p:txBody>
      </p:sp>
      <p:graphicFrame>
        <p:nvGraphicFramePr>
          <p:cNvPr id="34" name="Diagram 33"/>
          <p:cNvGraphicFramePr/>
          <p:nvPr/>
        </p:nvGraphicFramePr>
        <p:xfrm>
          <a:off x="2514600" y="228600"/>
          <a:ext cx="4114800" cy="6553200"/>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graphicFrame>
        <p:nvGraphicFramePr>
          <p:cNvPr id="35" name="Diagram 34"/>
          <p:cNvGraphicFramePr/>
          <p:nvPr/>
        </p:nvGraphicFramePr>
        <p:xfrm>
          <a:off x="6477000" y="3810000"/>
          <a:ext cx="1524000" cy="609600"/>
        </p:xfrm>
        <a:graphic>
          <a:graphicData uri="http://schemas.openxmlformats.org/drawingml/2006/diagram">
            <a:relIds xmlns:dgm="http://schemas.openxmlformats.org/drawingml/2006/diagram" xmlns:r="http://schemas.openxmlformats.org/officeDocument/2006/relationships" r:dm="rId8" r:lo="rId9" r:qs="rId10" r:cs="rId11"/>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 name="Title 37"/>
          <p:cNvSpPr>
            <a:spLocks noGrp="1"/>
          </p:cNvSpPr>
          <p:nvPr>
            <p:ph type="title"/>
          </p:nvPr>
        </p:nvSpPr>
        <p:spPr/>
        <p:txBody>
          <a:bodyPr/>
          <a:lstStyle/>
          <a:p>
            <a:r>
              <a:rPr lang="en-US" smtClean="0"/>
              <a:t>Absolute Addresses in MIPS</a:t>
            </a:r>
            <a:endParaRPr lang="en-US" dirty="0"/>
          </a:p>
        </p:txBody>
      </p:sp>
      <p:sp>
        <p:nvSpPr>
          <p:cNvPr id="2323459" name="Rectangle 3"/>
          <p:cNvSpPr>
            <a:spLocks noGrp="1" noChangeArrowheads="1"/>
          </p:cNvSpPr>
          <p:nvPr>
            <p:ph idx="1"/>
          </p:nvPr>
        </p:nvSpPr>
        <p:spPr>
          <a:xfrm>
            <a:off x="457200" y="958851"/>
            <a:ext cx="8229600" cy="5365750"/>
          </a:xfrm>
        </p:spPr>
        <p:txBody>
          <a:bodyPr/>
          <a:lstStyle/>
          <a:p>
            <a:pPr>
              <a:spcAft>
                <a:spcPts val="600"/>
              </a:spcAft>
            </a:pPr>
            <a:r>
              <a:rPr lang="en-US" dirty="0" smtClean="0"/>
              <a:t>Which instructions need relocation editing?</a:t>
            </a:r>
          </a:p>
          <a:p>
            <a:pPr lvl="1">
              <a:spcAft>
                <a:spcPts val="600"/>
              </a:spcAft>
            </a:pPr>
            <a:r>
              <a:rPr lang="en-US" dirty="0" smtClean="0"/>
              <a:t>J-format: jump, jump and link</a:t>
            </a:r>
          </a:p>
          <a:p>
            <a:pPr lvl="1">
              <a:spcAft>
                <a:spcPts val="600"/>
              </a:spcAft>
              <a:buNone/>
            </a:pPr>
            <a:endParaRPr lang="en-US" dirty="0" smtClean="0"/>
          </a:p>
          <a:p>
            <a:pPr lvl="1">
              <a:spcAft>
                <a:spcPts val="600"/>
              </a:spcAft>
            </a:pPr>
            <a:r>
              <a:rPr lang="en-US" dirty="0" smtClean="0"/>
              <a:t>Loads and stores to variables in static area, relative to global pointer</a:t>
            </a:r>
          </a:p>
          <a:p>
            <a:pPr>
              <a:spcAft>
                <a:spcPts val="600"/>
              </a:spcAft>
            </a:pPr>
            <a:endParaRPr lang="en-US" dirty="0" smtClean="0"/>
          </a:p>
          <a:p>
            <a:pPr lvl="1">
              <a:spcAft>
                <a:spcPts val="600"/>
              </a:spcAft>
            </a:pPr>
            <a:r>
              <a:rPr lang="en-US" dirty="0" smtClean="0"/>
              <a:t>What about conditional branches?</a:t>
            </a:r>
          </a:p>
          <a:p>
            <a:pPr lvl="1">
              <a:spcAft>
                <a:spcPts val="600"/>
              </a:spcAft>
            </a:pPr>
            <a:endParaRPr lang="en-US" dirty="0" smtClean="0"/>
          </a:p>
          <a:p>
            <a:pPr lvl="1">
              <a:spcAft>
                <a:spcPts val="600"/>
              </a:spcAft>
            </a:pPr>
            <a:r>
              <a:rPr lang="en-US" sz="2400" dirty="0" smtClean="0"/>
              <a:t>PC-relative addressing </a:t>
            </a:r>
            <a:r>
              <a:rPr lang="en-US" sz="2400" dirty="0" smtClean="0">
                <a:solidFill>
                  <a:schemeClr val="accent1"/>
                </a:solidFill>
              </a:rPr>
              <a:t>preserved </a:t>
            </a:r>
            <a:r>
              <a:rPr lang="en-US" sz="2400" dirty="0" smtClean="0"/>
              <a:t>even if code moves</a:t>
            </a:r>
            <a:r>
              <a:rPr lang="en-US" sz="2400" dirty="0" smtClean="0"/>
              <a:t> </a:t>
            </a:r>
          </a:p>
          <a:p>
            <a:pPr lvl="1">
              <a:spcAft>
                <a:spcPts val="600"/>
              </a:spcAft>
            </a:pPr>
            <a:r>
              <a:rPr lang="en-US" sz="2400" dirty="0" smtClean="0"/>
              <a:t>Extra for experts: What about long branches?</a:t>
            </a:r>
            <a:endParaRPr lang="en-US" sz="2400" dirty="0" smtClean="0"/>
          </a:p>
        </p:txBody>
      </p:sp>
      <p:grpSp>
        <p:nvGrpSpPr>
          <p:cNvPr id="2" name="Group 4"/>
          <p:cNvGrpSpPr>
            <a:grpSpLocks/>
          </p:cNvGrpSpPr>
          <p:nvPr/>
        </p:nvGrpSpPr>
        <p:grpSpPr bwMode="auto">
          <a:xfrm>
            <a:off x="533400" y="2133600"/>
            <a:ext cx="8153400" cy="671513"/>
            <a:chOff x="336" y="1488"/>
            <a:chExt cx="5136" cy="327"/>
          </a:xfrm>
        </p:grpSpPr>
        <p:sp>
          <p:nvSpPr>
            <p:cNvPr id="2323461" name="Text Box 5"/>
            <p:cNvSpPr txBox="1">
              <a:spLocks noChangeArrowheads="1"/>
            </p:cNvSpPr>
            <p:nvPr/>
          </p:nvSpPr>
          <p:spPr bwMode="auto">
            <a:xfrm>
              <a:off x="451" y="1488"/>
              <a:ext cx="788"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j/jal</a:t>
              </a:r>
              <a:endParaRPr lang="en-US" sz="2000"/>
            </a:p>
          </p:txBody>
        </p:sp>
        <p:sp>
          <p:nvSpPr>
            <p:cNvPr id="2323462" name="Text Box 6"/>
            <p:cNvSpPr txBox="1">
              <a:spLocks noChangeArrowheads="1"/>
            </p:cNvSpPr>
            <p:nvPr/>
          </p:nvSpPr>
          <p:spPr bwMode="auto">
            <a:xfrm>
              <a:off x="2891" y="1488"/>
              <a:ext cx="931" cy="255"/>
            </a:xfrm>
            <a:prstGeom prst="rect">
              <a:avLst/>
            </a:prstGeom>
            <a:noFill/>
            <a:ln w="12700">
              <a:noFill/>
              <a:miter lim="800000"/>
              <a:headEnd/>
              <a:tailEnd/>
            </a:ln>
            <a:effectLst/>
          </p:spPr>
          <p:txBody>
            <a:bodyPr wrap="none">
              <a:prstTxWarp prst="textNoShape">
                <a:avLst/>
              </a:prstTxWarp>
              <a:spAutoFit/>
            </a:bodyPr>
            <a:lstStyle/>
            <a:p>
              <a:pPr algn="ctr"/>
              <a:r>
                <a:rPr lang="en-US" sz="2800" b="1" dirty="0" smtClean="0">
                  <a:solidFill>
                    <a:schemeClr val="tx1"/>
                  </a:solidFill>
                  <a:latin typeface="Courier New" pitchFamily="-65" charset="0"/>
                </a:rPr>
                <a:t>??????</a:t>
              </a:r>
              <a:endParaRPr lang="en-US" sz="2000" dirty="0"/>
            </a:p>
          </p:txBody>
        </p:sp>
        <p:sp>
          <p:nvSpPr>
            <p:cNvPr id="2323463" name="Line 7"/>
            <p:cNvSpPr>
              <a:spLocks noChangeShapeType="1"/>
            </p:cNvSpPr>
            <p:nvPr/>
          </p:nvSpPr>
          <p:spPr bwMode="auto">
            <a:xfrm>
              <a:off x="1296" y="1488"/>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323464" name="Rectangle 8"/>
            <p:cNvSpPr>
              <a:spLocks noChangeArrowheads="1"/>
            </p:cNvSpPr>
            <p:nvPr/>
          </p:nvSpPr>
          <p:spPr bwMode="auto">
            <a:xfrm>
              <a:off x="336" y="1488"/>
              <a:ext cx="5136" cy="288"/>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grpSp>
      <p:grpSp>
        <p:nvGrpSpPr>
          <p:cNvPr id="3" name="Group 11"/>
          <p:cNvGrpSpPr>
            <a:grpSpLocks/>
          </p:cNvGrpSpPr>
          <p:nvPr/>
        </p:nvGrpSpPr>
        <p:grpSpPr bwMode="auto">
          <a:xfrm>
            <a:off x="609600" y="3657600"/>
            <a:ext cx="8153400" cy="671513"/>
            <a:chOff x="384" y="2448"/>
            <a:chExt cx="5136" cy="327"/>
          </a:xfrm>
        </p:grpSpPr>
        <p:grpSp>
          <p:nvGrpSpPr>
            <p:cNvPr id="4" name="Group 12"/>
            <p:cNvGrpSpPr>
              <a:grpSpLocks/>
            </p:cNvGrpSpPr>
            <p:nvPr/>
          </p:nvGrpSpPr>
          <p:grpSpPr bwMode="auto">
            <a:xfrm>
              <a:off x="518" y="2448"/>
              <a:ext cx="4580" cy="327"/>
              <a:chOff x="354" y="2496"/>
              <a:chExt cx="4580" cy="327"/>
            </a:xfrm>
          </p:grpSpPr>
          <p:sp>
            <p:nvSpPr>
              <p:cNvPr id="2323469" name="Text Box 13"/>
              <p:cNvSpPr txBox="1">
                <a:spLocks noChangeArrowheads="1"/>
              </p:cNvSpPr>
              <p:nvPr/>
            </p:nvSpPr>
            <p:spPr bwMode="auto">
              <a:xfrm>
                <a:off x="354" y="2496"/>
                <a:ext cx="788"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lw/sw</a:t>
                </a:r>
                <a:endParaRPr lang="en-US" sz="2000"/>
              </a:p>
            </p:txBody>
          </p:sp>
          <p:sp>
            <p:nvSpPr>
              <p:cNvPr id="2323470" name="Text Box 14"/>
              <p:cNvSpPr txBox="1">
                <a:spLocks noChangeArrowheads="1"/>
              </p:cNvSpPr>
              <p:nvPr/>
            </p:nvSpPr>
            <p:spPr bwMode="auto">
              <a:xfrm>
                <a:off x="1353" y="2496"/>
                <a:ext cx="519" cy="327"/>
              </a:xfrm>
              <a:prstGeom prst="rect">
                <a:avLst/>
              </a:prstGeom>
              <a:noFill/>
              <a:ln w="12700">
                <a:noFill/>
                <a:miter lim="800000"/>
                <a:headEnd/>
                <a:tailEnd/>
              </a:ln>
              <a:effectLst/>
            </p:spPr>
            <p:txBody>
              <a:bodyPr wrap="none">
                <a:prstTxWarp prst="textNoShape">
                  <a:avLst/>
                </a:prstTxWarp>
                <a:spAutoFit/>
              </a:bodyPr>
              <a:lstStyle/>
              <a:p>
                <a:pPr algn="ctr"/>
                <a:r>
                  <a:rPr lang="en-US" sz="2800" b="1" dirty="0">
                    <a:solidFill>
                      <a:schemeClr val="tx1"/>
                    </a:solidFill>
                    <a:latin typeface="Courier New" pitchFamily="-65" charset="0"/>
                  </a:rPr>
                  <a:t>$</a:t>
                </a:r>
                <a:r>
                  <a:rPr lang="en-US" sz="2800" b="1" dirty="0" err="1">
                    <a:solidFill>
                      <a:schemeClr val="tx1"/>
                    </a:solidFill>
                    <a:latin typeface="Courier New" pitchFamily="-65" charset="0"/>
                  </a:rPr>
                  <a:t>gp</a:t>
                </a:r>
                <a:endParaRPr lang="en-US" sz="2000" dirty="0"/>
              </a:p>
            </p:txBody>
          </p:sp>
          <p:sp>
            <p:nvSpPr>
              <p:cNvPr id="2323471" name="Text Box 15"/>
              <p:cNvSpPr txBox="1">
                <a:spLocks noChangeArrowheads="1"/>
              </p:cNvSpPr>
              <p:nvPr/>
            </p:nvSpPr>
            <p:spPr bwMode="auto">
              <a:xfrm>
                <a:off x="2220" y="2496"/>
                <a:ext cx="385" cy="327"/>
              </a:xfrm>
              <a:prstGeom prst="rect">
                <a:avLst/>
              </a:prstGeom>
              <a:noFill/>
              <a:ln w="12700">
                <a:noFill/>
                <a:miter lim="800000"/>
                <a:headEnd/>
                <a:tailEnd/>
              </a:ln>
              <a:effectLst/>
            </p:spPr>
            <p:txBody>
              <a:bodyPr wrap="none">
                <a:prstTxWarp prst="textNoShape">
                  <a:avLst/>
                </a:prstTxWarp>
                <a:spAutoFit/>
              </a:bodyPr>
              <a:lstStyle/>
              <a:p>
                <a:pPr algn="ctr"/>
                <a:r>
                  <a:rPr lang="en-US" sz="2800" b="1" dirty="0">
                    <a:solidFill>
                      <a:schemeClr val="tx1"/>
                    </a:solidFill>
                    <a:latin typeface="Courier New" pitchFamily="-65" charset="0"/>
                  </a:rPr>
                  <a:t>$</a:t>
                </a:r>
                <a:r>
                  <a:rPr lang="en-US" sz="2800" b="1" dirty="0" err="1">
                    <a:solidFill>
                      <a:schemeClr val="tx1"/>
                    </a:solidFill>
                    <a:latin typeface="Courier New" pitchFamily="-65" charset="0"/>
                  </a:rPr>
                  <a:t>x</a:t>
                </a:r>
                <a:endParaRPr lang="en-US" sz="2000" dirty="0"/>
              </a:p>
            </p:txBody>
          </p:sp>
          <p:sp>
            <p:nvSpPr>
              <p:cNvPr id="2323472" name="Text Box 16"/>
              <p:cNvSpPr txBox="1">
                <a:spLocks noChangeArrowheads="1"/>
              </p:cNvSpPr>
              <p:nvPr/>
            </p:nvSpPr>
            <p:spPr bwMode="auto">
              <a:xfrm>
                <a:off x="3153" y="2546"/>
                <a:ext cx="116" cy="250"/>
              </a:xfrm>
              <a:prstGeom prst="rect">
                <a:avLst/>
              </a:prstGeom>
              <a:noFill/>
              <a:ln w="12700">
                <a:noFill/>
                <a:miter lim="800000"/>
                <a:headEnd/>
                <a:tailEnd/>
              </a:ln>
              <a:effectLst/>
            </p:spPr>
            <p:txBody>
              <a:bodyPr wrap="none">
                <a:prstTxWarp prst="textNoShape">
                  <a:avLst/>
                </a:prstTxWarp>
                <a:spAutoFit/>
              </a:bodyPr>
              <a:lstStyle/>
              <a:p>
                <a:pPr algn="ctr"/>
                <a:endParaRPr lang="en-US" sz="2000"/>
              </a:p>
            </p:txBody>
          </p:sp>
          <p:sp>
            <p:nvSpPr>
              <p:cNvPr id="2323473" name="Text Box 17"/>
              <p:cNvSpPr txBox="1">
                <a:spLocks noChangeArrowheads="1"/>
              </p:cNvSpPr>
              <p:nvPr/>
            </p:nvSpPr>
            <p:spPr bwMode="auto">
              <a:xfrm>
                <a:off x="4818" y="2546"/>
                <a:ext cx="116" cy="250"/>
              </a:xfrm>
              <a:prstGeom prst="rect">
                <a:avLst/>
              </a:prstGeom>
              <a:noFill/>
              <a:ln w="12700">
                <a:noFill/>
                <a:miter lim="800000"/>
                <a:headEnd/>
                <a:tailEnd/>
              </a:ln>
              <a:effectLst/>
            </p:spPr>
            <p:txBody>
              <a:bodyPr wrap="none">
                <a:prstTxWarp prst="textNoShape">
                  <a:avLst/>
                </a:prstTxWarp>
                <a:spAutoFit/>
              </a:bodyPr>
              <a:lstStyle/>
              <a:p>
                <a:pPr algn="ctr"/>
                <a:endParaRPr lang="en-US" sz="2000"/>
              </a:p>
            </p:txBody>
          </p:sp>
          <p:sp>
            <p:nvSpPr>
              <p:cNvPr id="2323474" name="Text Box 18"/>
              <p:cNvSpPr txBox="1">
                <a:spLocks noChangeArrowheads="1"/>
              </p:cNvSpPr>
              <p:nvPr/>
            </p:nvSpPr>
            <p:spPr bwMode="auto">
              <a:xfrm>
                <a:off x="3477" y="2496"/>
                <a:ext cx="1066" cy="255"/>
              </a:xfrm>
              <a:prstGeom prst="rect">
                <a:avLst/>
              </a:prstGeom>
              <a:noFill/>
              <a:ln w="12700">
                <a:noFill/>
                <a:miter lim="800000"/>
                <a:headEnd/>
                <a:tailEnd/>
              </a:ln>
              <a:effectLst/>
            </p:spPr>
            <p:txBody>
              <a:bodyPr wrap="none">
                <a:prstTxWarp prst="textNoShape">
                  <a:avLst/>
                </a:prstTxWarp>
                <a:spAutoFit/>
              </a:bodyPr>
              <a:lstStyle/>
              <a:p>
                <a:pPr algn="ctr"/>
                <a:r>
                  <a:rPr lang="en-US" sz="2800" b="1" dirty="0" smtClean="0">
                    <a:solidFill>
                      <a:schemeClr val="tx1"/>
                    </a:solidFill>
                    <a:latin typeface="Courier New" pitchFamily="-65" charset="0"/>
                  </a:rPr>
                  <a:t>???????</a:t>
                </a:r>
                <a:endParaRPr lang="en-US" sz="2000" dirty="0"/>
              </a:p>
            </p:txBody>
          </p:sp>
        </p:grpSp>
        <p:sp>
          <p:nvSpPr>
            <p:cNvPr id="2323475" name="Rectangle 19"/>
            <p:cNvSpPr>
              <a:spLocks noChangeArrowheads="1"/>
            </p:cNvSpPr>
            <p:nvPr/>
          </p:nvSpPr>
          <p:spPr bwMode="auto">
            <a:xfrm>
              <a:off x="384" y="2448"/>
              <a:ext cx="5136" cy="288"/>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323476" name="Line 20"/>
            <p:cNvSpPr>
              <a:spLocks noChangeShapeType="1"/>
            </p:cNvSpPr>
            <p:nvPr/>
          </p:nvSpPr>
          <p:spPr bwMode="auto">
            <a:xfrm>
              <a:off x="1344" y="2448"/>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323477" name="Line 21"/>
            <p:cNvSpPr>
              <a:spLocks noChangeShapeType="1"/>
            </p:cNvSpPr>
            <p:nvPr/>
          </p:nvSpPr>
          <p:spPr bwMode="auto">
            <a:xfrm>
              <a:off x="2160" y="2448"/>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323478" name="Line 22"/>
            <p:cNvSpPr>
              <a:spLocks noChangeShapeType="1"/>
            </p:cNvSpPr>
            <p:nvPr/>
          </p:nvSpPr>
          <p:spPr bwMode="auto">
            <a:xfrm>
              <a:off x="2928" y="2448"/>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grpSp>
      <p:grpSp>
        <p:nvGrpSpPr>
          <p:cNvPr id="5" name="Group 25"/>
          <p:cNvGrpSpPr>
            <a:grpSpLocks/>
          </p:cNvGrpSpPr>
          <p:nvPr/>
        </p:nvGrpSpPr>
        <p:grpSpPr bwMode="auto">
          <a:xfrm>
            <a:off x="608013" y="4800600"/>
            <a:ext cx="8154987" cy="671513"/>
            <a:chOff x="383" y="3168"/>
            <a:chExt cx="5137" cy="327"/>
          </a:xfrm>
        </p:grpSpPr>
        <p:grpSp>
          <p:nvGrpSpPr>
            <p:cNvPr id="6" name="Group 26"/>
            <p:cNvGrpSpPr>
              <a:grpSpLocks/>
            </p:cNvGrpSpPr>
            <p:nvPr/>
          </p:nvGrpSpPr>
          <p:grpSpPr bwMode="auto">
            <a:xfrm>
              <a:off x="383" y="3168"/>
              <a:ext cx="4714" cy="327"/>
              <a:chOff x="220" y="2496"/>
              <a:chExt cx="4714" cy="327"/>
            </a:xfrm>
          </p:grpSpPr>
          <p:sp>
            <p:nvSpPr>
              <p:cNvPr id="2323483" name="Text Box 27"/>
              <p:cNvSpPr txBox="1">
                <a:spLocks noChangeArrowheads="1"/>
              </p:cNvSpPr>
              <p:nvPr/>
            </p:nvSpPr>
            <p:spPr bwMode="auto">
              <a:xfrm>
                <a:off x="220" y="2496"/>
                <a:ext cx="1057" cy="327"/>
              </a:xfrm>
              <a:prstGeom prst="rect">
                <a:avLst/>
              </a:prstGeom>
              <a:noFill/>
              <a:ln w="12700">
                <a:noFill/>
                <a:miter lim="800000"/>
                <a:headEnd/>
                <a:tailEnd/>
              </a:ln>
              <a:effectLst/>
            </p:spPr>
            <p:txBody>
              <a:bodyPr wrap="none">
                <a:prstTxWarp prst="textNoShape">
                  <a:avLst/>
                </a:prstTxWarp>
                <a:spAutoFit/>
              </a:bodyPr>
              <a:lstStyle/>
              <a:p>
                <a:pPr algn="ctr">
                  <a:spcAft>
                    <a:spcPts val="600"/>
                  </a:spcAft>
                </a:pPr>
                <a:r>
                  <a:rPr lang="en-US" sz="2800" b="1">
                    <a:solidFill>
                      <a:schemeClr val="tx1"/>
                    </a:solidFill>
                    <a:latin typeface="Courier New" pitchFamily="-65" charset="0"/>
                  </a:rPr>
                  <a:t>beq/bne</a:t>
                </a:r>
                <a:endParaRPr lang="en-US" sz="2000"/>
              </a:p>
            </p:txBody>
          </p:sp>
          <p:sp>
            <p:nvSpPr>
              <p:cNvPr id="2323484" name="Text Box 28"/>
              <p:cNvSpPr txBox="1">
                <a:spLocks noChangeArrowheads="1"/>
              </p:cNvSpPr>
              <p:nvPr/>
            </p:nvSpPr>
            <p:spPr bwMode="auto">
              <a:xfrm>
                <a:off x="1353" y="2496"/>
                <a:ext cx="519" cy="327"/>
              </a:xfrm>
              <a:prstGeom prst="rect">
                <a:avLst/>
              </a:prstGeom>
              <a:noFill/>
              <a:ln w="12700">
                <a:noFill/>
                <a:miter lim="800000"/>
                <a:headEnd/>
                <a:tailEnd/>
              </a:ln>
              <a:effectLst/>
            </p:spPr>
            <p:txBody>
              <a:bodyPr wrap="none">
                <a:prstTxWarp prst="textNoShape">
                  <a:avLst/>
                </a:prstTxWarp>
                <a:spAutoFit/>
              </a:bodyPr>
              <a:lstStyle/>
              <a:p>
                <a:pPr algn="ctr">
                  <a:spcAft>
                    <a:spcPts val="600"/>
                  </a:spcAft>
                </a:pPr>
                <a:r>
                  <a:rPr lang="en-US" sz="2800" b="1">
                    <a:solidFill>
                      <a:schemeClr val="tx1"/>
                    </a:solidFill>
                    <a:latin typeface="Courier New" pitchFamily="-65" charset="0"/>
                  </a:rPr>
                  <a:t>$rs</a:t>
                </a:r>
                <a:endParaRPr lang="en-US" sz="2000"/>
              </a:p>
            </p:txBody>
          </p:sp>
          <p:sp>
            <p:nvSpPr>
              <p:cNvPr id="2323485" name="Text Box 29"/>
              <p:cNvSpPr txBox="1">
                <a:spLocks noChangeArrowheads="1"/>
              </p:cNvSpPr>
              <p:nvPr/>
            </p:nvSpPr>
            <p:spPr bwMode="auto">
              <a:xfrm>
                <a:off x="2152" y="2496"/>
                <a:ext cx="519" cy="327"/>
              </a:xfrm>
              <a:prstGeom prst="rect">
                <a:avLst/>
              </a:prstGeom>
              <a:noFill/>
              <a:ln w="12700">
                <a:noFill/>
                <a:miter lim="800000"/>
                <a:headEnd/>
                <a:tailEnd/>
              </a:ln>
              <a:effectLst/>
            </p:spPr>
            <p:txBody>
              <a:bodyPr wrap="none">
                <a:prstTxWarp prst="textNoShape">
                  <a:avLst/>
                </a:prstTxWarp>
                <a:spAutoFit/>
              </a:bodyPr>
              <a:lstStyle/>
              <a:p>
                <a:pPr algn="ctr">
                  <a:spcAft>
                    <a:spcPts val="600"/>
                  </a:spcAft>
                </a:pPr>
                <a:r>
                  <a:rPr lang="en-US" sz="2800" b="1">
                    <a:solidFill>
                      <a:schemeClr val="tx1"/>
                    </a:solidFill>
                    <a:latin typeface="Courier New" pitchFamily="-65" charset="0"/>
                  </a:rPr>
                  <a:t>$rt</a:t>
                </a:r>
                <a:endParaRPr lang="en-US" sz="2000"/>
              </a:p>
            </p:txBody>
          </p:sp>
          <p:sp>
            <p:nvSpPr>
              <p:cNvPr id="2323486" name="Text Box 30"/>
              <p:cNvSpPr txBox="1">
                <a:spLocks noChangeArrowheads="1"/>
              </p:cNvSpPr>
              <p:nvPr/>
            </p:nvSpPr>
            <p:spPr bwMode="auto">
              <a:xfrm>
                <a:off x="3153" y="2546"/>
                <a:ext cx="116" cy="250"/>
              </a:xfrm>
              <a:prstGeom prst="rect">
                <a:avLst/>
              </a:prstGeom>
              <a:noFill/>
              <a:ln w="12700">
                <a:noFill/>
                <a:miter lim="800000"/>
                <a:headEnd/>
                <a:tailEnd/>
              </a:ln>
              <a:effectLst/>
            </p:spPr>
            <p:txBody>
              <a:bodyPr wrap="none">
                <a:prstTxWarp prst="textNoShape">
                  <a:avLst/>
                </a:prstTxWarp>
                <a:spAutoFit/>
              </a:bodyPr>
              <a:lstStyle/>
              <a:p>
                <a:pPr algn="ctr">
                  <a:spcAft>
                    <a:spcPts val="600"/>
                  </a:spcAft>
                </a:pPr>
                <a:endParaRPr lang="en-US" sz="2000"/>
              </a:p>
            </p:txBody>
          </p:sp>
          <p:sp>
            <p:nvSpPr>
              <p:cNvPr id="2323487" name="Text Box 31"/>
              <p:cNvSpPr txBox="1">
                <a:spLocks noChangeArrowheads="1"/>
              </p:cNvSpPr>
              <p:nvPr/>
            </p:nvSpPr>
            <p:spPr bwMode="auto">
              <a:xfrm>
                <a:off x="4818" y="2546"/>
                <a:ext cx="116" cy="250"/>
              </a:xfrm>
              <a:prstGeom prst="rect">
                <a:avLst/>
              </a:prstGeom>
              <a:noFill/>
              <a:ln w="12700">
                <a:noFill/>
                <a:miter lim="800000"/>
                <a:headEnd/>
                <a:tailEnd/>
              </a:ln>
              <a:effectLst/>
            </p:spPr>
            <p:txBody>
              <a:bodyPr wrap="none">
                <a:prstTxWarp prst="textNoShape">
                  <a:avLst/>
                </a:prstTxWarp>
                <a:spAutoFit/>
              </a:bodyPr>
              <a:lstStyle/>
              <a:p>
                <a:pPr algn="ctr">
                  <a:spcAft>
                    <a:spcPts val="600"/>
                  </a:spcAft>
                </a:pPr>
                <a:endParaRPr lang="en-US" sz="2000"/>
              </a:p>
            </p:txBody>
          </p:sp>
          <p:sp>
            <p:nvSpPr>
              <p:cNvPr id="2323488" name="Text Box 32"/>
              <p:cNvSpPr txBox="1">
                <a:spLocks noChangeArrowheads="1"/>
              </p:cNvSpPr>
              <p:nvPr/>
            </p:nvSpPr>
            <p:spPr bwMode="auto">
              <a:xfrm>
                <a:off x="3482" y="2496"/>
                <a:ext cx="1057" cy="327"/>
              </a:xfrm>
              <a:prstGeom prst="rect">
                <a:avLst/>
              </a:prstGeom>
              <a:noFill/>
              <a:ln w="12700">
                <a:noFill/>
                <a:miter lim="800000"/>
                <a:headEnd/>
                <a:tailEnd/>
              </a:ln>
              <a:effectLst/>
            </p:spPr>
            <p:txBody>
              <a:bodyPr wrap="none">
                <a:prstTxWarp prst="textNoShape">
                  <a:avLst/>
                </a:prstTxWarp>
                <a:spAutoFit/>
              </a:bodyPr>
              <a:lstStyle/>
              <a:p>
                <a:pPr algn="ctr">
                  <a:spcAft>
                    <a:spcPts val="600"/>
                  </a:spcAft>
                </a:pPr>
                <a:r>
                  <a:rPr lang="en-US" sz="2800" b="1">
                    <a:solidFill>
                      <a:schemeClr val="tx1"/>
                    </a:solidFill>
                    <a:latin typeface="Courier New" pitchFamily="-65" charset="0"/>
                  </a:rPr>
                  <a:t>address</a:t>
                </a:r>
                <a:endParaRPr lang="en-US" sz="2000"/>
              </a:p>
            </p:txBody>
          </p:sp>
        </p:grpSp>
        <p:sp>
          <p:nvSpPr>
            <p:cNvPr id="2323489" name="Rectangle 33"/>
            <p:cNvSpPr>
              <a:spLocks noChangeArrowheads="1"/>
            </p:cNvSpPr>
            <p:nvPr/>
          </p:nvSpPr>
          <p:spPr bwMode="auto">
            <a:xfrm>
              <a:off x="384" y="3168"/>
              <a:ext cx="5136" cy="288"/>
            </a:xfrm>
            <a:prstGeom prst="rect">
              <a:avLst/>
            </a:prstGeom>
            <a:noFill/>
            <a:ln w="38100">
              <a:solidFill>
                <a:schemeClr val="tx1"/>
              </a:solidFill>
              <a:miter lim="800000"/>
              <a:headEnd/>
              <a:tailEnd/>
            </a:ln>
            <a:effectLst/>
          </p:spPr>
          <p:txBody>
            <a:bodyPr wrap="none" anchor="ctr">
              <a:prstTxWarp prst="textNoShape">
                <a:avLst/>
              </a:prstTxWarp>
            </a:bodyPr>
            <a:lstStyle/>
            <a:p>
              <a:pPr>
                <a:spcAft>
                  <a:spcPts val="600"/>
                </a:spcAft>
              </a:pPr>
              <a:endParaRPr lang="en-US"/>
            </a:p>
          </p:txBody>
        </p:sp>
        <p:sp>
          <p:nvSpPr>
            <p:cNvPr id="2323490" name="Line 34"/>
            <p:cNvSpPr>
              <a:spLocks noChangeShapeType="1"/>
            </p:cNvSpPr>
            <p:nvPr/>
          </p:nvSpPr>
          <p:spPr bwMode="auto">
            <a:xfrm>
              <a:off x="1392" y="3168"/>
              <a:ext cx="0" cy="288"/>
            </a:xfrm>
            <a:prstGeom prst="line">
              <a:avLst/>
            </a:prstGeom>
            <a:noFill/>
            <a:ln w="28575">
              <a:solidFill>
                <a:schemeClr val="tx1"/>
              </a:solidFill>
              <a:round/>
              <a:headEnd/>
              <a:tailEnd/>
            </a:ln>
            <a:effectLst/>
          </p:spPr>
          <p:txBody>
            <a:bodyPr wrap="none" anchor="ctr">
              <a:prstTxWarp prst="textNoShape">
                <a:avLst/>
              </a:prstTxWarp>
            </a:bodyPr>
            <a:lstStyle/>
            <a:p>
              <a:pPr>
                <a:spcAft>
                  <a:spcPts val="600"/>
                </a:spcAft>
              </a:pPr>
              <a:endParaRPr lang="en-US"/>
            </a:p>
          </p:txBody>
        </p:sp>
        <p:sp>
          <p:nvSpPr>
            <p:cNvPr id="2323491" name="Line 35"/>
            <p:cNvSpPr>
              <a:spLocks noChangeShapeType="1"/>
            </p:cNvSpPr>
            <p:nvPr/>
          </p:nvSpPr>
          <p:spPr bwMode="auto">
            <a:xfrm>
              <a:off x="2160" y="3168"/>
              <a:ext cx="0" cy="288"/>
            </a:xfrm>
            <a:prstGeom prst="line">
              <a:avLst/>
            </a:prstGeom>
            <a:noFill/>
            <a:ln w="28575">
              <a:solidFill>
                <a:schemeClr val="tx1"/>
              </a:solidFill>
              <a:round/>
              <a:headEnd/>
              <a:tailEnd/>
            </a:ln>
            <a:effectLst/>
          </p:spPr>
          <p:txBody>
            <a:bodyPr wrap="none" anchor="ctr">
              <a:prstTxWarp prst="textNoShape">
                <a:avLst/>
              </a:prstTxWarp>
            </a:bodyPr>
            <a:lstStyle/>
            <a:p>
              <a:pPr>
                <a:spcAft>
                  <a:spcPts val="600"/>
                </a:spcAft>
              </a:pPr>
              <a:endParaRPr lang="en-US"/>
            </a:p>
          </p:txBody>
        </p:sp>
        <p:sp>
          <p:nvSpPr>
            <p:cNvPr id="2323492" name="Line 36"/>
            <p:cNvSpPr>
              <a:spLocks noChangeShapeType="1"/>
            </p:cNvSpPr>
            <p:nvPr/>
          </p:nvSpPr>
          <p:spPr bwMode="auto">
            <a:xfrm>
              <a:off x="2928" y="3168"/>
              <a:ext cx="0" cy="288"/>
            </a:xfrm>
            <a:prstGeom prst="line">
              <a:avLst/>
            </a:prstGeom>
            <a:noFill/>
            <a:ln w="28575">
              <a:solidFill>
                <a:schemeClr val="tx1"/>
              </a:solidFill>
              <a:round/>
              <a:headEnd/>
              <a:tailEnd/>
            </a:ln>
            <a:effectLst/>
          </p:spPr>
          <p:txBody>
            <a:bodyPr wrap="none" anchor="ctr">
              <a:prstTxWarp prst="textNoShape">
                <a:avLst/>
              </a:prstTxWarp>
            </a:bodyPr>
            <a:lstStyle/>
            <a:p>
              <a:pPr>
                <a:spcAft>
                  <a:spcPts val="600"/>
                </a:spcAft>
              </a:pPr>
              <a:endParaRPr lang="en-US"/>
            </a:p>
          </p:txBody>
        </p:sp>
      </p:gr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25506" name="Rectangle 2"/>
          <p:cNvSpPr>
            <a:spLocks noGrp="1" noChangeArrowheads="1"/>
          </p:cNvSpPr>
          <p:nvPr>
            <p:ph type="title"/>
          </p:nvPr>
        </p:nvSpPr>
        <p:spPr/>
        <p:txBody>
          <a:bodyPr/>
          <a:lstStyle/>
          <a:p>
            <a:r>
              <a:rPr lang="en-US" smtClean="0"/>
              <a:t>Resolving References (1/2)</a:t>
            </a:r>
            <a:endParaRPr lang="en-US"/>
          </a:p>
        </p:txBody>
      </p:sp>
      <p:sp>
        <p:nvSpPr>
          <p:cNvPr id="2325507" name="Rectangle 3"/>
          <p:cNvSpPr>
            <a:spLocks noGrp="1" noChangeArrowheads="1"/>
          </p:cNvSpPr>
          <p:nvPr>
            <p:ph idx="1"/>
          </p:nvPr>
        </p:nvSpPr>
        <p:spPr/>
        <p:txBody>
          <a:bodyPr/>
          <a:lstStyle/>
          <a:p>
            <a:r>
              <a:rPr lang="en-US" dirty="0" smtClean="0"/>
              <a:t>Linker </a:t>
            </a:r>
            <a:r>
              <a:rPr lang="en-US" dirty="0" smtClean="0">
                <a:solidFill>
                  <a:schemeClr val="accent1"/>
                </a:solidFill>
              </a:rPr>
              <a:t>assumes </a:t>
            </a:r>
            <a:r>
              <a:rPr lang="en-US" dirty="0" smtClean="0"/>
              <a:t>first word of first text segment is at address </a:t>
            </a:r>
            <a:r>
              <a:rPr lang="en-US" b="1" dirty="0" smtClean="0">
                <a:latin typeface="Courier New"/>
                <a:cs typeface="Courier New"/>
              </a:rPr>
              <a:t>0x00000000</a:t>
            </a:r>
            <a:r>
              <a:rPr lang="en-US" dirty="0" smtClean="0"/>
              <a:t>.</a:t>
            </a:r>
          </a:p>
          <a:p>
            <a:pPr lvl="1"/>
            <a:r>
              <a:rPr lang="en-US" dirty="0" smtClean="0"/>
              <a:t>(More later when we study “virtual memory”)</a:t>
            </a:r>
          </a:p>
          <a:p>
            <a:r>
              <a:rPr lang="en-US" dirty="0" smtClean="0"/>
              <a:t>Linker knows:</a:t>
            </a:r>
          </a:p>
          <a:p>
            <a:pPr lvl="1"/>
            <a:r>
              <a:rPr lang="en-US" dirty="0" smtClean="0"/>
              <a:t>length of each text and data segment</a:t>
            </a:r>
          </a:p>
          <a:p>
            <a:pPr lvl="1"/>
            <a:r>
              <a:rPr lang="en-US" dirty="0" smtClean="0"/>
              <a:t>ordering of text and data segments</a:t>
            </a:r>
          </a:p>
          <a:p>
            <a:r>
              <a:rPr lang="en-US" dirty="0" smtClean="0"/>
              <a:t>Linker calculates:</a:t>
            </a:r>
          </a:p>
          <a:p>
            <a:pPr lvl="1"/>
            <a:r>
              <a:rPr lang="en-US" dirty="0" smtClean="0"/>
              <a:t>absolute address of each label to be jumped to (internal or external) and each piece of data being referenced</a:t>
            </a:r>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27554" name="Rectangle 2"/>
          <p:cNvSpPr>
            <a:spLocks noGrp="1" noChangeArrowheads="1"/>
          </p:cNvSpPr>
          <p:nvPr>
            <p:ph type="title"/>
          </p:nvPr>
        </p:nvSpPr>
        <p:spPr/>
        <p:txBody>
          <a:bodyPr/>
          <a:lstStyle/>
          <a:p>
            <a:r>
              <a:rPr lang="en-US" smtClean="0"/>
              <a:t>Resolving References (2/2)</a:t>
            </a:r>
            <a:endParaRPr lang="en-US"/>
          </a:p>
        </p:txBody>
      </p:sp>
      <p:sp>
        <p:nvSpPr>
          <p:cNvPr id="2327555" name="Rectangle 3"/>
          <p:cNvSpPr>
            <a:spLocks noGrp="1" noChangeArrowheads="1"/>
          </p:cNvSpPr>
          <p:nvPr>
            <p:ph idx="1"/>
          </p:nvPr>
        </p:nvSpPr>
        <p:spPr/>
        <p:txBody>
          <a:bodyPr/>
          <a:lstStyle/>
          <a:p>
            <a:r>
              <a:rPr lang="en-US" dirty="0" smtClean="0"/>
              <a:t>To resolve references:</a:t>
            </a:r>
          </a:p>
          <a:p>
            <a:pPr lvl="1"/>
            <a:r>
              <a:rPr lang="en-US" dirty="0" smtClean="0"/>
              <a:t>search for reference (data or label) in all “user” symbol tables</a:t>
            </a:r>
          </a:p>
          <a:p>
            <a:pPr lvl="1"/>
            <a:r>
              <a:rPr lang="en-US" dirty="0" smtClean="0"/>
              <a:t>if not found, search library files </a:t>
            </a:r>
            <a:br>
              <a:rPr lang="en-US" dirty="0" smtClean="0"/>
            </a:br>
            <a:r>
              <a:rPr lang="en-US" dirty="0" smtClean="0"/>
              <a:t>(for example, for </a:t>
            </a:r>
            <a:r>
              <a:rPr lang="en-US" b="1" dirty="0" err="1" smtClean="0">
                <a:latin typeface="Courier New"/>
                <a:cs typeface="Courier New"/>
              </a:rPr>
              <a:t>printf</a:t>
            </a:r>
            <a:r>
              <a:rPr lang="en-US" dirty="0" smtClean="0"/>
              <a:t>)</a:t>
            </a:r>
          </a:p>
          <a:p>
            <a:pPr lvl="1"/>
            <a:r>
              <a:rPr lang="en-US" dirty="0" smtClean="0"/>
              <a:t>once absolute address is determined, fill in the machine code appropriately</a:t>
            </a:r>
          </a:p>
          <a:p>
            <a:r>
              <a:rPr lang="en-US" dirty="0" smtClean="0"/>
              <a:t>Output of linker: executable file containing text and data (plus header)</a:t>
            </a:r>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29602" name="Rectangle 2"/>
          <p:cNvSpPr>
            <a:spLocks noGrp="1" noChangeArrowheads="1"/>
          </p:cNvSpPr>
          <p:nvPr>
            <p:ph type="title"/>
          </p:nvPr>
        </p:nvSpPr>
        <p:spPr/>
        <p:txBody>
          <a:bodyPr/>
          <a:lstStyle/>
          <a:p>
            <a:r>
              <a:rPr lang="en-US" smtClean="0"/>
              <a:t>Static vs Dynamically linked libraries</a:t>
            </a:r>
            <a:endParaRPr lang="en-US"/>
          </a:p>
        </p:txBody>
      </p:sp>
      <p:sp>
        <p:nvSpPr>
          <p:cNvPr id="2329603" name="Rectangle 3"/>
          <p:cNvSpPr>
            <a:spLocks noGrp="1" noChangeArrowheads="1"/>
          </p:cNvSpPr>
          <p:nvPr>
            <p:ph idx="1"/>
          </p:nvPr>
        </p:nvSpPr>
        <p:spPr/>
        <p:txBody>
          <a:bodyPr/>
          <a:lstStyle/>
          <a:p>
            <a:r>
              <a:rPr lang="en-US" dirty="0" smtClean="0"/>
              <a:t>What we’ve described is the traditional way: </a:t>
            </a:r>
            <a:r>
              <a:rPr lang="en-US" dirty="0" smtClean="0">
                <a:solidFill>
                  <a:schemeClr val="accent2"/>
                </a:solidFill>
              </a:rPr>
              <a:t>statically-linked</a:t>
            </a:r>
            <a:r>
              <a:rPr lang="en-US" dirty="0" smtClean="0"/>
              <a:t> approach</a:t>
            </a:r>
          </a:p>
          <a:p>
            <a:pPr lvl="1"/>
            <a:r>
              <a:rPr lang="en-US" dirty="0" smtClean="0"/>
              <a:t>The library is now part of the executable, so if the library updates, we don’t get the fix (have to recompile if we have source)</a:t>
            </a:r>
          </a:p>
          <a:p>
            <a:pPr lvl="1"/>
            <a:r>
              <a:rPr lang="en-US" dirty="0" smtClean="0"/>
              <a:t>It includes the </a:t>
            </a:r>
            <a:r>
              <a:rPr lang="en-US" u="sng" dirty="0" smtClean="0"/>
              <a:t>entire</a:t>
            </a:r>
            <a:r>
              <a:rPr lang="en-US" dirty="0" smtClean="0"/>
              <a:t> library even if not all of it will be used.</a:t>
            </a:r>
          </a:p>
          <a:p>
            <a:pPr lvl="1"/>
            <a:r>
              <a:rPr lang="en-US" dirty="0" smtClean="0"/>
              <a:t>Executable is self-contained.</a:t>
            </a:r>
          </a:p>
          <a:p>
            <a:r>
              <a:rPr lang="en-US" dirty="0" smtClean="0"/>
              <a:t>An alternative is </a:t>
            </a:r>
            <a:r>
              <a:rPr lang="en-US" dirty="0" smtClean="0">
                <a:solidFill>
                  <a:schemeClr val="accent2"/>
                </a:solidFill>
              </a:rPr>
              <a:t>dynamically linked libraries </a:t>
            </a:r>
            <a:r>
              <a:rPr lang="en-US" dirty="0" smtClean="0"/>
              <a:t>(DLL), common on Windows &amp; UNIX platforms</a:t>
            </a:r>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31650" name="Rectangle 2"/>
          <p:cNvSpPr>
            <a:spLocks noGrp="1" noChangeArrowheads="1"/>
          </p:cNvSpPr>
          <p:nvPr>
            <p:ph type="title"/>
          </p:nvPr>
        </p:nvSpPr>
        <p:spPr/>
        <p:txBody>
          <a:bodyPr/>
          <a:lstStyle/>
          <a:p>
            <a:r>
              <a:rPr lang="en-US" smtClean="0"/>
              <a:t>Dynamically linked libraries</a:t>
            </a:r>
            <a:endParaRPr lang="en-US"/>
          </a:p>
        </p:txBody>
      </p:sp>
      <p:sp>
        <p:nvSpPr>
          <p:cNvPr id="2331651" name="Rectangle 3"/>
          <p:cNvSpPr>
            <a:spLocks noGrp="1" noChangeArrowheads="1"/>
          </p:cNvSpPr>
          <p:nvPr>
            <p:ph idx="1"/>
          </p:nvPr>
        </p:nvSpPr>
        <p:spPr/>
        <p:txBody>
          <a:bodyPr/>
          <a:lstStyle/>
          <a:p>
            <a:r>
              <a:rPr lang="en-US" dirty="0" smtClean="0"/>
              <a:t>Space/time issues</a:t>
            </a:r>
          </a:p>
          <a:p>
            <a:pPr lvl="1"/>
            <a:r>
              <a:rPr lang="en-US" dirty="0" smtClean="0"/>
              <a:t>+ Storing a program requires less disk space</a:t>
            </a:r>
          </a:p>
          <a:p>
            <a:pPr lvl="1"/>
            <a:r>
              <a:rPr lang="en-US" dirty="0" smtClean="0"/>
              <a:t>+ Sending a program requires less time   </a:t>
            </a:r>
          </a:p>
          <a:p>
            <a:pPr lvl="1"/>
            <a:r>
              <a:rPr lang="en-US" dirty="0" smtClean="0"/>
              <a:t>+ Executing two programs requires less memory (if they share a library)</a:t>
            </a:r>
          </a:p>
          <a:p>
            <a:pPr lvl="1"/>
            <a:r>
              <a:rPr lang="en-US" dirty="0" smtClean="0">
                <a:solidFill>
                  <a:schemeClr val="accent2"/>
                </a:solidFill>
              </a:rPr>
              <a:t>– At runtime, there’s time overhead to do link</a:t>
            </a:r>
          </a:p>
          <a:p>
            <a:r>
              <a:rPr lang="en-US" dirty="0" smtClean="0"/>
              <a:t>Upgrades</a:t>
            </a:r>
          </a:p>
          <a:p>
            <a:pPr lvl="1"/>
            <a:r>
              <a:rPr lang="en-US" dirty="0" smtClean="0"/>
              <a:t>+ Replacing one file (</a:t>
            </a:r>
            <a:r>
              <a:rPr lang="en-US" b="1" dirty="0" err="1" smtClean="0">
                <a:latin typeface="Courier New"/>
                <a:cs typeface="Courier New"/>
              </a:rPr>
              <a:t>libXYZ.so</a:t>
            </a:r>
            <a:r>
              <a:rPr lang="en-US" dirty="0" smtClean="0"/>
              <a:t>) upgrades every program that uses library “XYZ”</a:t>
            </a:r>
          </a:p>
          <a:p>
            <a:pPr lvl="1"/>
            <a:r>
              <a:rPr lang="en-US" dirty="0" smtClean="0">
                <a:solidFill>
                  <a:schemeClr val="accent2"/>
                </a:solidFill>
              </a:rPr>
              <a:t>– Having the executable isn’t enough anymore</a:t>
            </a:r>
            <a:endParaRPr lang="en-US" dirty="0">
              <a:solidFill>
                <a:schemeClr val="accent2"/>
              </a:solidFill>
            </a:endParaRPr>
          </a:p>
        </p:txBody>
      </p:sp>
      <p:sp>
        <p:nvSpPr>
          <p:cNvPr id="2331652" name="Text Box 4"/>
          <p:cNvSpPr txBox="1">
            <a:spLocks noChangeArrowheads="1"/>
          </p:cNvSpPr>
          <p:nvPr/>
        </p:nvSpPr>
        <p:spPr bwMode="auto">
          <a:xfrm>
            <a:off x="0" y="5715000"/>
            <a:ext cx="9144000" cy="609600"/>
          </a:xfrm>
          <a:prstGeom prst="rect">
            <a:avLst/>
          </a:prstGeom>
          <a:noFill/>
          <a:ln w="12700">
            <a:noFill/>
            <a:miter lim="800000"/>
            <a:headEnd/>
            <a:tailEnd/>
          </a:ln>
          <a:effectLst/>
        </p:spPr>
        <p:txBody>
          <a:bodyPr>
            <a:prstTxWarp prst="textNoShape">
              <a:avLst/>
            </a:prstTxWarp>
            <a:spAutoFit/>
          </a:bodyPr>
          <a:lstStyle/>
          <a:p>
            <a:pPr algn="ctr"/>
            <a:r>
              <a:rPr lang="en-US" sz="1700" i="1" dirty="0" smtClean="0">
                <a:solidFill>
                  <a:srgbClr val="FFFF00"/>
                </a:solidFill>
                <a:latin typeface="18 VAG Rounded Thin   55390"/>
              </a:rPr>
              <a:t>Overall, dynamic linking adds quite </a:t>
            </a:r>
            <a:r>
              <a:rPr lang="en-US" sz="1700" i="1" dirty="0">
                <a:solidFill>
                  <a:srgbClr val="FFFF00"/>
                </a:solidFill>
                <a:latin typeface="18 VAG Rounded Thin   55390"/>
              </a:rPr>
              <a:t>a bit of complexity to the compiler, linker, and operating system.  However, it provides many </a:t>
            </a:r>
            <a:r>
              <a:rPr lang="en-US" sz="1700" i="1" dirty="0" smtClean="0">
                <a:solidFill>
                  <a:srgbClr val="FFFF00"/>
                </a:solidFill>
                <a:latin typeface="18 VAG Rounded Thin   55390"/>
              </a:rPr>
              <a:t>benefits that often outweigh these.</a:t>
            </a:r>
            <a:endParaRPr lang="en-US" sz="1700" i="1" dirty="0">
              <a:solidFill>
                <a:srgbClr val="FFFF00"/>
              </a:solidFill>
              <a:latin typeface="18 VAG Rounded Thin   55390"/>
            </a:endParaRPr>
          </a:p>
        </p:txBody>
      </p:sp>
      <p:sp>
        <p:nvSpPr>
          <p:cNvPr id="2331653" name="Rectangle 5"/>
          <p:cNvSpPr>
            <a:spLocks noChangeArrowheads="1"/>
          </p:cNvSpPr>
          <p:nvPr/>
        </p:nvSpPr>
        <p:spPr bwMode="auto">
          <a:xfrm>
            <a:off x="1092993" y="-76200"/>
            <a:ext cx="6951663" cy="457200"/>
          </a:xfrm>
          <a:prstGeom prst="rect">
            <a:avLst/>
          </a:prstGeom>
          <a:noFill/>
          <a:ln w="12700">
            <a:noFill/>
            <a:miter lim="800000"/>
            <a:headEnd/>
            <a:tailEnd/>
          </a:ln>
          <a:effectLst/>
        </p:spPr>
        <p:txBody>
          <a:bodyPr wrap="none">
            <a:prstTxWarp prst="textNoShape">
              <a:avLst/>
            </a:prstTxWarp>
            <a:spAutoFit/>
          </a:bodyPr>
          <a:lstStyle/>
          <a:p>
            <a:r>
              <a:rPr lang="en-US" sz="2400" b="1" dirty="0" err="1">
                <a:solidFill>
                  <a:schemeClr val="accent5"/>
                </a:solidFill>
                <a:latin typeface="Courier New" pitchFamily="-65" charset="0"/>
              </a:rPr>
              <a:t>en.wikipedia.org/wiki/Dynamic_linking</a:t>
            </a:r>
            <a:endParaRPr lang="en-US" sz="2400" b="1" dirty="0">
              <a:solidFill>
                <a:schemeClr val="accent5"/>
              </a:solidFill>
              <a:latin typeface="Courier New" pitchFamily="-65"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 name="Title 23"/>
          <p:cNvSpPr>
            <a:spLocks noGrp="1"/>
          </p:cNvSpPr>
          <p:nvPr>
            <p:ph type="title"/>
          </p:nvPr>
        </p:nvSpPr>
        <p:spPr/>
        <p:txBody>
          <a:bodyPr/>
          <a:lstStyle/>
          <a:p>
            <a:r>
              <a:rPr lang="en-US" dirty="0" smtClean="0"/>
              <a:t>Where Are We Now?</a:t>
            </a:r>
            <a:endParaRPr lang="en-US" dirty="0"/>
          </a:p>
        </p:txBody>
      </p:sp>
      <p:graphicFrame>
        <p:nvGraphicFramePr>
          <p:cNvPr id="26" name="Diagram 25"/>
          <p:cNvGraphicFramePr/>
          <p:nvPr/>
        </p:nvGraphicFramePr>
        <p:xfrm>
          <a:off x="2514600" y="228600"/>
          <a:ext cx="4114800" cy="6553200"/>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graphicFrame>
        <p:nvGraphicFramePr>
          <p:cNvPr id="27" name="Diagram 26"/>
          <p:cNvGraphicFramePr/>
          <p:nvPr/>
        </p:nvGraphicFramePr>
        <p:xfrm>
          <a:off x="6477000" y="3810000"/>
          <a:ext cx="1524000" cy="609600"/>
        </p:xfrm>
        <a:graphic>
          <a:graphicData uri="http://schemas.openxmlformats.org/drawingml/2006/diagram">
            <a:relIds xmlns:dgm="http://schemas.openxmlformats.org/drawingml/2006/diagram" xmlns:r="http://schemas.openxmlformats.org/officeDocument/2006/relationships" r:dm="rId7" r:lo="rId8" r:qs="rId9" r:cs="rId10"/>
          </a:graphicData>
        </a:graphic>
      </p:graphicFrame>
      <p:sp>
        <p:nvSpPr>
          <p:cNvPr id="28" name="TextBox 27"/>
          <p:cNvSpPr txBox="1"/>
          <p:nvPr/>
        </p:nvSpPr>
        <p:spPr>
          <a:xfrm>
            <a:off x="6400800" y="1752600"/>
            <a:ext cx="1219200" cy="461665"/>
          </a:xfrm>
          <a:prstGeom prst="rect">
            <a:avLst/>
          </a:prstGeom>
          <a:noFill/>
        </p:spPr>
        <p:txBody>
          <a:bodyPr wrap="square" rtlCol="0">
            <a:spAutoFit/>
          </a:bodyPr>
          <a:lstStyle/>
          <a:p>
            <a:r>
              <a:rPr lang="en-US" sz="2400" dirty="0" smtClean="0">
                <a:solidFill>
                  <a:schemeClr val="accent3">
                    <a:lumMod val="20000"/>
                    <a:lumOff val="80000"/>
                  </a:schemeClr>
                </a:solidFill>
                <a:latin typeface="18 VAG Rounded Bold   07390"/>
              </a:rPr>
              <a:t>CS164</a:t>
            </a:r>
            <a:endParaRPr lang="en-US" sz="2400" dirty="0">
              <a:solidFill>
                <a:schemeClr val="accent3">
                  <a:lumMod val="20000"/>
                  <a:lumOff val="80000"/>
                </a:schemeClr>
              </a:solidFill>
              <a:latin typeface="18 VAG Rounded Bold   0739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39842" name="Rectangle 2"/>
          <p:cNvSpPr>
            <a:spLocks noGrp="1" noChangeArrowheads="1"/>
          </p:cNvSpPr>
          <p:nvPr>
            <p:ph type="title"/>
          </p:nvPr>
        </p:nvSpPr>
        <p:spPr/>
        <p:txBody>
          <a:bodyPr/>
          <a:lstStyle/>
          <a:p>
            <a:r>
              <a:rPr lang="en-US" dirty="0" smtClean="0"/>
              <a:t>Loader (1/3)</a:t>
            </a:r>
            <a:endParaRPr lang="en-US" dirty="0"/>
          </a:p>
        </p:txBody>
      </p:sp>
      <p:sp>
        <p:nvSpPr>
          <p:cNvPr id="2339843" name="Rectangle 3"/>
          <p:cNvSpPr>
            <a:spLocks noGrp="1" noChangeArrowheads="1"/>
          </p:cNvSpPr>
          <p:nvPr>
            <p:ph idx="1"/>
          </p:nvPr>
        </p:nvSpPr>
        <p:spPr/>
        <p:txBody>
          <a:bodyPr/>
          <a:lstStyle/>
          <a:p>
            <a:r>
              <a:rPr lang="en-US" dirty="0" smtClean="0"/>
              <a:t>Input: Executable Code</a:t>
            </a:r>
            <a:br>
              <a:rPr lang="en-US" dirty="0" smtClean="0"/>
            </a:br>
            <a:r>
              <a:rPr lang="en-US" dirty="0" smtClean="0"/>
              <a:t>(e.g., </a:t>
            </a:r>
            <a:r>
              <a:rPr lang="en-US" b="1" dirty="0" err="1" smtClean="0">
                <a:latin typeface="Courier New"/>
                <a:cs typeface="Courier New"/>
              </a:rPr>
              <a:t>a.out</a:t>
            </a:r>
            <a:r>
              <a:rPr lang="en-US" dirty="0" smtClean="0"/>
              <a:t> for MIPS)</a:t>
            </a:r>
          </a:p>
          <a:p>
            <a:r>
              <a:rPr lang="en-US" dirty="0" smtClean="0"/>
              <a:t>Output: (program is run)</a:t>
            </a:r>
          </a:p>
          <a:p>
            <a:r>
              <a:rPr lang="en-US" dirty="0" smtClean="0"/>
              <a:t>Executable files are stored on disk.</a:t>
            </a:r>
          </a:p>
          <a:p>
            <a:r>
              <a:rPr lang="en-US" dirty="0" smtClean="0"/>
              <a:t>When one is run, loader’s job is to load it into memory and start it running.</a:t>
            </a:r>
          </a:p>
          <a:p>
            <a:r>
              <a:rPr lang="en-US" dirty="0" smtClean="0"/>
              <a:t>In reality, loader is the operating system (OS) </a:t>
            </a:r>
          </a:p>
          <a:p>
            <a:pPr lvl="1"/>
            <a:r>
              <a:rPr lang="en-US" dirty="0" smtClean="0"/>
              <a:t>loading is one of the OS tasks</a:t>
            </a:r>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41890" name="Rectangle 2"/>
          <p:cNvSpPr>
            <a:spLocks noGrp="1" noChangeArrowheads="1"/>
          </p:cNvSpPr>
          <p:nvPr>
            <p:ph type="title"/>
          </p:nvPr>
        </p:nvSpPr>
        <p:spPr/>
        <p:txBody>
          <a:bodyPr/>
          <a:lstStyle/>
          <a:p>
            <a:r>
              <a:rPr lang="en-US" smtClean="0"/>
              <a:t>Loader (2/3)</a:t>
            </a:r>
            <a:endParaRPr lang="en-US"/>
          </a:p>
        </p:txBody>
      </p:sp>
      <p:sp>
        <p:nvSpPr>
          <p:cNvPr id="2341891" name="Rectangle 3"/>
          <p:cNvSpPr>
            <a:spLocks noGrp="1" noChangeArrowheads="1"/>
          </p:cNvSpPr>
          <p:nvPr>
            <p:ph idx="1"/>
          </p:nvPr>
        </p:nvSpPr>
        <p:spPr/>
        <p:txBody>
          <a:bodyPr/>
          <a:lstStyle/>
          <a:p>
            <a:r>
              <a:rPr lang="en-US" smtClean="0"/>
              <a:t>So what does a loader do?</a:t>
            </a:r>
          </a:p>
          <a:p>
            <a:pPr lvl="1"/>
            <a:r>
              <a:rPr lang="en-US" smtClean="0"/>
              <a:t>Reads executable file’s header to determine size of text and data segments</a:t>
            </a:r>
          </a:p>
          <a:p>
            <a:pPr lvl="1"/>
            <a:r>
              <a:rPr lang="en-US" smtClean="0"/>
              <a:t>Creates new address space for program large enough to hold text and data segments, along with a stack segment</a:t>
            </a:r>
          </a:p>
          <a:p>
            <a:pPr lvl="1"/>
            <a:r>
              <a:rPr lang="en-US" smtClean="0"/>
              <a:t>Copies instructions and data from executable file into the new address space</a:t>
            </a:r>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43938" name="Rectangle 2"/>
          <p:cNvSpPr>
            <a:spLocks noGrp="1" noChangeArrowheads="1"/>
          </p:cNvSpPr>
          <p:nvPr>
            <p:ph type="title"/>
          </p:nvPr>
        </p:nvSpPr>
        <p:spPr/>
        <p:txBody>
          <a:bodyPr/>
          <a:lstStyle/>
          <a:p>
            <a:r>
              <a:rPr lang="en-US" smtClean="0"/>
              <a:t>Loader (3/3)</a:t>
            </a:r>
            <a:endParaRPr lang="en-US"/>
          </a:p>
        </p:txBody>
      </p:sp>
      <p:sp>
        <p:nvSpPr>
          <p:cNvPr id="2343939" name="Rectangle 3"/>
          <p:cNvSpPr>
            <a:spLocks noGrp="1" noChangeArrowheads="1"/>
          </p:cNvSpPr>
          <p:nvPr>
            <p:ph idx="1"/>
          </p:nvPr>
        </p:nvSpPr>
        <p:spPr/>
        <p:txBody>
          <a:bodyPr/>
          <a:lstStyle/>
          <a:p>
            <a:r>
              <a:rPr lang="en-US" dirty="0" smtClean="0"/>
              <a:t>Copies arguments passed to the program onto the stack</a:t>
            </a:r>
          </a:p>
          <a:p>
            <a:r>
              <a:rPr lang="en-US" dirty="0" smtClean="0"/>
              <a:t>Initializes machine registers</a:t>
            </a:r>
          </a:p>
          <a:p>
            <a:pPr lvl="1"/>
            <a:r>
              <a:rPr lang="en-US" dirty="0" smtClean="0"/>
              <a:t>Most registers cleared, but stack pointer assigned address of 1</a:t>
            </a:r>
            <a:r>
              <a:rPr lang="en-US" baseline="30000" dirty="0" smtClean="0"/>
              <a:t>st</a:t>
            </a:r>
            <a:r>
              <a:rPr lang="en-US" dirty="0" smtClean="0"/>
              <a:t> free stack location</a:t>
            </a:r>
          </a:p>
          <a:p>
            <a:r>
              <a:rPr lang="en-US" dirty="0" smtClean="0"/>
              <a:t>Jumps to start-up routine that copies program’s arguments from stack to registers &amp; sets the </a:t>
            </a:r>
            <a:r>
              <a:rPr lang="en-US" dirty="0" smtClean="0"/>
              <a:t>PC to main.</a:t>
            </a:r>
          </a:p>
          <a:p>
            <a:pPr lvl="1"/>
            <a:r>
              <a:rPr lang="en-US" dirty="0" smtClean="0"/>
              <a:t>If main routine returns, start-up routine terminates program with the exit system call</a:t>
            </a:r>
            <a:endParaRPr lang="en-US"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82499" name="Rectangle 3"/>
          <p:cNvSpPr>
            <a:spLocks noChangeArrowheads="1"/>
          </p:cNvSpPr>
          <p:nvPr/>
        </p:nvSpPr>
        <p:spPr bwMode="auto">
          <a:xfrm>
            <a:off x="228600" y="4445213"/>
            <a:ext cx="7543800" cy="2184187"/>
          </a:xfrm>
          <a:prstGeom prst="rect">
            <a:avLst/>
          </a:prstGeom>
          <a:noFill/>
          <a:ln w="12700">
            <a:noFill/>
            <a:miter lim="800000"/>
            <a:headEnd/>
            <a:tailEnd/>
          </a:ln>
          <a:effectLst/>
        </p:spPr>
        <p:txBody>
          <a:bodyPr lIns="63500" tIns="25400" rIns="63500" bIns="25400">
            <a:prstTxWarp prst="textNoShape">
              <a:avLst/>
            </a:prstTxWarp>
            <a:spAutoFit/>
          </a:bodyPr>
          <a:lstStyle/>
          <a:p>
            <a:pPr marL="609600" indent="-609600">
              <a:lnSpc>
                <a:spcPct val="85000"/>
              </a:lnSpc>
              <a:spcBef>
                <a:spcPct val="65000"/>
              </a:spcBef>
              <a:buFont typeface="+mj-lt"/>
              <a:buAutoNum type="arabicParenR"/>
            </a:pPr>
            <a:r>
              <a:rPr lang="en-US" sz="2400" dirty="0">
                <a:solidFill>
                  <a:schemeClr val="tx1"/>
                </a:solidFill>
                <a:latin typeface="18 VAG Rounded Thin   55390"/>
              </a:rPr>
              <a:t>Assembler will </a:t>
            </a:r>
            <a:r>
              <a:rPr lang="en-US" sz="2400" dirty="0">
                <a:latin typeface="18 VAG Rounded Thin   55390"/>
              </a:rPr>
              <a:t>ignore </a:t>
            </a:r>
            <a:r>
              <a:rPr lang="en-US" sz="2400" dirty="0">
                <a:solidFill>
                  <a:schemeClr val="tx1"/>
                </a:solidFill>
                <a:latin typeface="18 VAG Rounded Thin   55390"/>
              </a:rPr>
              <a:t>the instruction </a:t>
            </a:r>
            <a:r>
              <a:rPr lang="en-US" sz="2400" b="1" dirty="0" err="1">
                <a:solidFill>
                  <a:schemeClr val="accent2"/>
                </a:solidFill>
                <a:latin typeface="Courier New"/>
                <a:cs typeface="Courier New"/>
              </a:rPr>
              <a:t>Loop:nop</a:t>
            </a:r>
            <a:r>
              <a:rPr lang="en-US" sz="2400" dirty="0">
                <a:solidFill>
                  <a:schemeClr val="accent2"/>
                </a:solidFill>
                <a:latin typeface="18 VAG Rounded Thin   55390"/>
                <a:cs typeface="Courier New"/>
              </a:rPr>
              <a:t> </a:t>
            </a:r>
            <a:r>
              <a:rPr lang="en-US" sz="2400" dirty="0">
                <a:solidFill>
                  <a:schemeClr val="tx1"/>
                </a:solidFill>
                <a:latin typeface="18 VAG Rounded Thin   55390"/>
              </a:rPr>
              <a:t>because it does nothing.</a:t>
            </a:r>
          </a:p>
          <a:p>
            <a:pPr marL="609600" indent="-609600">
              <a:lnSpc>
                <a:spcPct val="85000"/>
              </a:lnSpc>
              <a:spcBef>
                <a:spcPct val="65000"/>
              </a:spcBef>
              <a:buFont typeface="+mj-lt"/>
              <a:buAutoNum type="arabicParenR"/>
            </a:pPr>
            <a:r>
              <a:rPr lang="en-US" sz="2400" dirty="0">
                <a:solidFill>
                  <a:schemeClr val="tx1"/>
                </a:solidFill>
                <a:latin typeface="18 VAG Rounded Thin   55390"/>
              </a:rPr>
              <a:t>Java designers used a</a:t>
            </a:r>
            <a:r>
              <a:rPr lang="en-US" sz="2400" dirty="0" smtClean="0">
                <a:solidFill>
                  <a:schemeClr val="tx1"/>
                </a:solidFill>
                <a:latin typeface="18 VAG Rounded Thin   55390"/>
              </a:rPr>
              <a:t> translator </a:t>
            </a:r>
            <a:r>
              <a:rPr lang="en-US" sz="2400" dirty="0">
                <a:solidFill>
                  <a:schemeClr val="tx1"/>
                </a:solidFill>
                <a:latin typeface="18 VAG Rounded Thin   55390"/>
              </a:rPr>
              <a:t>AND interpreter (rather than just a</a:t>
            </a:r>
            <a:r>
              <a:rPr lang="en-US" sz="2400" dirty="0" smtClean="0">
                <a:solidFill>
                  <a:schemeClr val="tx1"/>
                </a:solidFill>
                <a:latin typeface="18 VAG Rounded Thin   55390"/>
              </a:rPr>
              <a:t> translator) </a:t>
            </a:r>
            <a:r>
              <a:rPr lang="en-US" sz="2400" dirty="0">
                <a:latin typeface="18 VAG Rounded Thin   55390"/>
              </a:rPr>
              <a:t>mainly </a:t>
            </a:r>
            <a:r>
              <a:rPr lang="en-US" sz="2400" dirty="0">
                <a:solidFill>
                  <a:schemeClr val="tx1"/>
                </a:solidFill>
                <a:latin typeface="18 VAG Rounded Thin   55390"/>
              </a:rPr>
              <a:t>because of (at least 1 of): ease of writing, better error </a:t>
            </a:r>
            <a:r>
              <a:rPr lang="en-US" sz="2400" dirty="0" err="1">
                <a:solidFill>
                  <a:schemeClr val="tx1"/>
                </a:solidFill>
                <a:latin typeface="18 VAG Rounded Thin   55390"/>
              </a:rPr>
              <a:t>msgs</a:t>
            </a:r>
            <a:r>
              <a:rPr lang="en-US" sz="2400" dirty="0">
                <a:solidFill>
                  <a:schemeClr val="tx1"/>
                </a:solidFill>
                <a:latin typeface="18 VAG Rounded Thin   55390"/>
              </a:rPr>
              <a:t>, smaller object code.</a:t>
            </a:r>
          </a:p>
        </p:txBody>
      </p:sp>
      <p:sp>
        <p:nvSpPr>
          <p:cNvPr id="2282500" name="Rectangle 4"/>
          <p:cNvSpPr>
            <a:spLocks noChangeArrowheads="1"/>
          </p:cNvSpPr>
          <p:nvPr/>
        </p:nvSpPr>
        <p:spPr bwMode="auto">
          <a:xfrm>
            <a:off x="7556500" y="4495800"/>
            <a:ext cx="1371600" cy="1703387"/>
          </a:xfrm>
          <a:prstGeom prst="rect">
            <a:avLst/>
          </a:prstGeom>
          <a:solidFill>
            <a:schemeClr val="bg1"/>
          </a:solidFill>
          <a:ln w="12700">
            <a:solidFill>
              <a:schemeClr val="tx1"/>
            </a:solidFill>
            <a:miter lim="800000"/>
            <a:headEnd/>
            <a:tailEnd/>
          </a:ln>
          <a:effectLst/>
        </p:spPr>
        <p:txBody>
          <a:bodyPr lIns="90487" tIns="44450" rIns="90487" bIns="44450">
            <a:prstTxWarp prst="textNoShape">
              <a:avLst/>
            </a:prstTxWarp>
          </a:bodyPr>
          <a:lstStyle/>
          <a:p>
            <a:pPr marL="203200" indent="-203200">
              <a:lnSpc>
                <a:spcPct val="85000"/>
              </a:lnSpc>
              <a:buSzPct val="100000"/>
              <a:buFont typeface="Times" pitchFamily="-65" charset="0"/>
              <a:buNone/>
            </a:pPr>
            <a:r>
              <a:rPr lang="en-US" sz="2400" b="1">
                <a:solidFill>
                  <a:schemeClr val="tx1"/>
                </a:solidFill>
                <a:latin typeface="Courier New" pitchFamily="-65" charset="0"/>
              </a:rPr>
              <a:t>   12</a:t>
            </a:r>
          </a:p>
          <a:p>
            <a:pPr marL="203200" indent="-203200">
              <a:lnSpc>
                <a:spcPct val="85000"/>
              </a:lnSpc>
              <a:buSzPct val="100000"/>
              <a:buFont typeface="Times" pitchFamily="-65" charset="0"/>
              <a:buNone/>
            </a:pPr>
            <a:r>
              <a:rPr lang="en-US" sz="2400" b="1">
                <a:solidFill>
                  <a:schemeClr val="tx1"/>
                </a:solidFill>
                <a:latin typeface="Courier New" pitchFamily="-65" charset="0"/>
              </a:rPr>
              <a:t>a) </a:t>
            </a:r>
            <a:r>
              <a:rPr lang="en-US" sz="2400" b="1">
                <a:latin typeface="Courier New" pitchFamily="-65" charset="0"/>
              </a:rPr>
              <a:t>FF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b) </a:t>
            </a:r>
            <a:r>
              <a:rPr lang="en-US" sz="2400" b="1">
                <a:latin typeface="Courier New" pitchFamily="-65" charset="0"/>
              </a:rPr>
              <a:t>F</a:t>
            </a:r>
            <a:r>
              <a:rPr lang="en-US" sz="2400" b="1">
                <a:solidFill>
                  <a:schemeClr val="tx1"/>
                </a:solidFill>
                <a:latin typeface="Courier New" pitchFamily="-65" charset="0"/>
              </a:rPr>
              <a:t>T</a:t>
            </a:r>
          </a:p>
          <a:p>
            <a:pPr marL="203200" indent="-203200">
              <a:lnSpc>
                <a:spcPct val="85000"/>
              </a:lnSpc>
              <a:buSzPct val="100000"/>
              <a:buFont typeface="Times" pitchFamily="-65" charset="0"/>
              <a:buNone/>
            </a:pPr>
            <a:r>
              <a:rPr lang="en-US" sz="2400" b="1">
                <a:solidFill>
                  <a:schemeClr val="tx1"/>
                </a:solidFill>
                <a:latin typeface="Courier New" pitchFamily="-65" charset="0"/>
              </a:rPr>
              <a:t>c) T</a:t>
            </a:r>
            <a:r>
              <a:rPr lang="en-US" sz="2400" b="1">
                <a:latin typeface="Courier New" pitchFamily="-65" charset="0"/>
              </a:rPr>
              <a:t>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d) TT</a:t>
            </a:r>
          </a:p>
        </p:txBody>
      </p:sp>
      <p:sp>
        <p:nvSpPr>
          <p:cNvPr id="5" name="Title 4"/>
          <p:cNvSpPr>
            <a:spLocks noGrp="1"/>
          </p:cNvSpPr>
          <p:nvPr>
            <p:ph type="title"/>
          </p:nvPr>
        </p:nvSpPr>
        <p:spPr/>
        <p:txBody>
          <a:bodyPr/>
          <a:lstStyle/>
          <a:p>
            <a:r>
              <a:rPr lang="en-US" dirty="0" smtClean="0"/>
              <a:t>Peer Instruction</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Compiler</a:t>
            </a:r>
            <a:endParaRPr lang="en-US" dirty="0"/>
          </a:p>
        </p:txBody>
      </p:sp>
      <p:sp>
        <p:nvSpPr>
          <p:cNvPr id="2269187" name="Rectangle 3"/>
          <p:cNvSpPr>
            <a:spLocks noGrp="1" noChangeArrowheads="1"/>
          </p:cNvSpPr>
          <p:nvPr>
            <p:ph idx="1"/>
          </p:nvPr>
        </p:nvSpPr>
        <p:spPr>
          <a:xfrm>
            <a:off x="457200" y="1143000"/>
            <a:ext cx="8305800" cy="4972050"/>
          </a:xfrm>
        </p:spPr>
        <p:txBody>
          <a:bodyPr/>
          <a:lstStyle/>
          <a:p>
            <a:r>
              <a:rPr lang="en-US" dirty="0"/>
              <a:t>Input: High-Level Language Code </a:t>
            </a:r>
            <a:br>
              <a:rPr lang="en-US" dirty="0"/>
            </a:br>
            <a:r>
              <a:rPr lang="en-US" dirty="0"/>
              <a:t>(e.g., C, Java such as </a:t>
            </a:r>
            <a:r>
              <a:rPr lang="en-US" b="1" dirty="0" err="1">
                <a:latin typeface="Courier New" pitchFamily="-65" charset="0"/>
              </a:rPr>
              <a:t>foo.c</a:t>
            </a:r>
            <a:r>
              <a:rPr lang="en-US" dirty="0"/>
              <a:t>)</a:t>
            </a:r>
          </a:p>
          <a:p>
            <a:r>
              <a:rPr lang="en-US" dirty="0"/>
              <a:t>Output: Assembly Language Code</a:t>
            </a:r>
            <a:br>
              <a:rPr lang="en-US" dirty="0"/>
            </a:br>
            <a:r>
              <a:rPr lang="en-US" dirty="0"/>
              <a:t>(e.g., </a:t>
            </a:r>
            <a:r>
              <a:rPr lang="en-US" b="1" dirty="0" err="1">
                <a:latin typeface="Courier New" pitchFamily="-65" charset="0"/>
              </a:rPr>
              <a:t>foo.s</a:t>
            </a:r>
            <a:r>
              <a:rPr lang="en-US" b="1" dirty="0"/>
              <a:t> </a:t>
            </a:r>
            <a:r>
              <a:rPr lang="en-US" dirty="0"/>
              <a:t>for MIPS)</a:t>
            </a:r>
          </a:p>
          <a:p>
            <a:r>
              <a:rPr lang="en-US" dirty="0"/>
              <a:t>Note: Output </a:t>
            </a:r>
            <a:r>
              <a:rPr lang="en-US" i="1" dirty="0">
                <a:solidFill>
                  <a:schemeClr val="accent1"/>
                </a:solidFill>
              </a:rPr>
              <a:t>may</a:t>
            </a:r>
            <a:r>
              <a:rPr lang="en-US" dirty="0">
                <a:solidFill>
                  <a:schemeClr val="accent1"/>
                </a:solidFill>
              </a:rPr>
              <a:t> </a:t>
            </a:r>
            <a:r>
              <a:rPr lang="en-US" dirty="0"/>
              <a:t>contain </a:t>
            </a:r>
            <a:r>
              <a:rPr lang="en-US" dirty="0" err="1"/>
              <a:t>pseudoinstructions</a:t>
            </a:r>
            <a:endParaRPr lang="en-US" dirty="0"/>
          </a:p>
          <a:p>
            <a:r>
              <a:rPr lang="en-US" u="sng" dirty="0" err="1">
                <a:solidFill>
                  <a:schemeClr val="accent2"/>
                </a:solidFill>
              </a:rPr>
              <a:t>Pseudoinstructions</a:t>
            </a:r>
            <a:r>
              <a:rPr lang="en-US" dirty="0"/>
              <a:t>: instructions that assembler understands but</a:t>
            </a:r>
            <a:r>
              <a:rPr lang="en-US" dirty="0" smtClean="0"/>
              <a:t> are not machine language instructions </a:t>
            </a:r>
            <a:r>
              <a:rPr lang="en-US" dirty="0"/>
              <a:t>(last lecture)</a:t>
            </a:r>
            <a:br>
              <a:rPr lang="en-US" dirty="0"/>
            </a:br>
            <a:r>
              <a:rPr lang="en-US" dirty="0"/>
              <a:t>For example:</a:t>
            </a:r>
          </a:p>
          <a:p>
            <a:pPr lvl="1"/>
            <a:r>
              <a:rPr lang="en-US" b="1" dirty="0" err="1">
                <a:latin typeface="Courier New" pitchFamily="-65" charset="0"/>
              </a:rPr>
              <a:t>mov</a:t>
            </a:r>
            <a:r>
              <a:rPr lang="en-US" b="1" dirty="0">
                <a:latin typeface="Courier New" pitchFamily="-65" charset="0"/>
              </a:rPr>
              <a:t> $s1,$s2</a:t>
            </a:r>
            <a:r>
              <a:rPr lang="en-US" b="1" dirty="0"/>
              <a:t> </a:t>
            </a:r>
            <a:r>
              <a:rPr lang="en-US" b="1" dirty="0" err="1">
                <a:solidFill>
                  <a:schemeClr val="accent3">
                    <a:lumMod val="20000"/>
                    <a:lumOff val="80000"/>
                  </a:schemeClr>
                </a:solidFill>
                <a:latin typeface="Symbol" pitchFamily="-65" charset="2"/>
              </a:rPr>
              <a:t></a:t>
            </a:r>
            <a:r>
              <a:rPr lang="en-US" b="1" dirty="0"/>
              <a:t> </a:t>
            </a:r>
            <a:r>
              <a:rPr lang="en-US" b="1" dirty="0">
                <a:latin typeface="Courier New" pitchFamily="-65" charset="0"/>
              </a:rPr>
              <a:t>or $s1,$s2,$zero</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84548" name="Rectangle 4"/>
          <p:cNvSpPr>
            <a:spLocks noChangeArrowheads="1"/>
          </p:cNvSpPr>
          <p:nvPr/>
        </p:nvSpPr>
        <p:spPr bwMode="auto">
          <a:xfrm>
            <a:off x="304800" y="1447800"/>
            <a:ext cx="4267200" cy="2539669"/>
          </a:xfrm>
          <a:prstGeom prst="rect">
            <a:avLst/>
          </a:prstGeom>
          <a:noFill/>
          <a:ln w="12700">
            <a:noFill/>
            <a:miter lim="800000"/>
            <a:headEnd/>
            <a:tailEnd/>
          </a:ln>
          <a:effectLst/>
        </p:spPr>
        <p:txBody>
          <a:bodyPr wrap="square" lIns="63500" tIns="25400" rIns="63500" bIns="25400">
            <a:prstTxWarp prst="textNoShape">
              <a:avLst/>
            </a:prstTxWarp>
            <a:spAutoFit/>
          </a:bodyPr>
          <a:lstStyle/>
          <a:p>
            <a:pPr marL="609600" indent="-609600">
              <a:lnSpc>
                <a:spcPct val="85000"/>
              </a:lnSpc>
              <a:spcBef>
                <a:spcPct val="65000"/>
              </a:spcBef>
              <a:buFont typeface="+mj-lt"/>
              <a:buAutoNum type="arabicParenR"/>
            </a:pPr>
            <a:r>
              <a:rPr lang="en-US" sz="2800" dirty="0">
                <a:solidFill>
                  <a:schemeClr val="accent3">
                    <a:lumMod val="20000"/>
                    <a:lumOff val="80000"/>
                  </a:schemeClr>
                </a:solidFill>
                <a:latin typeface="18 VAG Rounded Thin   55390"/>
              </a:rPr>
              <a:t>Assembler keeps track of all labels in symbol table…F!</a:t>
            </a:r>
          </a:p>
          <a:p>
            <a:pPr marL="609600" indent="-609600">
              <a:lnSpc>
                <a:spcPct val="85000"/>
              </a:lnSpc>
              <a:spcBef>
                <a:spcPct val="65000"/>
              </a:spcBef>
              <a:buFont typeface="+mj-lt"/>
              <a:buAutoNum type="arabicParenR"/>
            </a:pPr>
            <a:r>
              <a:rPr lang="en-US" sz="2800" dirty="0">
                <a:solidFill>
                  <a:schemeClr val="accent3">
                    <a:lumMod val="20000"/>
                    <a:lumOff val="80000"/>
                  </a:schemeClr>
                </a:solidFill>
                <a:latin typeface="18 VAG Rounded Thin   55390"/>
              </a:rPr>
              <a:t>Java designers used</a:t>
            </a:r>
            <a:br>
              <a:rPr lang="en-US" sz="2800" dirty="0">
                <a:solidFill>
                  <a:schemeClr val="accent3">
                    <a:lumMod val="20000"/>
                    <a:lumOff val="80000"/>
                  </a:schemeClr>
                </a:solidFill>
                <a:latin typeface="18 VAG Rounded Thin   55390"/>
              </a:rPr>
            </a:br>
            <a:r>
              <a:rPr lang="en-US" sz="2800" dirty="0">
                <a:solidFill>
                  <a:schemeClr val="accent3">
                    <a:lumMod val="20000"/>
                    <a:lumOff val="80000"/>
                  </a:schemeClr>
                </a:solidFill>
                <a:latin typeface="18 VAG Rounded Thin   55390"/>
              </a:rPr>
              <a:t>both mainly because of </a:t>
            </a:r>
            <a:r>
              <a:rPr lang="en-US" sz="2800" u="sng" dirty="0">
                <a:solidFill>
                  <a:schemeClr val="accent3">
                    <a:lumMod val="20000"/>
                    <a:lumOff val="80000"/>
                  </a:schemeClr>
                </a:solidFill>
                <a:latin typeface="18 VAG Rounded Thin   55390"/>
              </a:rPr>
              <a:t>code portability</a:t>
            </a:r>
            <a:r>
              <a:rPr lang="en-US" sz="2800" dirty="0">
                <a:solidFill>
                  <a:schemeClr val="accent3">
                    <a:lumMod val="20000"/>
                    <a:lumOff val="80000"/>
                  </a:schemeClr>
                </a:solidFill>
                <a:latin typeface="18 VAG Rounded Thin   55390"/>
              </a:rPr>
              <a:t>…F!</a:t>
            </a:r>
          </a:p>
        </p:txBody>
      </p:sp>
      <p:pic>
        <p:nvPicPr>
          <p:cNvPr id="2284549" name="Picture 5"/>
          <p:cNvPicPr>
            <a:picLocks noChangeAspect="1" noChangeArrowheads="1"/>
          </p:cNvPicPr>
          <p:nvPr/>
        </p:nvPicPr>
        <p:blipFill>
          <a:blip r:embed="rId4"/>
          <a:srcRect/>
          <a:stretch>
            <a:fillRect/>
          </a:stretch>
        </p:blipFill>
        <p:spPr bwMode="auto">
          <a:xfrm>
            <a:off x="4573463" y="1676400"/>
            <a:ext cx="4341937" cy="2036505"/>
          </a:xfrm>
          <a:prstGeom prst="rect">
            <a:avLst/>
          </a:prstGeom>
          <a:noFill/>
        </p:spPr>
      </p:pic>
      <p:sp>
        <p:nvSpPr>
          <p:cNvPr id="9" name="Title 8"/>
          <p:cNvSpPr>
            <a:spLocks noGrp="1"/>
          </p:cNvSpPr>
          <p:nvPr>
            <p:ph type="title"/>
          </p:nvPr>
        </p:nvSpPr>
        <p:spPr/>
        <p:txBody>
          <a:bodyPr/>
          <a:lstStyle/>
          <a:p>
            <a:r>
              <a:rPr lang="en-US" dirty="0" smtClean="0"/>
              <a:t>Peer Instruction Answer</a:t>
            </a:r>
            <a:endParaRPr lang="en-US" dirty="0"/>
          </a:p>
        </p:txBody>
      </p:sp>
      <p:sp>
        <p:nvSpPr>
          <p:cNvPr id="10" name="Rectangle 3"/>
          <p:cNvSpPr>
            <a:spLocks noChangeArrowheads="1"/>
          </p:cNvSpPr>
          <p:nvPr/>
        </p:nvSpPr>
        <p:spPr bwMode="auto">
          <a:xfrm>
            <a:off x="228600" y="4445213"/>
            <a:ext cx="7543800" cy="2184187"/>
          </a:xfrm>
          <a:prstGeom prst="rect">
            <a:avLst/>
          </a:prstGeom>
          <a:noFill/>
          <a:ln w="12700">
            <a:noFill/>
            <a:miter lim="800000"/>
            <a:headEnd/>
            <a:tailEnd/>
          </a:ln>
          <a:effectLst/>
        </p:spPr>
        <p:txBody>
          <a:bodyPr lIns="63500" tIns="25400" rIns="63500" bIns="25400">
            <a:prstTxWarp prst="textNoShape">
              <a:avLst/>
            </a:prstTxWarp>
            <a:spAutoFit/>
          </a:bodyPr>
          <a:lstStyle/>
          <a:p>
            <a:pPr marL="609600" indent="-609600">
              <a:lnSpc>
                <a:spcPct val="85000"/>
              </a:lnSpc>
              <a:spcBef>
                <a:spcPct val="65000"/>
              </a:spcBef>
              <a:buFont typeface="+mj-lt"/>
              <a:buAutoNum type="arabicParenR"/>
            </a:pPr>
            <a:r>
              <a:rPr lang="en-US" sz="2400" dirty="0">
                <a:solidFill>
                  <a:schemeClr val="tx1"/>
                </a:solidFill>
                <a:latin typeface="18 VAG Rounded Thin   55390"/>
              </a:rPr>
              <a:t>Assembler will </a:t>
            </a:r>
            <a:r>
              <a:rPr lang="en-US" sz="2400" dirty="0">
                <a:latin typeface="18 VAG Rounded Thin   55390"/>
              </a:rPr>
              <a:t>ignore </a:t>
            </a:r>
            <a:r>
              <a:rPr lang="en-US" sz="2400" dirty="0">
                <a:solidFill>
                  <a:schemeClr val="tx1"/>
                </a:solidFill>
                <a:latin typeface="18 VAG Rounded Thin   55390"/>
              </a:rPr>
              <a:t>the instruction </a:t>
            </a:r>
            <a:r>
              <a:rPr lang="en-US" sz="2400" b="1" dirty="0" err="1">
                <a:solidFill>
                  <a:schemeClr val="accent2"/>
                </a:solidFill>
                <a:latin typeface="Courier New"/>
                <a:cs typeface="Courier New"/>
              </a:rPr>
              <a:t>Loop:nop</a:t>
            </a:r>
            <a:r>
              <a:rPr lang="en-US" sz="2400" dirty="0">
                <a:solidFill>
                  <a:schemeClr val="accent2"/>
                </a:solidFill>
                <a:latin typeface="18 VAG Rounded Thin   55390"/>
                <a:cs typeface="Courier New"/>
              </a:rPr>
              <a:t> </a:t>
            </a:r>
            <a:r>
              <a:rPr lang="en-US" sz="2400" dirty="0">
                <a:solidFill>
                  <a:schemeClr val="tx1"/>
                </a:solidFill>
                <a:latin typeface="18 VAG Rounded Thin   55390"/>
              </a:rPr>
              <a:t>because it does nothing.</a:t>
            </a:r>
          </a:p>
          <a:p>
            <a:pPr marL="609600" indent="-609600">
              <a:lnSpc>
                <a:spcPct val="85000"/>
              </a:lnSpc>
              <a:spcBef>
                <a:spcPct val="65000"/>
              </a:spcBef>
              <a:buFont typeface="+mj-lt"/>
              <a:buAutoNum type="arabicParenR"/>
            </a:pPr>
            <a:r>
              <a:rPr lang="en-US" sz="2400" dirty="0">
                <a:solidFill>
                  <a:schemeClr val="tx1"/>
                </a:solidFill>
                <a:latin typeface="18 VAG Rounded Thin   55390"/>
              </a:rPr>
              <a:t>Java designers used a</a:t>
            </a:r>
            <a:r>
              <a:rPr lang="en-US" sz="2400" dirty="0" smtClean="0">
                <a:solidFill>
                  <a:schemeClr val="tx1"/>
                </a:solidFill>
                <a:latin typeface="18 VAG Rounded Thin   55390"/>
              </a:rPr>
              <a:t> translator </a:t>
            </a:r>
            <a:r>
              <a:rPr lang="en-US" sz="2400" dirty="0">
                <a:solidFill>
                  <a:schemeClr val="tx1"/>
                </a:solidFill>
                <a:latin typeface="18 VAG Rounded Thin   55390"/>
              </a:rPr>
              <a:t>AND interpreter (rather than just a</a:t>
            </a:r>
            <a:r>
              <a:rPr lang="en-US" sz="2400" dirty="0" smtClean="0">
                <a:solidFill>
                  <a:schemeClr val="tx1"/>
                </a:solidFill>
                <a:latin typeface="18 VAG Rounded Thin   55390"/>
              </a:rPr>
              <a:t> translator) </a:t>
            </a:r>
            <a:r>
              <a:rPr lang="en-US" sz="2400" dirty="0">
                <a:latin typeface="18 VAG Rounded Thin   55390"/>
              </a:rPr>
              <a:t>mainly </a:t>
            </a:r>
            <a:r>
              <a:rPr lang="en-US" sz="2400" dirty="0">
                <a:solidFill>
                  <a:schemeClr val="tx1"/>
                </a:solidFill>
                <a:latin typeface="18 VAG Rounded Thin   55390"/>
              </a:rPr>
              <a:t>because of (at least 1 of): ease of writing, better error </a:t>
            </a:r>
            <a:r>
              <a:rPr lang="en-US" sz="2400" dirty="0" err="1">
                <a:solidFill>
                  <a:schemeClr val="tx1"/>
                </a:solidFill>
                <a:latin typeface="18 VAG Rounded Thin   55390"/>
              </a:rPr>
              <a:t>msgs</a:t>
            </a:r>
            <a:r>
              <a:rPr lang="en-US" sz="2400" dirty="0">
                <a:solidFill>
                  <a:schemeClr val="tx1"/>
                </a:solidFill>
                <a:latin typeface="18 VAG Rounded Thin   55390"/>
              </a:rPr>
              <a:t>, smaller object code.</a:t>
            </a:r>
          </a:p>
        </p:txBody>
      </p:sp>
      <p:sp>
        <p:nvSpPr>
          <p:cNvPr id="11" name="Rectangle 4"/>
          <p:cNvSpPr>
            <a:spLocks noChangeArrowheads="1"/>
          </p:cNvSpPr>
          <p:nvPr/>
        </p:nvSpPr>
        <p:spPr bwMode="auto">
          <a:xfrm>
            <a:off x="7556500" y="4495800"/>
            <a:ext cx="1371600" cy="1703387"/>
          </a:xfrm>
          <a:prstGeom prst="rect">
            <a:avLst/>
          </a:prstGeom>
          <a:solidFill>
            <a:schemeClr val="bg1"/>
          </a:solidFill>
          <a:ln w="12700">
            <a:solidFill>
              <a:schemeClr val="tx1"/>
            </a:solidFill>
            <a:miter lim="800000"/>
            <a:headEnd/>
            <a:tailEnd/>
          </a:ln>
          <a:effectLst/>
        </p:spPr>
        <p:txBody>
          <a:bodyPr lIns="90487" tIns="44450" rIns="90487" bIns="44450">
            <a:prstTxWarp prst="textNoShape">
              <a:avLst/>
            </a:prstTxWarp>
          </a:bodyPr>
          <a:lstStyle/>
          <a:p>
            <a:pPr marL="203200" indent="-203200">
              <a:lnSpc>
                <a:spcPct val="85000"/>
              </a:lnSpc>
              <a:buSzPct val="100000"/>
              <a:buFont typeface="Times" pitchFamily="-65" charset="0"/>
              <a:buNone/>
            </a:pPr>
            <a:r>
              <a:rPr lang="en-US" sz="2400" b="1">
                <a:solidFill>
                  <a:schemeClr val="tx1"/>
                </a:solidFill>
                <a:latin typeface="Courier New" pitchFamily="-65" charset="0"/>
              </a:rPr>
              <a:t>   12</a:t>
            </a:r>
          </a:p>
          <a:p>
            <a:pPr marL="203200" indent="-203200">
              <a:lnSpc>
                <a:spcPct val="85000"/>
              </a:lnSpc>
              <a:buSzPct val="100000"/>
              <a:buFont typeface="Times" pitchFamily="-65" charset="0"/>
              <a:buNone/>
            </a:pPr>
            <a:r>
              <a:rPr lang="en-US" sz="2400" b="1">
                <a:solidFill>
                  <a:schemeClr val="tx1"/>
                </a:solidFill>
                <a:latin typeface="Courier New" pitchFamily="-65" charset="0"/>
              </a:rPr>
              <a:t>a) </a:t>
            </a:r>
            <a:r>
              <a:rPr lang="en-US" sz="2400" b="1">
                <a:latin typeface="Courier New" pitchFamily="-65" charset="0"/>
              </a:rPr>
              <a:t>FF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b) </a:t>
            </a:r>
            <a:r>
              <a:rPr lang="en-US" sz="2400" b="1">
                <a:latin typeface="Courier New" pitchFamily="-65" charset="0"/>
              </a:rPr>
              <a:t>F</a:t>
            </a:r>
            <a:r>
              <a:rPr lang="en-US" sz="2400" b="1">
                <a:solidFill>
                  <a:schemeClr val="tx1"/>
                </a:solidFill>
                <a:latin typeface="Courier New" pitchFamily="-65" charset="0"/>
              </a:rPr>
              <a:t>T</a:t>
            </a:r>
          </a:p>
          <a:p>
            <a:pPr marL="203200" indent="-203200">
              <a:lnSpc>
                <a:spcPct val="85000"/>
              </a:lnSpc>
              <a:buSzPct val="100000"/>
              <a:buFont typeface="Times" pitchFamily="-65" charset="0"/>
              <a:buNone/>
            </a:pPr>
            <a:r>
              <a:rPr lang="en-US" sz="2400" b="1">
                <a:solidFill>
                  <a:schemeClr val="tx1"/>
                </a:solidFill>
                <a:latin typeface="Courier New" pitchFamily="-65" charset="0"/>
              </a:rPr>
              <a:t>c) T</a:t>
            </a:r>
            <a:r>
              <a:rPr lang="en-US" sz="2400" b="1">
                <a:latin typeface="Courier New" pitchFamily="-65" charset="0"/>
              </a:rPr>
              <a:t>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d) TT</a:t>
            </a:r>
          </a:p>
        </p:txBody>
      </p:sp>
      <p:sp>
        <p:nvSpPr>
          <p:cNvPr id="2284551" name="AutoShape 7"/>
          <p:cNvSpPr>
            <a:spLocks noChangeArrowheads="1"/>
          </p:cNvSpPr>
          <p:nvPr/>
        </p:nvSpPr>
        <p:spPr bwMode="auto">
          <a:xfrm>
            <a:off x="7391400" y="4876800"/>
            <a:ext cx="1600200" cy="304800"/>
          </a:xfrm>
          <a:prstGeom prst="roundRect">
            <a:avLst>
              <a:gd name="adj" fmla="val 16667"/>
            </a:avLst>
          </a:prstGeom>
          <a:noFill/>
          <a:ln w="76200">
            <a:solidFill>
              <a:srgbClr val="800080"/>
            </a:solidFill>
            <a:round/>
            <a:headEnd/>
            <a:tailEnd/>
          </a:ln>
          <a:effectLst/>
        </p:spPr>
        <p:txBody>
          <a:bodyPr wrap="none" anchor="ctr">
            <a:prstTxWarp prst="textNoShape">
              <a:avLst/>
            </a:prstTxWarp>
            <a:spAutoFit/>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84548">
                                            <p:txEl>
                                              <p:pRg st="0" end="0"/>
                                            </p:txEl>
                                          </p:spTgt>
                                        </p:tgtEl>
                                        <p:attrNameLst>
                                          <p:attrName>style.visibility</p:attrName>
                                        </p:attrNameLst>
                                      </p:cBhvr>
                                      <p:to>
                                        <p:strVal val="visible"/>
                                      </p:to>
                                    </p:set>
                                    <p:anim calcmode="lin" valueType="num">
                                      <p:cBhvr additive="base">
                                        <p:cTn id="7" dur="500" fill="hold"/>
                                        <p:tgtEl>
                                          <p:spTgt spid="228454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8454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84548">
                                            <p:txEl>
                                              <p:pRg st="1" end="1"/>
                                            </p:txEl>
                                          </p:spTgt>
                                        </p:tgtEl>
                                        <p:attrNameLst>
                                          <p:attrName>style.visibility</p:attrName>
                                        </p:attrNameLst>
                                      </p:cBhvr>
                                      <p:to>
                                        <p:strVal val="visible"/>
                                      </p:to>
                                    </p:set>
                                    <p:anim calcmode="lin" valueType="num">
                                      <p:cBhvr additive="base">
                                        <p:cTn id="13" dur="500" fill="hold"/>
                                        <p:tgtEl>
                                          <p:spTgt spid="228454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284548">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
                                        </p:tgtEl>
                                      </p:cMediaNode>
                                    </p:audio>
                                  </p:subTnLst>
                                </p:cTn>
                              </p:par>
                              <p:par>
                                <p:cTn id="15" presetID="1" presetClass="entr" presetSubtype="0" fill="hold" nodeType="withEffect">
                                  <p:stCondLst>
                                    <p:cond delay="0"/>
                                  </p:stCondLst>
                                  <p:childTnLst>
                                    <p:set>
                                      <p:cBhvr>
                                        <p:cTn id="16" dur="1" fill="hold">
                                          <p:stCondLst>
                                            <p:cond delay="499"/>
                                          </p:stCondLst>
                                        </p:cTn>
                                        <p:tgtEl>
                                          <p:spTgt spid="2284549"/>
                                        </p:tgtEl>
                                        <p:attrNameLst>
                                          <p:attrName>style.visibility</p:attrName>
                                        </p:attrNameLst>
                                      </p:cBhvr>
                                      <p:to>
                                        <p:strVal val="visible"/>
                                      </p:to>
                                    </p:set>
                                  </p:childTnLst>
                                </p:cTn>
                              </p:par>
                              <p:par>
                                <p:cTn id="17" presetID="2" presetClass="entr" presetSubtype="2" fill="hold" grpId="0" nodeType="withEffect">
                                  <p:stCondLst>
                                    <p:cond delay="0"/>
                                  </p:stCondLst>
                                  <p:childTnLst>
                                    <p:set>
                                      <p:cBhvr>
                                        <p:cTn id="18" dur="1" fill="hold">
                                          <p:stCondLst>
                                            <p:cond delay="0"/>
                                          </p:stCondLst>
                                        </p:cTn>
                                        <p:tgtEl>
                                          <p:spTgt spid="2284551"/>
                                        </p:tgtEl>
                                        <p:attrNameLst>
                                          <p:attrName>style.visibility</p:attrName>
                                        </p:attrNameLst>
                                      </p:cBhvr>
                                      <p:to>
                                        <p:strVal val="visible"/>
                                      </p:to>
                                    </p:set>
                                    <p:anim calcmode="lin" valueType="num">
                                      <p:cBhvr additive="base">
                                        <p:cTn id="19" dur="500" fill="hold"/>
                                        <p:tgtEl>
                                          <p:spTgt spid="2284551"/>
                                        </p:tgtEl>
                                        <p:attrNameLst>
                                          <p:attrName>ppt_x</p:attrName>
                                        </p:attrNameLst>
                                      </p:cBhvr>
                                      <p:tavLst>
                                        <p:tav tm="0">
                                          <p:val>
                                            <p:strVal val="1+#ppt_w/2"/>
                                          </p:val>
                                        </p:tav>
                                        <p:tav tm="100000">
                                          <p:val>
                                            <p:strVal val="#ppt_x"/>
                                          </p:val>
                                        </p:tav>
                                      </p:tavLst>
                                    </p:anim>
                                    <p:anim calcmode="lin" valueType="num">
                                      <p:cBhvr additive="base">
                                        <p:cTn id="20" dur="500" fill="hold"/>
                                        <p:tgtEl>
                                          <p:spTgt spid="228455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4548" grpId="0" build="p" autoUpdateAnimBg="0"/>
      <p:bldP spid="2284551" grpId="0" animBg="1"/>
    </p:bld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77730" name="Rectangle 2"/>
          <p:cNvSpPr>
            <a:spLocks noGrp="1" noChangeArrowheads="1"/>
          </p:cNvSpPr>
          <p:nvPr>
            <p:ph type="title"/>
          </p:nvPr>
        </p:nvSpPr>
        <p:spPr/>
        <p:txBody>
          <a:bodyPr/>
          <a:lstStyle/>
          <a:p>
            <a:r>
              <a:rPr lang="en-US" smtClean="0"/>
              <a:t>Peer Instruction</a:t>
            </a:r>
            <a:endParaRPr lang="en-US"/>
          </a:p>
        </p:txBody>
      </p:sp>
      <p:sp>
        <p:nvSpPr>
          <p:cNvPr id="2377731" name="Rectangle 3"/>
          <p:cNvSpPr>
            <a:spLocks noChangeArrowheads="1"/>
          </p:cNvSpPr>
          <p:nvPr/>
        </p:nvSpPr>
        <p:spPr bwMode="auto">
          <a:xfrm>
            <a:off x="152400" y="3962400"/>
            <a:ext cx="7292975" cy="2657138"/>
          </a:xfrm>
          <a:prstGeom prst="rect">
            <a:avLst/>
          </a:prstGeom>
          <a:noFill/>
          <a:ln w="12700">
            <a:noFill/>
            <a:miter lim="800000"/>
            <a:headEnd/>
            <a:tailEnd/>
          </a:ln>
          <a:effectLst/>
        </p:spPr>
        <p:txBody>
          <a:bodyPr lIns="63500" tIns="25400" rIns="63500" bIns="25400">
            <a:prstTxWarp prst="textNoShape">
              <a:avLst/>
            </a:prstTxWarp>
            <a:spAutoFit/>
          </a:bodyPr>
          <a:lstStyle/>
          <a:p>
            <a:pPr indent="14288">
              <a:lnSpc>
                <a:spcPct val="75000"/>
              </a:lnSpc>
              <a:spcBef>
                <a:spcPct val="65000"/>
              </a:spcBef>
              <a:buSzPct val="100000"/>
              <a:buFont typeface="Times" pitchFamily="-65" charset="0"/>
              <a:buNone/>
            </a:pPr>
            <a:r>
              <a:rPr lang="en-US" sz="3200" b="1" dirty="0" smtClean="0">
                <a:solidFill>
                  <a:schemeClr val="tx1"/>
                </a:solidFill>
                <a:latin typeface="18 VAG Rounded Bold   07390"/>
              </a:rPr>
              <a:t>The f</a:t>
            </a:r>
            <a:r>
              <a:rPr lang="en-US" sz="3200" b="1" dirty="0" smtClean="0">
                <a:solidFill>
                  <a:schemeClr val="tx1"/>
                </a:solidFill>
                <a:latin typeface="18 VAG Rounded Bold   07390"/>
              </a:rPr>
              <a:t>ollowing </a:t>
            </a:r>
            <a:r>
              <a:rPr lang="en-US" sz="3200" b="1" dirty="0">
                <a:solidFill>
                  <a:schemeClr val="tx1"/>
                </a:solidFill>
                <a:latin typeface="18 VAG Rounded Bold   07390"/>
              </a:rPr>
              <a:t>instr. may need to be edited during link </a:t>
            </a:r>
            <a:r>
              <a:rPr lang="en-US" sz="3200" b="1" dirty="0" smtClean="0">
                <a:solidFill>
                  <a:schemeClr val="tx1"/>
                </a:solidFill>
                <a:latin typeface="18 VAG Rounded Bold   07390"/>
              </a:rPr>
              <a:t>phase. T or F.</a:t>
            </a:r>
          </a:p>
          <a:p>
            <a:pPr indent="14288">
              <a:lnSpc>
                <a:spcPct val="105000"/>
              </a:lnSpc>
              <a:spcBef>
                <a:spcPct val="65000"/>
              </a:spcBef>
              <a:buSzPct val="100000"/>
              <a:buFont typeface="Times" pitchFamily="-65" charset="0"/>
              <a:buNone/>
            </a:pPr>
            <a:r>
              <a:rPr lang="en-US" sz="3200" b="1" dirty="0">
                <a:solidFill>
                  <a:schemeClr val="tx1"/>
                </a:solidFill>
                <a:latin typeface="Courier New" pitchFamily="-65" charset="0"/>
              </a:rPr>
              <a:t>Loop: </a:t>
            </a:r>
            <a:r>
              <a:rPr lang="en-US" sz="3200" b="1" dirty="0" err="1">
                <a:solidFill>
                  <a:schemeClr val="tx1"/>
                </a:solidFill>
                <a:latin typeface="Courier New" pitchFamily="-65" charset="0"/>
              </a:rPr>
              <a:t>lui</a:t>
            </a:r>
            <a:r>
              <a:rPr lang="en-US" sz="3200" b="1" dirty="0">
                <a:solidFill>
                  <a:schemeClr val="tx1"/>
                </a:solidFill>
                <a:latin typeface="Courier New" pitchFamily="-65" charset="0"/>
              </a:rPr>
              <a:t> $at, 0xABCD</a:t>
            </a:r>
            <a:br>
              <a:rPr lang="en-US" sz="3200" b="1" dirty="0">
                <a:solidFill>
                  <a:schemeClr val="tx1"/>
                </a:solidFill>
                <a:latin typeface="Courier New" pitchFamily="-65" charset="0"/>
              </a:rPr>
            </a:br>
            <a:r>
              <a:rPr lang="en-US" sz="3200" b="1" dirty="0">
                <a:solidFill>
                  <a:schemeClr val="tx1"/>
                </a:solidFill>
                <a:latin typeface="Courier New" pitchFamily="-65" charset="0"/>
              </a:rPr>
              <a:t>	  </a:t>
            </a:r>
            <a:r>
              <a:rPr lang="en-US" sz="3200" b="1" dirty="0" err="1">
                <a:solidFill>
                  <a:schemeClr val="tx1"/>
                </a:solidFill>
                <a:latin typeface="Courier New" pitchFamily="-65" charset="0"/>
              </a:rPr>
              <a:t>ori</a:t>
            </a:r>
            <a:r>
              <a:rPr lang="en-US" sz="3200" b="1" dirty="0">
                <a:solidFill>
                  <a:schemeClr val="tx1"/>
                </a:solidFill>
                <a:latin typeface="Courier New" pitchFamily="-65" charset="0"/>
              </a:rPr>
              <a:t> $a0,$at, 0xFEDC</a:t>
            </a:r>
            <a:br>
              <a:rPr lang="en-US" sz="3200" b="1" dirty="0">
                <a:solidFill>
                  <a:schemeClr val="tx1"/>
                </a:solidFill>
                <a:latin typeface="Courier New" pitchFamily="-65" charset="0"/>
              </a:rPr>
            </a:br>
            <a:r>
              <a:rPr lang="en-US" sz="3200" b="1" dirty="0">
                <a:solidFill>
                  <a:schemeClr val="tx1"/>
                </a:solidFill>
                <a:latin typeface="Courier New" pitchFamily="-65" charset="0"/>
              </a:rPr>
              <a:t>	  </a:t>
            </a:r>
            <a:r>
              <a:rPr lang="en-US" sz="3200" b="1" dirty="0" err="1">
                <a:solidFill>
                  <a:schemeClr val="tx1"/>
                </a:solidFill>
                <a:latin typeface="Courier New" pitchFamily="-65" charset="0"/>
              </a:rPr>
              <a:t>bne</a:t>
            </a:r>
            <a:r>
              <a:rPr lang="en-US" sz="3200" b="1" dirty="0">
                <a:solidFill>
                  <a:schemeClr val="tx1"/>
                </a:solidFill>
                <a:latin typeface="Courier New" pitchFamily="-65" charset="0"/>
              </a:rPr>
              <a:t> $a0,$v0, Loop   # 2</a:t>
            </a:r>
          </a:p>
        </p:txBody>
      </p:sp>
      <p:sp>
        <p:nvSpPr>
          <p:cNvPr id="2377733" name="Rectangle 5"/>
          <p:cNvSpPr>
            <a:spLocks noChangeArrowheads="1"/>
          </p:cNvSpPr>
          <p:nvPr/>
        </p:nvSpPr>
        <p:spPr bwMode="auto">
          <a:xfrm>
            <a:off x="6400800" y="5334000"/>
            <a:ext cx="915988" cy="579438"/>
          </a:xfrm>
          <a:prstGeom prst="rect">
            <a:avLst/>
          </a:prstGeom>
          <a:noFill/>
          <a:ln w="12700">
            <a:noFill/>
            <a:miter lim="800000"/>
            <a:headEnd/>
            <a:tailEnd/>
          </a:ln>
          <a:effectLst/>
        </p:spPr>
        <p:txBody>
          <a:bodyPr wrap="none">
            <a:prstTxWarp prst="textNoShape">
              <a:avLst/>
            </a:prstTxWarp>
            <a:spAutoFit/>
          </a:bodyPr>
          <a:lstStyle/>
          <a:p>
            <a:r>
              <a:rPr lang="en-US" sz="3200" b="1" dirty="0">
                <a:solidFill>
                  <a:schemeClr val="tx1"/>
                </a:solidFill>
                <a:latin typeface="Courier New" pitchFamily="-65" charset="0"/>
              </a:rPr>
              <a:t># 1</a:t>
            </a:r>
          </a:p>
        </p:txBody>
      </p:sp>
      <p:sp>
        <p:nvSpPr>
          <p:cNvPr id="2377734" name="Rectangle 6"/>
          <p:cNvSpPr>
            <a:spLocks noChangeArrowheads="1"/>
          </p:cNvSpPr>
          <p:nvPr/>
        </p:nvSpPr>
        <p:spPr bwMode="auto">
          <a:xfrm>
            <a:off x="6181725" y="5004137"/>
            <a:ext cx="371475" cy="1015663"/>
          </a:xfrm>
          <a:prstGeom prst="rect">
            <a:avLst/>
          </a:prstGeom>
          <a:noFill/>
          <a:ln w="12700">
            <a:noFill/>
            <a:miter lim="800000"/>
            <a:headEnd/>
            <a:tailEnd/>
          </a:ln>
          <a:effectLst/>
        </p:spPr>
        <p:txBody>
          <a:bodyPr wrap="square">
            <a:prstTxWarp prst="textNoShape">
              <a:avLst/>
            </a:prstTxWarp>
            <a:spAutoFit/>
          </a:bodyPr>
          <a:lstStyle/>
          <a:p>
            <a:r>
              <a:rPr lang="en-US" sz="6000" dirty="0">
                <a:solidFill>
                  <a:schemeClr val="tx1"/>
                </a:solidFill>
              </a:rPr>
              <a:t>}</a:t>
            </a:r>
          </a:p>
        </p:txBody>
      </p:sp>
      <p:sp>
        <p:nvSpPr>
          <p:cNvPr id="7" name="Rectangle 4"/>
          <p:cNvSpPr>
            <a:spLocks noChangeArrowheads="1"/>
          </p:cNvSpPr>
          <p:nvPr/>
        </p:nvSpPr>
        <p:spPr bwMode="auto">
          <a:xfrm>
            <a:off x="7556500" y="4495800"/>
            <a:ext cx="1371600" cy="1703387"/>
          </a:xfrm>
          <a:prstGeom prst="rect">
            <a:avLst/>
          </a:prstGeom>
          <a:noFill/>
          <a:ln w="12700">
            <a:solidFill>
              <a:schemeClr val="tx1"/>
            </a:solidFill>
            <a:miter lim="800000"/>
            <a:headEnd/>
            <a:tailEnd/>
          </a:ln>
          <a:effectLst/>
        </p:spPr>
        <p:txBody>
          <a:bodyPr lIns="90487" tIns="44450" rIns="90487" bIns="44450">
            <a:prstTxWarp prst="textNoShape">
              <a:avLst/>
            </a:prstTxWarp>
          </a:bodyPr>
          <a:lstStyle/>
          <a:p>
            <a:pPr marL="203200" indent="-203200">
              <a:lnSpc>
                <a:spcPct val="85000"/>
              </a:lnSpc>
              <a:buSzPct val="100000"/>
              <a:buFont typeface="Times" pitchFamily="-65" charset="0"/>
              <a:buNone/>
            </a:pPr>
            <a:r>
              <a:rPr lang="en-US" sz="2400" b="1">
                <a:solidFill>
                  <a:schemeClr val="tx1"/>
                </a:solidFill>
                <a:latin typeface="Courier New" pitchFamily="-65" charset="0"/>
              </a:rPr>
              <a:t>   12</a:t>
            </a:r>
          </a:p>
          <a:p>
            <a:pPr marL="203200" indent="-203200">
              <a:lnSpc>
                <a:spcPct val="85000"/>
              </a:lnSpc>
              <a:buSzPct val="100000"/>
              <a:buFont typeface="Times" pitchFamily="-65" charset="0"/>
              <a:buNone/>
            </a:pPr>
            <a:r>
              <a:rPr lang="en-US" sz="2400" b="1">
                <a:solidFill>
                  <a:schemeClr val="tx1"/>
                </a:solidFill>
                <a:latin typeface="Courier New" pitchFamily="-65" charset="0"/>
              </a:rPr>
              <a:t>a) </a:t>
            </a:r>
            <a:r>
              <a:rPr lang="en-US" sz="2400" b="1">
                <a:latin typeface="Courier New" pitchFamily="-65" charset="0"/>
              </a:rPr>
              <a:t>FF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b) </a:t>
            </a:r>
            <a:r>
              <a:rPr lang="en-US" sz="2400" b="1">
                <a:latin typeface="Courier New" pitchFamily="-65" charset="0"/>
              </a:rPr>
              <a:t>F</a:t>
            </a:r>
            <a:r>
              <a:rPr lang="en-US" sz="2400" b="1">
                <a:solidFill>
                  <a:srgbClr val="EA157A"/>
                </a:solidFill>
                <a:latin typeface="Courier New" pitchFamily="-65" charset="0"/>
              </a:rPr>
              <a:t>T</a:t>
            </a:r>
          </a:p>
          <a:p>
            <a:pPr marL="203200" indent="-203200">
              <a:lnSpc>
                <a:spcPct val="85000"/>
              </a:lnSpc>
              <a:buSzPct val="100000"/>
              <a:buFont typeface="Times" pitchFamily="-65" charset="0"/>
              <a:buNone/>
            </a:pPr>
            <a:r>
              <a:rPr lang="en-US" sz="2400" b="1">
                <a:solidFill>
                  <a:schemeClr val="tx1"/>
                </a:solidFill>
                <a:latin typeface="Courier New" pitchFamily="-65" charset="0"/>
              </a:rPr>
              <a:t>c) </a:t>
            </a:r>
            <a:r>
              <a:rPr lang="en-US" sz="2400" b="1">
                <a:solidFill>
                  <a:srgbClr val="EA157A"/>
                </a:solidFill>
                <a:latin typeface="Courier New" pitchFamily="-65" charset="0"/>
              </a:rPr>
              <a:t>T</a:t>
            </a:r>
            <a:r>
              <a:rPr lang="en-US" sz="2400" b="1">
                <a:latin typeface="Courier New" pitchFamily="-65" charset="0"/>
              </a:rPr>
              <a:t>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d) </a:t>
            </a:r>
            <a:r>
              <a:rPr lang="en-US" sz="2400" b="1">
                <a:solidFill>
                  <a:srgbClr val="EA157A"/>
                </a:solidFill>
                <a:latin typeface="Courier New" pitchFamily="-65" charset="0"/>
              </a:rPr>
              <a:t>TT</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79778" name="Rectangle 2"/>
          <p:cNvSpPr>
            <a:spLocks noGrp="1" noChangeArrowheads="1"/>
          </p:cNvSpPr>
          <p:nvPr>
            <p:ph type="title"/>
          </p:nvPr>
        </p:nvSpPr>
        <p:spPr/>
        <p:txBody>
          <a:bodyPr/>
          <a:lstStyle/>
          <a:p>
            <a:r>
              <a:rPr lang="en-US" smtClean="0"/>
              <a:t>Peer Instruction Answer</a:t>
            </a:r>
            <a:endParaRPr lang="en-US"/>
          </a:p>
        </p:txBody>
      </p:sp>
      <p:sp>
        <p:nvSpPr>
          <p:cNvPr id="10" name="Text Box 4"/>
          <p:cNvSpPr txBox="1">
            <a:spLocks noChangeArrowheads="1"/>
          </p:cNvSpPr>
          <p:nvPr/>
        </p:nvSpPr>
        <p:spPr bwMode="auto">
          <a:xfrm>
            <a:off x="4282819" y="4781490"/>
            <a:ext cx="2956181" cy="400110"/>
          </a:xfrm>
          <a:prstGeom prst="rect">
            <a:avLst/>
          </a:prstGeom>
          <a:noFill/>
          <a:ln w="12700">
            <a:noFill/>
            <a:miter lim="800000"/>
            <a:headEnd/>
            <a:tailEnd/>
          </a:ln>
          <a:effectLst/>
        </p:spPr>
        <p:txBody>
          <a:bodyPr wrap="none">
            <a:prstTxWarp prst="textNoShape">
              <a:avLst/>
            </a:prstTxWarp>
            <a:spAutoFit/>
          </a:bodyPr>
          <a:lstStyle/>
          <a:p>
            <a:r>
              <a:rPr lang="en-US" sz="2000">
                <a:solidFill>
                  <a:schemeClr val="accent2"/>
                </a:solidFill>
                <a:latin typeface="18 VAG Rounded Bold   07390"/>
                <a:cs typeface="B VAG Rounded Bold"/>
              </a:rPr>
              <a:t>data reference; relocate</a:t>
            </a:r>
          </a:p>
        </p:txBody>
      </p:sp>
      <p:sp>
        <p:nvSpPr>
          <p:cNvPr id="11" name="Text Box 6"/>
          <p:cNvSpPr txBox="1">
            <a:spLocks noChangeArrowheads="1"/>
          </p:cNvSpPr>
          <p:nvPr/>
        </p:nvSpPr>
        <p:spPr bwMode="auto">
          <a:xfrm>
            <a:off x="3974894" y="5927725"/>
            <a:ext cx="3035506" cy="400110"/>
          </a:xfrm>
          <a:prstGeom prst="rect">
            <a:avLst/>
          </a:prstGeom>
          <a:noFill/>
          <a:ln w="12700">
            <a:noFill/>
            <a:miter lim="800000"/>
            <a:headEnd/>
            <a:tailEnd/>
          </a:ln>
          <a:effectLst/>
        </p:spPr>
        <p:txBody>
          <a:bodyPr wrap="none">
            <a:prstTxWarp prst="textNoShape">
              <a:avLst/>
            </a:prstTxWarp>
            <a:spAutoFit/>
          </a:bodyPr>
          <a:lstStyle/>
          <a:p>
            <a:r>
              <a:rPr lang="en-US" sz="2000">
                <a:latin typeface="18 VAG Rounded Bold   07390"/>
                <a:cs typeface="B VAG Rounded Bold"/>
              </a:rPr>
              <a:t>   PC-relative branch; OK</a:t>
            </a:r>
          </a:p>
        </p:txBody>
      </p:sp>
      <p:sp>
        <p:nvSpPr>
          <p:cNvPr id="17" name="Rectangle 5"/>
          <p:cNvSpPr>
            <a:spLocks noChangeArrowheads="1"/>
          </p:cNvSpPr>
          <p:nvPr/>
        </p:nvSpPr>
        <p:spPr bwMode="auto">
          <a:xfrm>
            <a:off x="6400800" y="5334000"/>
            <a:ext cx="915988" cy="579438"/>
          </a:xfrm>
          <a:prstGeom prst="rect">
            <a:avLst/>
          </a:prstGeom>
          <a:noFill/>
          <a:ln w="12700">
            <a:noFill/>
            <a:miter lim="800000"/>
            <a:headEnd/>
            <a:tailEnd/>
          </a:ln>
          <a:effectLst/>
        </p:spPr>
        <p:txBody>
          <a:bodyPr wrap="none">
            <a:prstTxWarp prst="textNoShape">
              <a:avLst/>
            </a:prstTxWarp>
            <a:spAutoFit/>
          </a:bodyPr>
          <a:lstStyle/>
          <a:p>
            <a:r>
              <a:rPr lang="en-US" sz="3200" b="1" dirty="0">
                <a:solidFill>
                  <a:schemeClr val="tx1"/>
                </a:solidFill>
                <a:latin typeface="Courier New" pitchFamily="-65" charset="0"/>
              </a:rPr>
              <a:t># 1</a:t>
            </a:r>
          </a:p>
        </p:txBody>
      </p:sp>
      <p:sp>
        <p:nvSpPr>
          <p:cNvPr id="18" name="Rectangle 6"/>
          <p:cNvSpPr>
            <a:spLocks noChangeArrowheads="1"/>
          </p:cNvSpPr>
          <p:nvPr/>
        </p:nvSpPr>
        <p:spPr bwMode="auto">
          <a:xfrm>
            <a:off x="6181725" y="5004137"/>
            <a:ext cx="371475" cy="1015663"/>
          </a:xfrm>
          <a:prstGeom prst="rect">
            <a:avLst/>
          </a:prstGeom>
          <a:noFill/>
          <a:ln w="12700">
            <a:noFill/>
            <a:miter lim="800000"/>
            <a:headEnd/>
            <a:tailEnd/>
          </a:ln>
          <a:effectLst/>
        </p:spPr>
        <p:txBody>
          <a:bodyPr wrap="square">
            <a:prstTxWarp prst="textNoShape">
              <a:avLst/>
            </a:prstTxWarp>
            <a:spAutoFit/>
          </a:bodyPr>
          <a:lstStyle/>
          <a:p>
            <a:r>
              <a:rPr lang="en-US" sz="6000" dirty="0">
                <a:solidFill>
                  <a:schemeClr val="tx1"/>
                </a:solidFill>
              </a:rPr>
              <a:t>}</a:t>
            </a:r>
          </a:p>
        </p:txBody>
      </p:sp>
      <p:sp>
        <p:nvSpPr>
          <p:cNvPr id="20" name="Rectangle 4"/>
          <p:cNvSpPr>
            <a:spLocks noChangeArrowheads="1"/>
          </p:cNvSpPr>
          <p:nvPr/>
        </p:nvSpPr>
        <p:spPr bwMode="auto">
          <a:xfrm>
            <a:off x="7556500" y="4495800"/>
            <a:ext cx="1371600" cy="1703387"/>
          </a:xfrm>
          <a:prstGeom prst="rect">
            <a:avLst/>
          </a:prstGeom>
          <a:noFill/>
          <a:ln w="12700">
            <a:solidFill>
              <a:schemeClr val="tx1"/>
            </a:solidFill>
            <a:miter lim="800000"/>
            <a:headEnd/>
            <a:tailEnd/>
          </a:ln>
          <a:effectLst/>
        </p:spPr>
        <p:txBody>
          <a:bodyPr lIns="90487" tIns="44450" rIns="90487" bIns="44450">
            <a:prstTxWarp prst="textNoShape">
              <a:avLst/>
            </a:prstTxWarp>
          </a:bodyPr>
          <a:lstStyle/>
          <a:p>
            <a:pPr marL="203200" indent="-203200">
              <a:lnSpc>
                <a:spcPct val="85000"/>
              </a:lnSpc>
              <a:buSzPct val="100000"/>
              <a:buFont typeface="Times" pitchFamily="-65" charset="0"/>
              <a:buNone/>
            </a:pPr>
            <a:r>
              <a:rPr lang="en-US" sz="2400" b="1">
                <a:solidFill>
                  <a:schemeClr val="tx1"/>
                </a:solidFill>
                <a:latin typeface="Courier New" pitchFamily="-65" charset="0"/>
              </a:rPr>
              <a:t>   12</a:t>
            </a:r>
          </a:p>
          <a:p>
            <a:pPr marL="203200" indent="-203200">
              <a:lnSpc>
                <a:spcPct val="85000"/>
              </a:lnSpc>
              <a:buSzPct val="100000"/>
              <a:buFont typeface="Times" pitchFamily="-65" charset="0"/>
              <a:buNone/>
            </a:pPr>
            <a:r>
              <a:rPr lang="en-US" sz="2400" b="1">
                <a:solidFill>
                  <a:schemeClr val="tx1"/>
                </a:solidFill>
                <a:latin typeface="Courier New" pitchFamily="-65" charset="0"/>
              </a:rPr>
              <a:t>a) </a:t>
            </a:r>
            <a:r>
              <a:rPr lang="en-US" sz="2400" b="1">
                <a:latin typeface="Courier New" pitchFamily="-65" charset="0"/>
              </a:rPr>
              <a:t>FF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b) </a:t>
            </a:r>
            <a:r>
              <a:rPr lang="en-US" sz="2400" b="1">
                <a:latin typeface="Courier New" pitchFamily="-65" charset="0"/>
              </a:rPr>
              <a:t>F</a:t>
            </a:r>
            <a:r>
              <a:rPr lang="en-US" sz="2400" b="1">
                <a:solidFill>
                  <a:srgbClr val="EA157A"/>
                </a:solidFill>
                <a:latin typeface="Courier New" pitchFamily="-65" charset="0"/>
              </a:rPr>
              <a:t>T</a:t>
            </a:r>
          </a:p>
          <a:p>
            <a:pPr marL="203200" indent="-203200">
              <a:lnSpc>
                <a:spcPct val="85000"/>
              </a:lnSpc>
              <a:buSzPct val="100000"/>
              <a:buFont typeface="Times" pitchFamily="-65" charset="0"/>
              <a:buNone/>
            </a:pPr>
            <a:r>
              <a:rPr lang="en-US" sz="2400" b="1">
                <a:solidFill>
                  <a:schemeClr val="tx1"/>
                </a:solidFill>
                <a:latin typeface="Courier New" pitchFamily="-65" charset="0"/>
              </a:rPr>
              <a:t>c) </a:t>
            </a:r>
            <a:r>
              <a:rPr lang="en-US" sz="2400" b="1">
                <a:solidFill>
                  <a:srgbClr val="EA157A"/>
                </a:solidFill>
                <a:latin typeface="Courier New" pitchFamily="-65" charset="0"/>
              </a:rPr>
              <a:t>T</a:t>
            </a:r>
            <a:r>
              <a:rPr lang="en-US" sz="2400" b="1">
                <a:latin typeface="Courier New" pitchFamily="-65" charset="0"/>
              </a:rPr>
              <a:t>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d) </a:t>
            </a:r>
            <a:r>
              <a:rPr lang="en-US" sz="2400" b="1">
                <a:solidFill>
                  <a:srgbClr val="EA157A"/>
                </a:solidFill>
                <a:latin typeface="Courier New" pitchFamily="-65" charset="0"/>
              </a:rPr>
              <a:t>TT</a:t>
            </a:r>
          </a:p>
        </p:txBody>
      </p:sp>
      <p:sp>
        <p:nvSpPr>
          <p:cNvPr id="21" name="AutoShape 7"/>
          <p:cNvSpPr>
            <a:spLocks noChangeArrowheads="1"/>
          </p:cNvSpPr>
          <p:nvPr/>
        </p:nvSpPr>
        <p:spPr bwMode="auto">
          <a:xfrm>
            <a:off x="7391400" y="5486400"/>
            <a:ext cx="1600200" cy="304800"/>
          </a:xfrm>
          <a:prstGeom prst="roundRect">
            <a:avLst>
              <a:gd name="adj" fmla="val 16667"/>
            </a:avLst>
          </a:prstGeom>
          <a:noFill/>
          <a:ln w="76200">
            <a:solidFill>
              <a:srgbClr val="800080"/>
            </a:solidFill>
            <a:round/>
            <a:headEnd/>
            <a:tailEnd/>
          </a:ln>
          <a:effectLst/>
        </p:spPr>
        <p:txBody>
          <a:bodyPr wrap="none" anchor="ctr">
            <a:prstTxWarp prst="textNoShape">
              <a:avLst/>
            </a:prstTxWarp>
            <a:spAutoFit/>
          </a:bodyPr>
          <a:lstStyle/>
          <a:p>
            <a:endParaRPr lang="en-US"/>
          </a:p>
        </p:txBody>
      </p:sp>
      <p:sp>
        <p:nvSpPr>
          <p:cNvPr id="12" name="Rectangle 3"/>
          <p:cNvSpPr>
            <a:spLocks noChangeArrowheads="1"/>
          </p:cNvSpPr>
          <p:nvPr/>
        </p:nvSpPr>
        <p:spPr bwMode="auto">
          <a:xfrm>
            <a:off x="152400" y="3962400"/>
            <a:ext cx="7292975" cy="2657138"/>
          </a:xfrm>
          <a:prstGeom prst="rect">
            <a:avLst/>
          </a:prstGeom>
          <a:noFill/>
          <a:ln w="12700">
            <a:noFill/>
            <a:miter lim="800000"/>
            <a:headEnd/>
            <a:tailEnd/>
          </a:ln>
          <a:effectLst/>
        </p:spPr>
        <p:txBody>
          <a:bodyPr lIns="63500" tIns="25400" rIns="63500" bIns="25400">
            <a:prstTxWarp prst="textNoShape">
              <a:avLst/>
            </a:prstTxWarp>
            <a:spAutoFit/>
          </a:bodyPr>
          <a:lstStyle/>
          <a:p>
            <a:pPr indent="14288">
              <a:lnSpc>
                <a:spcPct val="75000"/>
              </a:lnSpc>
              <a:spcBef>
                <a:spcPct val="65000"/>
              </a:spcBef>
              <a:buSzPct val="100000"/>
              <a:buFont typeface="Times" pitchFamily="-65" charset="0"/>
              <a:buNone/>
            </a:pPr>
            <a:r>
              <a:rPr lang="en-US" sz="3200" b="1" dirty="0" smtClean="0">
                <a:solidFill>
                  <a:schemeClr val="tx1"/>
                </a:solidFill>
                <a:latin typeface="18 VAG Rounded Bold   07390"/>
              </a:rPr>
              <a:t>The f</a:t>
            </a:r>
            <a:r>
              <a:rPr lang="en-US" sz="3200" b="1" dirty="0" smtClean="0">
                <a:solidFill>
                  <a:schemeClr val="tx1"/>
                </a:solidFill>
                <a:latin typeface="18 VAG Rounded Bold   07390"/>
              </a:rPr>
              <a:t>ollowing </a:t>
            </a:r>
            <a:r>
              <a:rPr lang="en-US" sz="3200" b="1" dirty="0">
                <a:solidFill>
                  <a:schemeClr val="tx1"/>
                </a:solidFill>
                <a:latin typeface="18 VAG Rounded Bold   07390"/>
              </a:rPr>
              <a:t>instr. may need to be edited during link </a:t>
            </a:r>
            <a:r>
              <a:rPr lang="en-US" sz="3200" b="1" dirty="0" smtClean="0">
                <a:solidFill>
                  <a:schemeClr val="tx1"/>
                </a:solidFill>
                <a:latin typeface="18 VAG Rounded Bold   07390"/>
              </a:rPr>
              <a:t>phase. T or F.</a:t>
            </a:r>
          </a:p>
          <a:p>
            <a:pPr indent="14288">
              <a:lnSpc>
                <a:spcPct val="105000"/>
              </a:lnSpc>
              <a:spcBef>
                <a:spcPct val="65000"/>
              </a:spcBef>
              <a:buSzPct val="100000"/>
              <a:buFont typeface="Times" pitchFamily="-65" charset="0"/>
              <a:buNone/>
            </a:pPr>
            <a:r>
              <a:rPr lang="en-US" sz="3200" b="1" dirty="0">
                <a:solidFill>
                  <a:schemeClr val="tx1"/>
                </a:solidFill>
                <a:latin typeface="Courier New" pitchFamily="-65" charset="0"/>
              </a:rPr>
              <a:t>Loop: </a:t>
            </a:r>
            <a:r>
              <a:rPr lang="en-US" sz="3200" b="1" dirty="0" err="1">
                <a:solidFill>
                  <a:schemeClr val="tx1"/>
                </a:solidFill>
                <a:latin typeface="Courier New" pitchFamily="-65" charset="0"/>
              </a:rPr>
              <a:t>lui</a:t>
            </a:r>
            <a:r>
              <a:rPr lang="en-US" sz="3200" b="1" dirty="0">
                <a:solidFill>
                  <a:schemeClr val="tx1"/>
                </a:solidFill>
                <a:latin typeface="Courier New" pitchFamily="-65" charset="0"/>
              </a:rPr>
              <a:t> $at, 0xABCD</a:t>
            </a:r>
            <a:br>
              <a:rPr lang="en-US" sz="3200" b="1" dirty="0">
                <a:solidFill>
                  <a:schemeClr val="tx1"/>
                </a:solidFill>
                <a:latin typeface="Courier New" pitchFamily="-65" charset="0"/>
              </a:rPr>
            </a:br>
            <a:r>
              <a:rPr lang="en-US" sz="3200" b="1" dirty="0">
                <a:solidFill>
                  <a:schemeClr val="tx1"/>
                </a:solidFill>
                <a:latin typeface="Courier New" pitchFamily="-65" charset="0"/>
              </a:rPr>
              <a:t>	  </a:t>
            </a:r>
            <a:r>
              <a:rPr lang="en-US" sz="3200" b="1" dirty="0" err="1">
                <a:solidFill>
                  <a:schemeClr val="tx1"/>
                </a:solidFill>
                <a:latin typeface="Courier New" pitchFamily="-65" charset="0"/>
              </a:rPr>
              <a:t>ori</a:t>
            </a:r>
            <a:r>
              <a:rPr lang="en-US" sz="3200" b="1" dirty="0">
                <a:solidFill>
                  <a:schemeClr val="tx1"/>
                </a:solidFill>
                <a:latin typeface="Courier New" pitchFamily="-65" charset="0"/>
              </a:rPr>
              <a:t> $a0,$at, 0xFEDC</a:t>
            </a:r>
            <a:br>
              <a:rPr lang="en-US" sz="3200" b="1" dirty="0">
                <a:solidFill>
                  <a:schemeClr val="tx1"/>
                </a:solidFill>
                <a:latin typeface="Courier New" pitchFamily="-65" charset="0"/>
              </a:rPr>
            </a:br>
            <a:r>
              <a:rPr lang="en-US" sz="3200" b="1" dirty="0">
                <a:solidFill>
                  <a:schemeClr val="tx1"/>
                </a:solidFill>
                <a:latin typeface="Courier New" pitchFamily="-65" charset="0"/>
              </a:rPr>
              <a:t>	  </a:t>
            </a:r>
            <a:r>
              <a:rPr lang="en-US" sz="3200" b="1" dirty="0" err="1">
                <a:solidFill>
                  <a:schemeClr val="tx1"/>
                </a:solidFill>
                <a:latin typeface="Courier New" pitchFamily="-65" charset="0"/>
              </a:rPr>
              <a:t>bne</a:t>
            </a:r>
            <a:r>
              <a:rPr lang="en-US" sz="3200" b="1" dirty="0">
                <a:solidFill>
                  <a:schemeClr val="tx1"/>
                </a:solidFill>
                <a:latin typeface="Courier New" pitchFamily="-65" charset="0"/>
              </a:rPr>
              <a:t> $a0,$v0, Loop   # 2</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1+#ppt_w/2"/>
                                          </p:val>
                                        </p:tav>
                                        <p:tav tm="100000">
                                          <p:val>
                                            <p:strVal val="#ppt_x"/>
                                          </p:val>
                                        </p:tav>
                                      </p:tavLst>
                                    </p:anim>
                                    <p:anim calcmode="lin" valueType="num">
                                      <p:cBhvr additive="base">
                                        <p:cTn id="14" dur="500" fill="hold"/>
                                        <p:tgtEl>
                                          <p:spTgt spid="11"/>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500" fill="hold"/>
                                        <p:tgtEl>
                                          <p:spTgt spid="21"/>
                                        </p:tgtEl>
                                        <p:attrNameLst>
                                          <p:attrName>ppt_x</p:attrName>
                                        </p:attrNameLst>
                                      </p:cBhvr>
                                      <p:tavLst>
                                        <p:tav tm="0">
                                          <p:val>
                                            <p:strVal val="1+#ppt_w/2"/>
                                          </p:val>
                                        </p:tav>
                                        <p:tav tm="100000">
                                          <p:val>
                                            <p:strVal val="#ppt_x"/>
                                          </p:val>
                                        </p:tav>
                                      </p:tavLst>
                                    </p:anim>
                                    <p:anim calcmode="lin" valueType="num">
                                      <p:cBhvr additive="base">
                                        <p:cTn id="18" dur="500" fill="hold"/>
                                        <p:tgtEl>
                                          <p:spTgt spid="2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P spid="11" grpId="0" autoUpdateAnimBg="0"/>
      <p:bldP spid="21" grpId="0" animBg="1"/>
    </p:bld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70562" name="Rectangle 2"/>
          <p:cNvSpPr>
            <a:spLocks noGrp="1" noChangeArrowheads="1"/>
          </p:cNvSpPr>
          <p:nvPr>
            <p:ph type="title"/>
          </p:nvPr>
        </p:nvSpPr>
        <p:spPr/>
        <p:txBody>
          <a:bodyPr/>
          <a:lstStyle/>
          <a:p>
            <a:r>
              <a:rPr lang="en-US" smtClean="0"/>
              <a:t>Things to Remember (1/3)</a:t>
            </a:r>
            <a:endParaRPr lang="en-US"/>
          </a:p>
        </p:txBody>
      </p:sp>
      <p:graphicFrame>
        <p:nvGraphicFramePr>
          <p:cNvPr id="26" name="Diagram 25"/>
          <p:cNvGraphicFramePr/>
          <p:nvPr/>
        </p:nvGraphicFramePr>
        <p:xfrm>
          <a:off x="2514600" y="228600"/>
          <a:ext cx="4114800" cy="6553200"/>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graphicFrame>
        <p:nvGraphicFramePr>
          <p:cNvPr id="27" name="Diagram 26"/>
          <p:cNvGraphicFramePr/>
          <p:nvPr/>
        </p:nvGraphicFramePr>
        <p:xfrm>
          <a:off x="6477000" y="3810000"/>
          <a:ext cx="1524000" cy="609600"/>
        </p:xfrm>
        <a:graphic>
          <a:graphicData uri="http://schemas.openxmlformats.org/drawingml/2006/diagram">
            <a:relIds xmlns:dgm="http://schemas.openxmlformats.org/drawingml/2006/diagram" xmlns:r="http://schemas.openxmlformats.org/officeDocument/2006/relationships" r:dm="rId8" r:lo="rId9" r:qs="rId10" r:cs="rId11"/>
          </a:graphicData>
        </a:graphic>
      </p:graphicFrame>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72610" name="Rectangle 2"/>
          <p:cNvSpPr>
            <a:spLocks noGrp="1" noChangeArrowheads="1"/>
          </p:cNvSpPr>
          <p:nvPr>
            <p:ph type="title"/>
          </p:nvPr>
        </p:nvSpPr>
        <p:spPr/>
        <p:txBody>
          <a:bodyPr/>
          <a:lstStyle/>
          <a:p>
            <a:r>
              <a:rPr lang="en-US" smtClean="0"/>
              <a:t>Things to Remember (2/3)</a:t>
            </a:r>
            <a:endParaRPr lang="en-US"/>
          </a:p>
        </p:txBody>
      </p:sp>
      <p:sp>
        <p:nvSpPr>
          <p:cNvPr id="2372611" name="Rectangle 3"/>
          <p:cNvSpPr>
            <a:spLocks noGrp="1" noChangeArrowheads="1"/>
          </p:cNvSpPr>
          <p:nvPr>
            <p:ph idx="1"/>
          </p:nvPr>
        </p:nvSpPr>
        <p:spPr/>
        <p:txBody>
          <a:bodyPr/>
          <a:lstStyle/>
          <a:p>
            <a:r>
              <a:rPr lang="en-US" sz="2400" dirty="0" smtClean="0"/>
              <a:t>Compiler converts a single HLL file into a single assembly language file.</a:t>
            </a:r>
          </a:p>
          <a:p>
            <a:r>
              <a:rPr lang="en-US" sz="2400" dirty="0" smtClean="0"/>
              <a:t>Assembler removes </a:t>
            </a:r>
            <a:r>
              <a:rPr lang="en-US" sz="2400" dirty="0" err="1" smtClean="0"/>
              <a:t>pseudoinstructions</a:t>
            </a:r>
            <a:r>
              <a:rPr lang="en-US" sz="2400" dirty="0" smtClean="0"/>
              <a:t>, converts what it can to machine language, and creates a checklist for the linker (relocation table).  A </a:t>
            </a:r>
            <a:r>
              <a:rPr lang="en-US" sz="2400" b="1" dirty="0" smtClean="0">
                <a:latin typeface="Courier New"/>
                <a:cs typeface="Courier New"/>
              </a:rPr>
              <a:t>.</a:t>
            </a:r>
            <a:r>
              <a:rPr lang="en-US" sz="2400" b="1" dirty="0" err="1" smtClean="0">
                <a:latin typeface="Courier New"/>
                <a:cs typeface="Courier New"/>
              </a:rPr>
              <a:t>s</a:t>
            </a:r>
            <a:r>
              <a:rPr lang="en-US" sz="2400" b="1" dirty="0" smtClean="0"/>
              <a:t> </a:t>
            </a:r>
            <a:r>
              <a:rPr lang="en-US" sz="2400" dirty="0" smtClean="0"/>
              <a:t>file becomes a </a:t>
            </a:r>
            <a:r>
              <a:rPr lang="en-US" sz="2400" b="1" dirty="0" smtClean="0">
                <a:latin typeface="Courier New"/>
                <a:cs typeface="Courier New"/>
              </a:rPr>
              <a:t>.</a:t>
            </a:r>
            <a:r>
              <a:rPr lang="en-US" sz="2400" b="1" dirty="0" err="1" smtClean="0">
                <a:latin typeface="Courier New"/>
                <a:cs typeface="Courier New"/>
              </a:rPr>
              <a:t>o</a:t>
            </a:r>
            <a:r>
              <a:rPr lang="en-US" sz="2400" b="1" dirty="0" smtClean="0"/>
              <a:t> </a:t>
            </a:r>
            <a:r>
              <a:rPr lang="en-US" sz="2400" dirty="0" smtClean="0"/>
              <a:t>file.</a:t>
            </a:r>
          </a:p>
          <a:p>
            <a:pPr lvl="1"/>
            <a:r>
              <a:rPr lang="en-US" sz="2000" dirty="0" smtClean="0"/>
              <a:t>Does 2 passes to resolve addresses, handling internal forward references</a:t>
            </a:r>
          </a:p>
          <a:p>
            <a:r>
              <a:rPr lang="en-US" sz="2400" dirty="0" smtClean="0"/>
              <a:t>Linker combines several </a:t>
            </a:r>
            <a:r>
              <a:rPr lang="en-US" sz="2400" b="1" dirty="0" smtClean="0">
                <a:latin typeface="Courier New"/>
                <a:cs typeface="Courier New"/>
              </a:rPr>
              <a:t>.</a:t>
            </a:r>
            <a:r>
              <a:rPr lang="en-US" sz="2400" b="1" dirty="0" err="1" smtClean="0">
                <a:latin typeface="Courier New"/>
                <a:cs typeface="Courier New"/>
              </a:rPr>
              <a:t>o</a:t>
            </a:r>
            <a:r>
              <a:rPr lang="en-US" sz="2400" b="1" dirty="0" smtClean="0"/>
              <a:t> </a:t>
            </a:r>
            <a:r>
              <a:rPr lang="en-US" sz="2400" dirty="0" smtClean="0"/>
              <a:t>files and resolves absolute addresses.</a:t>
            </a:r>
          </a:p>
          <a:p>
            <a:pPr lvl="1"/>
            <a:r>
              <a:rPr lang="en-US" sz="2000" dirty="0" smtClean="0"/>
              <a:t>Enables separate compilation, libraries that need not be compiled, and resolves remaining addresses</a:t>
            </a:r>
          </a:p>
          <a:p>
            <a:r>
              <a:rPr lang="en-US" sz="2400" dirty="0" smtClean="0"/>
              <a:t>Loader loads executable into memory and begins execution.</a:t>
            </a:r>
            <a:endParaRPr lang="en-US" sz="2400"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74658" name="Rectangle 2"/>
          <p:cNvSpPr>
            <a:spLocks noGrp="1" noChangeArrowheads="1"/>
          </p:cNvSpPr>
          <p:nvPr>
            <p:ph type="title"/>
          </p:nvPr>
        </p:nvSpPr>
        <p:spPr/>
        <p:txBody>
          <a:bodyPr/>
          <a:lstStyle/>
          <a:p>
            <a:r>
              <a:rPr lang="en-US" dirty="0" smtClean="0"/>
              <a:t>Things to Remember</a:t>
            </a:r>
            <a:r>
              <a:rPr lang="en-US" dirty="0" smtClean="0"/>
              <a:t> (3</a:t>
            </a:r>
            <a:r>
              <a:rPr lang="en-US" dirty="0" smtClean="0"/>
              <a:t>/</a:t>
            </a:r>
            <a:r>
              <a:rPr lang="en-US" dirty="0" smtClean="0"/>
              <a:t>3)</a:t>
            </a:r>
            <a:endParaRPr lang="en-US" dirty="0"/>
          </a:p>
        </p:txBody>
      </p:sp>
      <p:sp>
        <p:nvSpPr>
          <p:cNvPr id="2374659" name="Rectangle 3"/>
          <p:cNvSpPr>
            <a:spLocks noGrp="1" noChangeArrowheads="1"/>
          </p:cNvSpPr>
          <p:nvPr>
            <p:ph idx="1"/>
          </p:nvPr>
        </p:nvSpPr>
        <p:spPr/>
        <p:txBody>
          <a:bodyPr/>
          <a:lstStyle/>
          <a:p>
            <a:r>
              <a:rPr lang="en-US" dirty="0" smtClean="0"/>
              <a:t>Stored Program concept is very powerful.  It means that instructions sometimes act just like data.  Therefore we can use programs to manipulate other programs! </a:t>
            </a:r>
          </a:p>
          <a:p>
            <a:pPr lvl="1"/>
            <a:r>
              <a:rPr lang="en-US" dirty="0" smtClean="0"/>
              <a:t>Compiler </a:t>
            </a:r>
            <a:r>
              <a:rPr lang="en-US" dirty="0" err="1" smtClean="0"/>
              <a:t></a:t>
            </a:r>
            <a:r>
              <a:rPr lang="en-US" dirty="0" smtClean="0"/>
              <a:t> Assembler </a:t>
            </a:r>
            <a:r>
              <a:rPr lang="en-US" dirty="0" err="1" smtClean="0"/>
              <a:t></a:t>
            </a:r>
            <a:r>
              <a:rPr lang="en-US" dirty="0" smtClean="0"/>
              <a:t> Linker (</a:t>
            </a:r>
            <a:r>
              <a:rPr lang="en-US" dirty="0" err="1" smtClean="0"/>
              <a:t></a:t>
            </a:r>
            <a:r>
              <a:rPr lang="en-US" dirty="0" smtClean="0"/>
              <a:t> Loader)</a:t>
            </a:r>
            <a:endParaRPr lang="en-US"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28226" name="Rectangle 2"/>
          <p:cNvSpPr>
            <a:spLocks noGrp="1" noChangeArrowheads="1"/>
          </p:cNvSpPr>
          <p:nvPr>
            <p:ph type="title"/>
          </p:nvPr>
        </p:nvSpPr>
        <p:spPr/>
        <p:txBody>
          <a:bodyPr/>
          <a:lstStyle/>
          <a:p>
            <a:r>
              <a:rPr lang="en-US" smtClean="0"/>
              <a:t>Bonus slides</a:t>
            </a:r>
            <a:endParaRPr lang="en-US"/>
          </a:p>
        </p:txBody>
      </p:sp>
      <p:sp>
        <p:nvSpPr>
          <p:cNvPr id="2228227" name="Rectangle 3"/>
          <p:cNvSpPr>
            <a:spLocks noGrp="1" noChangeArrowheads="1"/>
          </p:cNvSpPr>
          <p:nvPr>
            <p:ph idx="1"/>
          </p:nvPr>
        </p:nvSpPr>
        <p:spPr/>
        <p:txBody>
          <a:bodyPr/>
          <a:lstStyle/>
          <a:p>
            <a:r>
              <a:rPr lang="en-US" smtClean="0"/>
              <a:t>These are extra slides that used to be included in lecture notes, but have been moved to this, the “bonus” area to serve as a supplement.</a:t>
            </a:r>
          </a:p>
          <a:p>
            <a:r>
              <a:rPr lang="en-US" smtClean="0"/>
              <a:t>The slides will appear in the order they would have in the normal presentation</a:t>
            </a:r>
            <a:endParaRPr lang="en-US"/>
          </a:p>
        </p:txBody>
      </p:sp>
      <p:sp>
        <p:nvSpPr>
          <p:cNvPr id="2228228" name="WordArt 4"/>
          <p:cNvSpPr>
            <a:spLocks noChangeArrowheads="1" noChangeShapeType="1" noTextEdit="1"/>
          </p:cNvSpPr>
          <p:nvPr/>
        </p:nvSpPr>
        <p:spPr bwMode="auto">
          <a:xfrm>
            <a:off x="2438400" y="4343400"/>
            <a:ext cx="4267200" cy="2018818"/>
          </a:xfrm>
          <a:prstGeom prst="rect">
            <a:avLst/>
          </a:prstGeom>
        </p:spPr>
        <p:txBody>
          <a:bodyPr wrap="none" fromWordArt="1">
            <a:prstTxWarp prst="textPlain">
              <a:avLst>
                <a:gd name="adj" fmla="val 50000"/>
              </a:avLst>
            </a:prstTxWarp>
          </a:bodyPr>
          <a:lstStyle/>
          <a:p>
            <a:pPr algn="ctr"/>
            <a:r>
              <a:rPr lang="en-US" sz="3600" kern="10" dirty="0">
                <a:ln w="19050">
                  <a:solidFill>
                    <a:srgbClr val="99CCFF"/>
                  </a:solidFill>
                  <a:round/>
                  <a:headEnd/>
                  <a:tailEnd/>
                </a:ln>
                <a:solidFill>
                  <a:srgbClr val="0066CC"/>
                </a:solidFill>
                <a:effectLst>
                  <a:outerShdw blurRad="63500" dist="35921" dir="2700000" algn="ctr" rotWithShape="0">
                    <a:srgbClr val="990000"/>
                  </a:outerShdw>
                </a:effectLst>
                <a:latin typeface="Impact"/>
                <a:ea typeface="Impact"/>
                <a:cs typeface="Impact"/>
              </a:rPr>
              <a:t>Bonus</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88642" name="Rectangle 2"/>
          <p:cNvSpPr>
            <a:spLocks noGrp="1" noChangeArrowheads="1"/>
          </p:cNvSpPr>
          <p:nvPr>
            <p:ph type="title"/>
          </p:nvPr>
        </p:nvSpPr>
        <p:spPr>
          <a:xfrm>
            <a:off x="609600" y="211138"/>
            <a:ext cx="6324600" cy="474662"/>
          </a:xfrm>
        </p:spPr>
        <p:txBody>
          <a:bodyPr/>
          <a:lstStyle/>
          <a:p>
            <a:r>
              <a:rPr lang="en-US" dirty="0"/>
              <a:t>Integer Multiplication (1/3)</a:t>
            </a:r>
          </a:p>
        </p:txBody>
      </p:sp>
      <p:sp>
        <p:nvSpPr>
          <p:cNvPr id="2288643" name="Rectangle 3"/>
          <p:cNvSpPr>
            <a:spLocks noGrp="1" noChangeArrowheads="1"/>
          </p:cNvSpPr>
          <p:nvPr>
            <p:ph idx="1"/>
          </p:nvPr>
        </p:nvSpPr>
        <p:spPr>
          <a:xfrm>
            <a:off x="457200" y="1143000"/>
            <a:ext cx="7848600" cy="3667125"/>
          </a:xfrm>
        </p:spPr>
        <p:txBody>
          <a:bodyPr/>
          <a:lstStyle/>
          <a:p>
            <a:r>
              <a:rPr lang="en-US" dirty="0"/>
              <a:t>Paper and pencil example (unsigned):</a:t>
            </a:r>
          </a:p>
          <a:p>
            <a:pPr lvl="1">
              <a:buFontTx/>
              <a:buNone/>
            </a:pPr>
            <a:r>
              <a:rPr lang="en-US" dirty="0">
                <a:latin typeface="Courier New" pitchFamily="-65" charset="0"/>
              </a:rPr>
              <a:t>	Multiplicand	1000		8		Multiplier   </a:t>
            </a:r>
            <a:r>
              <a:rPr lang="en-US" u="sng" dirty="0">
                <a:latin typeface="Courier New" pitchFamily="-65" charset="0"/>
              </a:rPr>
              <a:t>x1001</a:t>
            </a:r>
            <a:r>
              <a:rPr lang="en-US" dirty="0">
                <a:latin typeface="Courier New" pitchFamily="-65" charset="0"/>
              </a:rPr>
              <a:t>		</a:t>
            </a:r>
            <a:r>
              <a:rPr lang="en-US" dirty="0" smtClean="0">
                <a:latin typeface="Courier New" pitchFamily="-65" charset="0"/>
              </a:rPr>
              <a:t>9</a:t>
            </a:r>
            <a:br>
              <a:rPr lang="en-US" dirty="0" smtClean="0">
                <a:latin typeface="Courier New" pitchFamily="-65" charset="0"/>
              </a:rPr>
            </a:br>
            <a:r>
              <a:rPr lang="en-US" dirty="0" smtClean="0">
                <a:latin typeface="Courier New" pitchFamily="-65" charset="0"/>
              </a:rPr>
              <a:t>               1000</a:t>
            </a:r>
            <a:br>
              <a:rPr lang="en-US" dirty="0" smtClean="0">
                <a:latin typeface="Courier New" pitchFamily="-65" charset="0"/>
              </a:rPr>
            </a:br>
            <a:r>
              <a:rPr lang="en-US" dirty="0" smtClean="0">
                <a:latin typeface="Courier New" pitchFamily="-65" charset="0"/>
              </a:rPr>
              <a:t>              0000</a:t>
            </a:r>
            <a:br>
              <a:rPr lang="en-US" dirty="0" smtClean="0">
                <a:latin typeface="Courier New" pitchFamily="-65" charset="0"/>
              </a:rPr>
            </a:br>
            <a:r>
              <a:rPr lang="en-US" dirty="0" smtClean="0">
                <a:latin typeface="Courier New" pitchFamily="-65" charset="0"/>
              </a:rPr>
              <a:t>             0000</a:t>
            </a:r>
            <a:br>
              <a:rPr lang="en-US" dirty="0" smtClean="0">
                <a:latin typeface="Courier New" pitchFamily="-65" charset="0"/>
              </a:rPr>
            </a:br>
            <a:r>
              <a:rPr lang="en-US" dirty="0" smtClean="0">
                <a:latin typeface="Courier New" pitchFamily="-65" charset="0"/>
              </a:rPr>
              <a:t>           </a:t>
            </a:r>
            <a:r>
              <a:rPr lang="en-US" u="sng" dirty="0" smtClean="0">
                <a:latin typeface="Courier New" pitchFamily="-65" charset="0"/>
              </a:rPr>
              <a:t>+1000    </a:t>
            </a:r>
            <a:br>
              <a:rPr lang="en-US" u="sng" dirty="0" smtClean="0">
                <a:latin typeface="Courier New" pitchFamily="-65" charset="0"/>
              </a:rPr>
            </a:br>
            <a:r>
              <a:rPr lang="en-US" dirty="0" smtClean="0">
                <a:latin typeface="Courier New" pitchFamily="-65" charset="0"/>
              </a:rPr>
              <a:t>           01001000</a:t>
            </a:r>
            <a:r>
              <a:rPr lang="en-US" dirty="0">
                <a:latin typeface="Courier New" pitchFamily="-65" charset="0"/>
              </a:rPr>
              <a:t>		</a:t>
            </a:r>
            <a:endParaRPr lang="en-US" dirty="0"/>
          </a:p>
          <a:p>
            <a:r>
              <a:rPr lang="en-US" dirty="0" err="1"/>
              <a:t>m</a:t>
            </a:r>
            <a:r>
              <a:rPr lang="en-US" dirty="0"/>
              <a:t> bits </a:t>
            </a:r>
            <a:r>
              <a:rPr lang="en-US" dirty="0" err="1"/>
              <a:t>x</a:t>
            </a:r>
            <a:r>
              <a:rPr lang="en-US" dirty="0"/>
              <a:t> </a:t>
            </a:r>
            <a:r>
              <a:rPr lang="en-US" dirty="0" err="1"/>
              <a:t>n</a:t>
            </a:r>
            <a:r>
              <a:rPr lang="en-US" dirty="0"/>
              <a:t> bits = </a:t>
            </a:r>
            <a:r>
              <a:rPr lang="en-US" dirty="0" err="1"/>
              <a:t>m</a:t>
            </a:r>
            <a:r>
              <a:rPr lang="en-US" dirty="0"/>
              <a:t> + </a:t>
            </a:r>
            <a:r>
              <a:rPr lang="en-US" dirty="0" err="1"/>
              <a:t>n</a:t>
            </a:r>
            <a:r>
              <a:rPr lang="en-US" dirty="0"/>
              <a:t> bit product</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90690" name="Rectangle 2"/>
          <p:cNvSpPr>
            <a:spLocks noGrp="1" noChangeArrowheads="1"/>
          </p:cNvSpPr>
          <p:nvPr>
            <p:ph type="title"/>
          </p:nvPr>
        </p:nvSpPr>
        <p:spPr>
          <a:xfrm>
            <a:off x="609600" y="211138"/>
            <a:ext cx="6553200" cy="474662"/>
          </a:xfrm>
          <a:ln/>
        </p:spPr>
        <p:txBody>
          <a:bodyPr lIns="63360" tIns="25560" rIns="63360" bIns="25560"/>
          <a:lstStyle/>
          <a:p>
            <a: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Integer Multiplication (2/3)</a:t>
            </a:r>
          </a:p>
        </p:txBody>
      </p:sp>
      <p:sp>
        <p:nvSpPr>
          <p:cNvPr id="2290691" name="Rectangle 3"/>
          <p:cNvSpPr>
            <a:spLocks noGrp="1" noChangeArrowheads="1"/>
          </p:cNvSpPr>
          <p:nvPr>
            <p:ph idx="1"/>
          </p:nvPr>
        </p:nvSpPr>
        <p:spPr>
          <a:xfrm>
            <a:off x="457200" y="1143000"/>
            <a:ext cx="8153400" cy="5321300"/>
          </a:xfrm>
          <a:ln/>
        </p:spPr>
        <p:txBody>
          <a:bodyPr lIns="63360" tIns="25560" rIns="63360" bIns="25560"/>
          <a:lstStyle/>
          <a:p>
            <a:pPr marL="201613" indent="-20161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In MIPS, we multiply registers, so:</a:t>
            </a:r>
          </a:p>
          <a:p>
            <a:pPr lvl="1"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32-bit value </a:t>
            </a:r>
            <a:r>
              <a:rPr lang="en-GB" dirty="0" err="1"/>
              <a:t>x</a:t>
            </a:r>
            <a:r>
              <a:rPr lang="en-GB" dirty="0"/>
              <a:t> 32-bit value = 64-bit value</a:t>
            </a:r>
          </a:p>
          <a:p>
            <a:pPr marL="201613" indent="-20161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Syntax of Multiplication (signed):</a:t>
            </a:r>
          </a:p>
          <a:p>
            <a:pPr lvl="1"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a:t>
            </a:r>
            <a:r>
              <a:rPr lang="en-GB" dirty="0" err="1">
                <a:latin typeface="Courier New" pitchFamily="-65" charset="0"/>
              </a:rPr>
              <a:t>mult</a:t>
            </a:r>
            <a:r>
              <a:rPr lang="en-GB" dirty="0"/>
              <a:t>	register1, register2</a:t>
            </a:r>
          </a:p>
          <a:p>
            <a:pPr lvl="1"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Multiplies 32-bit values in those registers &amp; puts 64-bit product in special result </a:t>
            </a:r>
            <a:r>
              <a:rPr lang="en-GB" dirty="0" err="1"/>
              <a:t>regs</a:t>
            </a:r>
            <a:r>
              <a:rPr lang="en-GB" dirty="0"/>
              <a:t>:</a:t>
            </a:r>
          </a:p>
          <a:p>
            <a:pPr marL="1255713" lvl="2" indent="-34131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puts product </a:t>
            </a:r>
            <a:r>
              <a:rPr lang="en-GB" dirty="0">
                <a:solidFill>
                  <a:srgbClr val="063DE8"/>
                </a:solidFill>
              </a:rPr>
              <a:t>upper half in</a:t>
            </a:r>
            <a:r>
              <a:rPr lang="en-GB" dirty="0"/>
              <a:t> </a:t>
            </a:r>
            <a:r>
              <a:rPr lang="en-GB" dirty="0">
                <a:solidFill>
                  <a:srgbClr val="063DE8"/>
                </a:solidFill>
              </a:rPr>
              <a:t>hi</a:t>
            </a:r>
            <a:r>
              <a:rPr lang="en-GB" dirty="0"/>
              <a:t>, </a:t>
            </a:r>
            <a:r>
              <a:rPr lang="en-GB" dirty="0">
                <a:solidFill>
                  <a:srgbClr val="FC0128"/>
                </a:solidFill>
              </a:rPr>
              <a:t>lower half in</a:t>
            </a:r>
            <a:r>
              <a:rPr lang="en-GB" dirty="0"/>
              <a:t> </a:t>
            </a:r>
            <a:r>
              <a:rPr lang="en-GB" dirty="0">
                <a:solidFill>
                  <a:srgbClr val="FC0128"/>
                </a:solidFill>
              </a:rPr>
              <a:t>lo</a:t>
            </a:r>
          </a:p>
          <a:p>
            <a:pPr lvl="1" defTabSz="449263">
              <a:buClr>
                <a:srgbClr val="063DE8"/>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solidFill>
                  <a:srgbClr val="063DE8"/>
                </a:solidFill>
              </a:rPr>
              <a:t>hi</a:t>
            </a:r>
            <a:r>
              <a:rPr lang="en-GB" dirty="0"/>
              <a:t> and </a:t>
            </a:r>
            <a:r>
              <a:rPr lang="en-GB" dirty="0">
                <a:solidFill>
                  <a:srgbClr val="FC0128"/>
                </a:solidFill>
              </a:rPr>
              <a:t>lo</a:t>
            </a:r>
            <a:r>
              <a:rPr lang="en-GB" dirty="0"/>
              <a:t> are 2 registers separate from the 32 general purpose registers</a:t>
            </a:r>
          </a:p>
          <a:p>
            <a:pPr lvl="1"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Use </a:t>
            </a:r>
            <a:r>
              <a:rPr lang="en-GB" dirty="0" err="1">
                <a:solidFill>
                  <a:srgbClr val="063DE8"/>
                </a:solidFill>
                <a:latin typeface="Courier New" pitchFamily="-65" charset="0"/>
              </a:rPr>
              <a:t>mfhi</a:t>
            </a:r>
            <a:r>
              <a:rPr lang="en-GB" dirty="0">
                <a:solidFill>
                  <a:srgbClr val="063DE8"/>
                </a:solidFill>
                <a:latin typeface="Courier New" pitchFamily="-65" charset="0"/>
              </a:rPr>
              <a:t> </a:t>
            </a:r>
            <a:r>
              <a:rPr lang="en-GB" dirty="0">
                <a:solidFill>
                  <a:srgbClr val="063DE8"/>
                </a:solidFill>
              </a:rPr>
              <a:t>register</a:t>
            </a:r>
            <a:r>
              <a:rPr lang="en-GB" dirty="0"/>
              <a:t> &amp; </a:t>
            </a:r>
            <a:r>
              <a:rPr lang="en-GB" dirty="0" err="1">
                <a:solidFill>
                  <a:srgbClr val="FC0128"/>
                </a:solidFill>
                <a:latin typeface="Courier New" pitchFamily="-65" charset="0"/>
              </a:rPr>
              <a:t>mflo</a:t>
            </a:r>
            <a:r>
              <a:rPr lang="en-GB" dirty="0">
                <a:solidFill>
                  <a:srgbClr val="FC0128"/>
                </a:solidFill>
                <a:latin typeface="Courier New" pitchFamily="-65" charset="0"/>
              </a:rPr>
              <a:t> </a:t>
            </a:r>
            <a:r>
              <a:rPr lang="en-GB" dirty="0">
                <a:solidFill>
                  <a:srgbClr val="FC0128"/>
                </a:solidFill>
              </a:rPr>
              <a:t>register</a:t>
            </a:r>
            <a:r>
              <a:rPr lang="en-GB" dirty="0"/>
              <a:t> to </a:t>
            </a:r>
            <a:r>
              <a:rPr lang="en-GB" u="sng" dirty="0"/>
              <a:t>m</a:t>
            </a:r>
            <a:r>
              <a:rPr lang="en-GB" dirty="0"/>
              <a:t>ove </a:t>
            </a:r>
            <a:r>
              <a:rPr lang="en-GB" u="sng" dirty="0"/>
              <a:t>f</a:t>
            </a:r>
            <a:r>
              <a:rPr lang="en-GB" dirty="0"/>
              <a:t>rom </a:t>
            </a:r>
            <a:r>
              <a:rPr lang="en-GB" dirty="0">
                <a:solidFill>
                  <a:srgbClr val="063DE8"/>
                </a:solidFill>
              </a:rPr>
              <a:t>hi</a:t>
            </a:r>
            <a:r>
              <a:rPr lang="en-GB" dirty="0"/>
              <a:t>, </a:t>
            </a:r>
            <a:r>
              <a:rPr lang="en-GB" dirty="0">
                <a:solidFill>
                  <a:srgbClr val="FC0128"/>
                </a:solidFill>
              </a:rPr>
              <a:t>lo</a:t>
            </a:r>
            <a:r>
              <a:rPr lang="en-GB" dirty="0"/>
              <a:t> to another register</a:t>
            </a: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92738" name="Rectangle 2"/>
          <p:cNvSpPr>
            <a:spLocks noGrp="1" noChangeArrowheads="1"/>
          </p:cNvSpPr>
          <p:nvPr>
            <p:ph type="title"/>
          </p:nvPr>
        </p:nvSpPr>
        <p:spPr>
          <a:xfrm>
            <a:off x="609600" y="211138"/>
            <a:ext cx="6705600" cy="474662"/>
          </a:xfrm>
          <a:ln/>
        </p:spPr>
        <p:txBody>
          <a:bodyPr lIns="63360" tIns="25560" rIns="63360" bIns="25560"/>
          <a:lstStyle/>
          <a:p>
            <a: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Integer Multiplication (3/3)</a:t>
            </a:r>
          </a:p>
        </p:txBody>
      </p:sp>
      <p:sp>
        <p:nvSpPr>
          <p:cNvPr id="2292739" name="Rectangle 3"/>
          <p:cNvSpPr>
            <a:spLocks noGrp="1" noChangeArrowheads="1"/>
          </p:cNvSpPr>
          <p:nvPr>
            <p:ph idx="1"/>
          </p:nvPr>
        </p:nvSpPr>
        <p:spPr>
          <a:xfrm>
            <a:off x="457200" y="1143000"/>
            <a:ext cx="7848600" cy="5291138"/>
          </a:xfrm>
          <a:ln/>
        </p:spPr>
        <p:txBody>
          <a:bodyPr lIns="63360" tIns="25560" rIns="63360" bIns="25560"/>
          <a:lstStyle/>
          <a:p>
            <a:pPr marL="201613" indent="-20161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Example:</a:t>
            </a:r>
          </a:p>
          <a:p>
            <a:pPr lvl="1"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in C:	</a:t>
            </a:r>
            <a:r>
              <a:rPr lang="en-GB" dirty="0">
                <a:latin typeface="Courier New" pitchFamily="-65" charset="0"/>
              </a:rPr>
              <a:t>a = </a:t>
            </a:r>
            <a:r>
              <a:rPr lang="en-GB" dirty="0" err="1">
                <a:latin typeface="Courier New" pitchFamily="-65" charset="0"/>
              </a:rPr>
              <a:t>b</a:t>
            </a:r>
            <a:r>
              <a:rPr lang="en-GB" dirty="0">
                <a:latin typeface="Courier New" pitchFamily="-65" charset="0"/>
              </a:rPr>
              <a:t> * </a:t>
            </a:r>
            <a:r>
              <a:rPr lang="en-GB" dirty="0" err="1">
                <a:latin typeface="Courier New" pitchFamily="-65" charset="0"/>
              </a:rPr>
              <a:t>c</a:t>
            </a:r>
            <a:r>
              <a:rPr lang="en-GB" dirty="0">
                <a:latin typeface="Courier New" pitchFamily="-65" charset="0"/>
              </a:rPr>
              <a:t>;</a:t>
            </a:r>
          </a:p>
          <a:p>
            <a:pPr lvl="1"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in MIPS:</a:t>
            </a:r>
          </a:p>
          <a:p>
            <a:pPr marL="1255713" lvl="2" indent="-34131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let </a:t>
            </a:r>
            <a:r>
              <a:rPr lang="en-GB" dirty="0" err="1">
                <a:latin typeface="Courier New"/>
                <a:cs typeface="Courier New"/>
              </a:rPr>
              <a:t>b</a:t>
            </a:r>
            <a:r>
              <a:rPr lang="en-GB" dirty="0"/>
              <a:t> be </a:t>
            </a:r>
            <a:r>
              <a:rPr lang="en-GB" dirty="0">
                <a:latin typeface="Courier New"/>
                <a:cs typeface="Courier New"/>
              </a:rPr>
              <a:t>$s2</a:t>
            </a:r>
            <a:r>
              <a:rPr lang="en-GB" dirty="0"/>
              <a:t>; let </a:t>
            </a:r>
            <a:r>
              <a:rPr lang="en-GB" dirty="0" err="1">
                <a:latin typeface="Courier New"/>
                <a:cs typeface="Courier New"/>
              </a:rPr>
              <a:t>c</a:t>
            </a:r>
            <a:r>
              <a:rPr lang="en-GB" dirty="0"/>
              <a:t> be </a:t>
            </a:r>
            <a:r>
              <a:rPr lang="en-GB" dirty="0">
                <a:latin typeface="Courier New"/>
                <a:cs typeface="Courier New"/>
              </a:rPr>
              <a:t>$s3</a:t>
            </a:r>
            <a:r>
              <a:rPr lang="en-GB" dirty="0"/>
              <a:t>; and let </a:t>
            </a:r>
            <a:r>
              <a:rPr lang="en-GB" dirty="0">
                <a:latin typeface="Courier New"/>
                <a:cs typeface="Courier New"/>
              </a:rPr>
              <a:t>a</a:t>
            </a:r>
            <a:r>
              <a:rPr lang="en-GB" dirty="0"/>
              <a:t> be </a:t>
            </a:r>
            <a:r>
              <a:rPr lang="en-GB" dirty="0">
                <a:latin typeface="Courier New"/>
                <a:cs typeface="Courier New"/>
              </a:rPr>
              <a:t>$s0</a:t>
            </a:r>
            <a:r>
              <a:rPr lang="en-GB" dirty="0"/>
              <a:t> and </a:t>
            </a:r>
            <a:r>
              <a:rPr lang="en-GB" dirty="0">
                <a:latin typeface="Courier New"/>
                <a:cs typeface="Courier New"/>
              </a:rPr>
              <a:t>$s1</a:t>
            </a:r>
            <a:r>
              <a:rPr lang="en-GB" dirty="0"/>
              <a:t> (since it may be up to 64 bits)</a:t>
            </a:r>
          </a:p>
          <a:p>
            <a:pPr lvl="1" defTabSz="449263">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a:t>
            </a:r>
            <a:r>
              <a:rPr lang="en-GB" dirty="0" err="1">
                <a:latin typeface="Courier New" pitchFamily="-65" charset="0"/>
              </a:rPr>
              <a:t>mult</a:t>
            </a:r>
            <a:r>
              <a:rPr lang="en-GB" dirty="0">
                <a:latin typeface="Courier New" pitchFamily="-65" charset="0"/>
              </a:rPr>
              <a:t> $s2,$s3	</a:t>
            </a:r>
            <a:r>
              <a:rPr lang="en-GB" dirty="0">
                <a:solidFill>
                  <a:schemeClr val="bg2"/>
                </a:solidFill>
                <a:latin typeface="Courier New" pitchFamily="-65" charset="0"/>
              </a:rPr>
              <a:t># </a:t>
            </a:r>
            <a:r>
              <a:rPr lang="en-GB" dirty="0" err="1">
                <a:solidFill>
                  <a:schemeClr val="bg2"/>
                </a:solidFill>
                <a:latin typeface="Courier New" pitchFamily="-65" charset="0"/>
              </a:rPr>
              <a:t>b</a:t>
            </a:r>
            <a:r>
              <a:rPr lang="en-GB" dirty="0">
                <a:solidFill>
                  <a:schemeClr val="bg2"/>
                </a:solidFill>
                <a:latin typeface="Courier New" pitchFamily="-65" charset="0"/>
              </a:rPr>
              <a:t>*</a:t>
            </a:r>
            <a:r>
              <a:rPr lang="en-GB" dirty="0" err="1">
                <a:solidFill>
                  <a:schemeClr val="bg2"/>
                </a:solidFill>
                <a:latin typeface="Courier New" pitchFamily="-65" charset="0"/>
              </a:rPr>
              <a:t>c</a:t>
            </a:r>
            <a:r>
              <a:rPr lang="en-GB" dirty="0">
                <a:latin typeface="Courier New" pitchFamily="-65" charset="0"/>
              </a:rPr>
              <a:t>		   </a:t>
            </a:r>
            <a:r>
              <a:rPr lang="en-GB" dirty="0" err="1">
                <a:latin typeface="Courier New" pitchFamily="-65" charset="0"/>
              </a:rPr>
              <a:t>mfhi</a:t>
            </a:r>
            <a:r>
              <a:rPr lang="en-GB" dirty="0">
                <a:latin typeface="Courier New" pitchFamily="-65" charset="0"/>
              </a:rPr>
              <a:t> $s0		</a:t>
            </a:r>
            <a:r>
              <a:rPr lang="en-GB" dirty="0">
                <a:solidFill>
                  <a:schemeClr val="bg2"/>
                </a:solidFill>
                <a:latin typeface="Courier New" pitchFamily="-65" charset="0"/>
              </a:rPr>
              <a:t># upper half </a:t>
            </a:r>
            <a:r>
              <a:rPr lang="en-GB" dirty="0" smtClean="0">
                <a:solidFill>
                  <a:schemeClr val="bg2"/>
                </a:solidFill>
                <a:latin typeface="Courier New" pitchFamily="-65" charset="0"/>
              </a:rPr>
              <a:t>of</a:t>
            </a:r>
            <a:br>
              <a:rPr lang="en-GB" dirty="0" smtClean="0">
                <a:solidFill>
                  <a:schemeClr val="bg2"/>
                </a:solidFill>
                <a:latin typeface="Courier New" pitchFamily="-65" charset="0"/>
              </a:rPr>
            </a:br>
            <a:r>
              <a:rPr lang="en-GB" dirty="0" smtClean="0">
                <a:solidFill>
                  <a:schemeClr val="bg2"/>
                </a:solidFill>
                <a:latin typeface="Courier New" pitchFamily="-65" charset="0"/>
              </a:rPr>
              <a:t>               # </a:t>
            </a:r>
            <a:r>
              <a:rPr lang="en-GB" dirty="0">
                <a:solidFill>
                  <a:schemeClr val="bg2"/>
                </a:solidFill>
                <a:latin typeface="Courier New" pitchFamily="-65" charset="0"/>
              </a:rPr>
              <a:t>product into $s0</a:t>
            </a:r>
            <a:r>
              <a:rPr lang="en-GB" dirty="0">
                <a:latin typeface="Courier New" pitchFamily="-65" charset="0"/>
              </a:rPr>
              <a:t/>
            </a:r>
            <a:br>
              <a:rPr lang="en-GB" dirty="0">
                <a:latin typeface="Courier New" pitchFamily="-65" charset="0"/>
              </a:rPr>
            </a:br>
            <a:r>
              <a:rPr lang="en-GB" dirty="0" err="1">
                <a:latin typeface="Courier New" pitchFamily="-65" charset="0"/>
              </a:rPr>
              <a:t>mflo</a:t>
            </a:r>
            <a:r>
              <a:rPr lang="en-GB" dirty="0">
                <a:latin typeface="Courier New" pitchFamily="-65" charset="0"/>
              </a:rPr>
              <a:t> $s1		</a:t>
            </a:r>
            <a:r>
              <a:rPr lang="en-GB" dirty="0">
                <a:solidFill>
                  <a:schemeClr val="bg2"/>
                </a:solidFill>
                <a:latin typeface="Courier New" pitchFamily="-65" charset="0"/>
              </a:rPr>
              <a:t># lower half of</a:t>
            </a:r>
            <a:r>
              <a:rPr lang="en-GB" dirty="0">
                <a:latin typeface="Courier New" pitchFamily="-65" charset="0"/>
              </a:rPr>
              <a:t/>
            </a:r>
            <a:br>
              <a:rPr lang="en-GB" dirty="0">
                <a:latin typeface="Courier New" pitchFamily="-65" charset="0"/>
              </a:rPr>
            </a:br>
            <a:r>
              <a:rPr lang="en-GB" dirty="0">
                <a:latin typeface="Courier New" pitchFamily="-65" charset="0"/>
              </a:rPr>
              <a:t>          </a:t>
            </a:r>
            <a:r>
              <a:rPr lang="en-GB" dirty="0" smtClean="0">
                <a:latin typeface="Courier New" pitchFamily="-65" charset="0"/>
              </a:rPr>
              <a:t>     </a:t>
            </a:r>
            <a:r>
              <a:rPr lang="en-GB" dirty="0">
                <a:solidFill>
                  <a:schemeClr val="bg2"/>
                </a:solidFill>
                <a:latin typeface="Courier New" pitchFamily="-65" charset="0"/>
              </a:rPr>
              <a:t># product into $s1</a:t>
            </a:r>
            <a:endParaRPr lang="en-GB" dirty="0">
              <a:latin typeface="Courier New" pitchFamily="-65" charset="0"/>
            </a:endParaRPr>
          </a:p>
          <a:p>
            <a:pPr marL="201613" indent="-20161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 Often, we only care about the lower half of the product.</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 name="Title 23"/>
          <p:cNvSpPr>
            <a:spLocks noGrp="1"/>
          </p:cNvSpPr>
          <p:nvPr>
            <p:ph type="title"/>
          </p:nvPr>
        </p:nvSpPr>
        <p:spPr/>
        <p:txBody>
          <a:bodyPr/>
          <a:lstStyle/>
          <a:p>
            <a:r>
              <a:rPr lang="en-US" dirty="0" smtClean="0"/>
              <a:t>Where Are We Now?</a:t>
            </a:r>
            <a:endParaRPr lang="en-US" dirty="0"/>
          </a:p>
        </p:txBody>
      </p:sp>
      <p:graphicFrame>
        <p:nvGraphicFramePr>
          <p:cNvPr id="26" name="Diagram 25"/>
          <p:cNvGraphicFramePr/>
          <p:nvPr/>
        </p:nvGraphicFramePr>
        <p:xfrm>
          <a:off x="2514600" y="228600"/>
          <a:ext cx="4114800" cy="6553200"/>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graphicFrame>
        <p:nvGraphicFramePr>
          <p:cNvPr id="27" name="Diagram 26"/>
          <p:cNvGraphicFramePr/>
          <p:nvPr/>
        </p:nvGraphicFramePr>
        <p:xfrm>
          <a:off x="6477000" y="3810000"/>
          <a:ext cx="1524000" cy="609600"/>
        </p:xfrm>
        <a:graphic>
          <a:graphicData uri="http://schemas.openxmlformats.org/drawingml/2006/diagram">
            <a:relIds xmlns:dgm="http://schemas.openxmlformats.org/drawingml/2006/diagram" xmlns:r="http://schemas.openxmlformats.org/officeDocument/2006/relationships" r:dm="rId7" r:lo="rId8" r:qs="rId9" r:cs="rId10"/>
          </a:graphicData>
        </a:graphic>
      </p:graphicFrame>
      <p:sp>
        <p:nvSpPr>
          <p:cNvPr id="28" name="TextBox 27"/>
          <p:cNvSpPr txBox="1"/>
          <p:nvPr/>
        </p:nvSpPr>
        <p:spPr>
          <a:xfrm>
            <a:off x="6400800" y="1752600"/>
            <a:ext cx="1219200" cy="461665"/>
          </a:xfrm>
          <a:prstGeom prst="rect">
            <a:avLst/>
          </a:prstGeom>
          <a:noFill/>
        </p:spPr>
        <p:txBody>
          <a:bodyPr wrap="square" rtlCol="0">
            <a:spAutoFit/>
          </a:bodyPr>
          <a:lstStyle/>
          <a:p>
            <a:r>
              <a:rPr lang="en-US" sz="2400" dirty="0" smtClean="0">
                <a:solidFill>
                  <a:schemeClr val="accent3">
                    <a:lumMod val="20000"/>
                    <a:lumOff val="80000"/>
                  </a:schemeClr>
                </a:solidFill>
                <a:latin typeface="18 VAG Rounded Bold   07390"/>
              </a:rPr>
              <a:t>CS164</a:t>
            </a:r>
            <a:endParaRPr lang="en-US" sz="2400" dirty="0">
              <a:solidFill>
                <a:schemeClr val="accent3">
                  <a:lumMod val="20000"/>
                  <a:lumOff val="80000"/>
                </a:schemeClr>
              </a:solidFill>
              <a:latin typeface="18 VAG Rounded Bold   0739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94786" name="Rectangle 2"/>
          <p:cNvSpPr>
            <a:spLocks noGrp="1" noChangeArrowheads="1"/>
          </p:cNvSpPr>
          <p:nvPr>
            <p:ph type="title"/>
          </p:nvPr>
        </p:nvSpPr>
        <p:spPr>
          <a:xfrm>
            <a:off x="609600" y="211138"/>
            <a:ext cx="5334000" cy="474662"/>
          </a:xfrm>
        </p:spPr>
        <p:txBody>
          <a:bodyPr/>
          <a:lstStyle/>
          <a:p>
            <a:r>
              <a:rPr lang="en-US" dirty="0"/>
              <a:t>Integer Division (1/2)</a:t>
            </a:r>
          </a:p>
        </p:txBody>
      </p:sp>
      <p:sp>
        <p:nvSpPr>
          <p:cNvPr id="2294787" name="Rectangle 3"/>
          <p:cNvSpPr>
            <a:spLocks noGrp="1" noChangeArrowheads="1"/>
          </p:cNvSpPr>
          <p:nvPr>
            <p:ph idx="1"/>
          </p:nvPr>
        </p:nvSpPr>
        <p:spPr>
          <a:xfrm>
            <a:off x="685800" y="1143000"/>
            <a:ext cx="7848600" cy="4457700"/>
          </a:xfrm>
        </p:spPr>
        <p:txBody>
          <a:bodyPr/>
          <a:lstStyle/>
          <a:p>
            <a:r>
              <a:rPr lang="en-US" dirty="0"/>
              <a:t>Paper and pencil example (unsigned):</a:t>
            </a:r>
          </a:p>
          <a:p>
            <a:pPr lvl="1">
              <a:buFontTx/>
              <a:buNone/>
            </a:pPr>
            <a:r>
              <a:rPr lang="en-US" dirty="0">
                <a:latin typeface="Courier New" pitchFamily="-65" charset="0"/>
              </a:rPr>
              <a:t>				   </a:t>
            </a:r>
            <a:r>
              <a:rPr lang="en-US" u="sng" dirty="0">
                <a:latin typeface="Courier New" pitchFamily="-65" charset="0"/>
              </a:rPr>
              <a:t>   1001  </a:t>
            </a:r>
            <a:r>
              <a:rPr lang="en-US" dirty="0">
                <a:latin typeface="Courier New" pitchFamily="-65" charset="0"/>
              </a:rPr>
              <a:t> Quotient Divisor 1000|1001010	</a:t>
            </a:r>
            <a:r>
              <a:rPr lang="en-US" dirty="0" smtClean="0">
                <a:latin typeface="Courier New" pitchFamily="-65" charset="0"/>
              </a:rPr>
              <a:t>Dividend</a:t>
            </a:r>
            <a:br>
              <a:rPr lang="en-US" dirty="0" smtClean="0">
                <a:latin typeface="Courier New" pitchFamily="-65" charset="0"/>
              </a:rPr>
            </a:br>
            <a:r>
              <a:rPr lang="en-US" dirty="0" smtClean="0">
                <a:latin typeface="Courier New" pitchFamily="-65" charset="0"/>
              </a:rPr>
              <a:t>            -</a:t>
            </a:r>
            <a:r>
              <a:rPr lang="en-US" u="sng" dirty="0" smtClean="0">
                <a:latin typeface="Courier New" pitchFamily="-65" charset="0"/>
              </a:rPr>
              <a:t>1000</a:t>
            </a:r>
            <a:br>
              <a:rPr lang="en-US" u="sng" dirty="0" smtClean="0">
                <a:latin typeface="Courier New" pitchFamily="-65" charset="0"/>
              </a:rPr>
            </a:br>
            <a:r>
              <a:rPr lang="en-US" dirty="0" smtClean="0">
                <a:latin typeface="Courier New" pitchFamily="-65" charset="0"/>
              </a:rPr>
              <a:t>                10</a:t>
            </a:r>
            <a:br>
              <a:rPr lang="en-US" dirty="0" smtClean="0">
                <a:latin typeface="Courier New" pitchFamily="-65" charset="0"/>
              </a:rPr>
            </a:br>
            <a:r>
              <a:rPr lang="en-US" dirty="0" smtClean="0">
                <a:latin typeface="Courier New" pitchFamily="-65" charset="0"/>
              </a:rPr>
              <a:t>                101</a:t>
            </a:r>
            <a:br>
              <a:rPr lang="en-US" dirty="0" smtClean="0">
                <a:latin typeface="Courier New" pitchFamily="-65" charset="0"/>
              </a:rPr>
            </a:br>
            <a:r>
              <a:rPr lang="en-US" dirty="0" smtClean="0">
                <a:latin typeface="Courier New" pitchFamily="-65" charset="0"/>
              </a:rPr>
              <a:t>                1010</a:t>
            </a:r>
            <a:br>
              <a:rPr lang="en-US" dirty="0" smtClean="0">
                <a:latin typeface="Courier New" pitchFamily="-65" charset="0"/>
              </a:rPr>
            </a:br>
            <a:r>
              <a:rPr lang="en-US" dirty="0" smtClean="0">
                <a:latin typeface="Courier New" pitchFamily="-65" charset="0"/>
              </a:rPr>
              <a:t>               -</a:t>
            </a:r>
            <a:r>
              <a:rPr lang="en-US" u="sng" dirty="0" smtClean="0">
                <a:latin typeface="Courier New" pitchFamily="-65" charset="0"/>
              </a:rPr>
              <a:t>1000</a:t>
            </a:r>
            <a:br>
              <a:rPr lang="en-US" u="sng" dirty="0" smtClean="0">
                <a:latin typeface="Courier New" pitchFamily="-65" charset="0"/>
              </a:rPr>
            </a:br>
            <a:r>
              <a:rPr lang="en-US" dirty="0" smtClean="0">
                <a:latin typeface="Courier New" pitchFamily="-65" charset="0"/>
              </a:rPr>
              <a:t>                  10 Remainder</a:t>
            </a:r>
            <a:br>
              <a:rPr lang="en-US" dirty="0" smtClean="0">
                <a:latin typeface="Courier New" pitchFamily="-65" charset="0"/>
              </a:rPr>
            </a:br>
            <a:r>
              <a:rPr lang="en-US" dirty="0" smtClean="0">
                <a:latin typeface="Courier New" pitchFamily="-65" charset="0"/>
              </a:rPr>
              <a:t>                (</a:t>
            </a:r>
            <a:r>
              <a:rPr lang="en-US" dirty="0">
                <a:latin typeface="Courier New" pitchFamily="-65" charset="0"/>
              </a:rPr>
              <a:t>or Modulo result)</a:t>
            </a:r>
            <a:endParaRPr lang="en-US" u="sng" dirty="0">
              <a:latin typeface="Courier New" pitchFamily="-65" charset="0"/>
            </a:endParaRPr>
          </a:p>
          <a:p>
            <a:r>
              <a:rPr lang="en-US" sz="2800" dirty="0"/>
              <a:t>Dividend = Quotient </a:t>
            </a:r>
            <a:r>
              <a:rPr lang="en-US" sz="2800" dirty="0" err="1"/>
              <a:t>x</a:t>
            </a:r>
            <a:r>
              <a:rPr lang="en-US" sz="2800" dirty="0"/>
              <a:t> Divisor + Remainder</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Integer Division (2/2)</a:t>
            </a:r>
            <a:endParaRPr lang="en-US" dirty="0"/>
          </a:p>
        </p:txBody>
      </p:sp>
      <p:sp>
        <p:nvSpPr>
          <p:cNvPr id="2296835" name="Rectangle 3"/>
          <p:cNvSpPr>
            <a:spLocks noGrp="1" noChangeArrowheads="1"/>
          </p:cNvSpPr>
          <p:nvPr>
            <p:ph idx="1"/>
          </p:nvPr>
        </p:nvSpPr>
        <p:spPr>
          <a:xfrm>
            <a:off x="685800" y="1143000"/>
            <a:ext cx="7848600" cy="4903788"/>
          </a:xfrm>
          <a:ln/>
        </p:spPr>
        <p:txBody>
          <a:bodyPr lIns="63360" tIns="25560" rIns="63360" bIns="25560"/>
          <a:lstStyle/>
          <a:p>
            <a:pPr marL="201613" indent="-201613" defTabSz="449263">
              <a:spcBef>
                <a:spcPts val="2263"/>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Syntax of Division (signed):</a:t>
            </a:r>
          </a:p>
          <a:p>
            <a:pPr lvl="1" defTabSz="449263">
              <a:spcBef>
                <a:spcPts val="11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latin typeface="Courier New" pitchFamily="-65" charset="0"/>
              </a:rPr>
              <a:t>div</a:t>
            </a:r>
            <a:r>
              <a:rPr lang="en-GB" sz="2400" dirty="0"/>
              <a:t>	register1, register2</a:t>
            </a:r>
          </a:p>
          <a:p>
            <a:pPr lvl="1" defTabSz="449263">
              <a:spcBef>
                <a:spcPts val="11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t>Divides 32-bit register 1 by 32-bit register 2: </a:t>
            </a:r>
          </a:p>
          <a:p>
            <a:pPr lvl="1" defTabSz="449263">
              <a:spcBef>
                <a:spcPts val="11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t>puts remainder of division in </a:t>
            </a:r>
            <a:r>
              <a:rPr lang="en-GB" sz="2400" dirty="0">
                <a:latin typeface="Courier New" pitchFamily="-65" charset="0"/>
              </a:rPr>
              <a:t>hi</a:t>
            </a:r>
            <a:r>
              <a:rPr lang="en-GB" sz="2400" dirty="0"/>
              <a:t>, quotient in </a:t>
            </a:r>
            <a:r>
              <a:rPr lang="en-GB" sz="2400" dirty="0">
                <a:latin typeface="Courier New" pitchFamily="-65" charset="0"/>
              </a:rPr>
              <a:t>lo</a:t>
            </a:r>
          </a:p>
          <a:p>
            <a:pPr marL="201613" indent="-201613" defTabSz="449263">
              <a:spcBef>
                <a:spcPts val="2263"/>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Implements C division (</a:t>
            </a:r>
            <a:r>
              <a:rPr lang="en-GB" sz="2800" dirty="0">
                <a:latin typeface="Courier New" pitchFamily="-65" charset="0"/>
              </a:rPr>
              <a:t>/</a:t>
            </a:r>
            <a:r>
              <a:rPr lang="en-GB" sz="2800" dirty="0"/>
              <a:t>) and modulo (</a:t>
            </a:r>
            <a:r>
              <a:rPr lang="en-GB" sz="2800" dirty="0">
                <a:latin typeface="Courier New" pitchFamily="-65" charset="0"/>
              </a:rPr>
              <a:t>%</a:t>
            </a:r>
            <a:r>
              <a:rPr lang="en-GB" sz="2800" dirty="0"/>
              <a:t>)</a:t>
            </a:r>
          </a:p>
          <a:p>
            <a:pPr marL="201613" indent="-201613" defTabSz="449263">
              <a:spcBef>
                <a:spcPts val="19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Example in C:	</a:t>
            </a:r>
            <a:r>
              <a:rPr lang="en-GB" sz="2400" dirty="0">
                <a:solidFill>
                  <a:srgbClr val="FFFF00"/>
                </a:solidFill>
                <a:latin typeface="Courier New" pitchFamily="-65" charset="0"/>
              </a:rPr>
              <a:t>a = </a:t>
            </a:r>
            <a:r>
              <a:rPr lang="en-GB" sz="2400" dirty="0" err="1">
                <a:solidFill>
                  <a:srgbClr val="FFFF00"/>
                </a:solidFill>
                <a:latin typeface="Courier New" pitchFamily="-65" charset="0"/>
              </a:rPr>
              <a:t>c</a:t>
            </a:r>
            <a:r>
              <a:rPr lang="en-GB" sz="2400" dirty="0">
                <a:solidFill>
                  <a:srgbClr val="FFFF00"/>
                </a:solidFill>
                <a:latin typeface="Courier New" pitchFamily="-65" charset="0"/>
              </a:rPr>
              <a:t> / </a:t>
            </a:r>
            <a:r>
              <a:rPr lang="en-GB" sz="2400" dirty="0" err="1">
                <a:solidFill>
                  <a:srgbClr val="FFFF00"/>
                </a:solidFill>
                <a:latin typeface="Courier New" pitchFamily="-65" charset="0"/>
              </a:rPr>
              <a:t>d</a:t>
            </a:r>
            <a:r>
              <a:rPr lang="en-GB" sz="2400" dirty="0" smtClean="0">
                <a:solidFill>
                  <a:srgbClr val="FFFF00"/>
                </a:solidFill>
                <a:latin typeface="Courier New" pitchFamily="-65" charset="0"/>
              </a:rPr>
              <a:t>;</a:t>
            </a:r>
            <a:r>
              <a:rPr lang="en-GB" sz="2800" dirty="0" smtClean="0">
                <a:solidFill>
                  <a:srgbClr val="FFFF00"/>
                </a:solidFill>
                <a:latin typeface="Courier New" pitchFamily="-65" charset="0"/>
              </a:rPr>
              <a:t>    </a:t>
            </a:r>
            <a:r>
              <a:rPr lang="en-GB" sz="2400" dirty="0" err="1" smtClean="0">
                <a:solidFill>
                  <a:srgbClr val="FFFF00"/>
                </a:solidFill>
                <a:latin typeface="Courier New" pitchFamily="-65" charset="0"/>
              </a:rPr>
              <a:t>b</a:t>
            </a:r>
            <a:r>
              <a:rPr lang="en-GB" sz="2400" dirty="0" smtClean="0">
                <a:solidFill>
                  <a:srgbClr val="FFFF00"/>
                </a:solidFill>
                <a:latin typeface="Courier New" pitchFamily="-65" charset="0"/>
              </a:rPr>
              <a:t> </a:t>
            </a:r>
            <a:r>
              <a:rPr lang="en-GB" sz="2400" dirty="0">
                <a:solidFill>
                  <a:srgbClr val="FFFF00"/>
                </a:solidFill>
                <a:latin typeface="Courier New" pitchFamily="-65" charset="0"/>
              </a:rPr>
              <a:t>= </a:t>
            </a:r>
            <a:r>
              <a:rPr lang="en-GB" sz="2400" dirty="0" err="1">
                <a:solidFill>
                  <a:srgbClr val="FFFF00"/>
                </a:solidFill>
                <a:latin typeface="Courier New" pitchFamily="-65" charset="0"/>
              </a:rPr>
              <a:t>c</a:t>
            </a:r>
            <a:r>
              <a:rPr lang="en-GB" sz="2400" dirty="0">
                <a:solidFill>
                  <a:srgbClr val="FFFF00"/>
                </a:solidFill>
                <a:latin typeface="Courier New" pitchFamily="-65" charset="0"/>
              </a:rPr>
              <a:t> % </a:t>
            </a:r>
            <a:r>
              <a:rPr lang="en-GB" sz="2400" dirty="0" err="1">
                <a:solidFill>
                  <a:srgbClr val="FFFF00"/>
                </a:solidFill>
                <a:latin typeface="Courier New" pitchFamily="-65" charset="0"/>
              </a:rPr>
              <a:t>d</a:t>
            </a:r>
            <a:r>
              <a:rPr lang="en-GB" sz="2400" dirty="0">
                <a:solidFill>
                  <a:srgbClr val="FFFF00"/>
                </a:solidFill>
                <a:latin typeface="Courier New" pitchFamily="-65" charset="0"/>
              </a:rPr>
              <a:t>;</a:t>
            </a:r>
          </a:p>
          <a:p>
            <a:pPr marL="201613" indent="-201613" defTabSz="449263">
              <a:spcBef>
                <a:spcPts val="193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a:t>in MIPS: </a:t>
            </a:r>
            <a:r>
              <a:rPr lang="en-GB" sz="2400" dirty="0">
                <a:latin typeface="Courier New" pitchFamily="-65" charset="0"/>
              </a:rPr>
              <a:t>a</a:t>
            </a:r>
            <a:r>
              <a:rPr lang="en-GB" sz="2400" dirty="0">
                <a:latin typeface="Symbol" pitchFamily="-65" charset="2"/>
              </a:rPr>
              <a:t></a:t>
            </a:r>
            <a:r>
              <a:rPr lang="en-GB" sz="2400" dirty="0">
                <a:latin typeface="Courier New" pitchFamily="-65" charset="0"/>
              </a:rPr>
              <a:t>$s0;b</a:t>
            </a:r>
            <a:r>
              <a:rPr lang="en-GB" sz="2400" dirty="0">
                <a:latin typeface="Symbol" pitchFamily="-65" charset="2"/>
              </a:rPr>
              <a:t></a:t>
            </a:r>
            <a:r>
              <a:rPr lang="en-GB" sz="2400" dirty="0">
                <a:latin typeface="Courier New" pitchFamily="-65" charset="0"/>
              </a:rPr>
              <a:t>$s1;c</a:t>
            </a:r>
            <a:r>
              <a:rPr lang="en-GB" sz="2400" dirty="0">
                <a:latin typeface="Symbol" pitchFamily="-65" charset="2"/>
              </a:rPr>
              <a:t></a:t>
            </a:r>
            <a:r>
              <a:rPr lang="en-GB" sz="2400" dirty="0">
                <a:latin typeface="Courier New" pitchFamily="-65" charset="0"/>
              </a:rPr>
              <a:t>$s2;d</a:t>
            </a:r>
            <a:r>
              <a:rPr lang="en-GB" sz="2400" dirty="0">
                <a:latin typeface="Symbol" pitchFamily="-65" charset="2"/>
              </a:rPr>
              <a:t></a:t>
            </a:r>
            <a:r>
              <a:rPr lang="en-GB" sz="2400" dirty="0">
                <a:latin typeface="Courier New" pitchFamily="-65" charset="0"/>
              </a:rPr>
              <a:t>$s3</a:t>
            </a:r>
          </a:p>
          <a:p>
            <a:pPr lvl="1" defTabSz="449263">
              <a:spcBef>
                <a:spcPts val="1188"/>
              </a:spcBef>
              <a:buSzPct val="85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t>	</a:t>
            </a:r>
            <a:r>
              <a:rPr lang="en-GB" sz="2400" dirty="0">
                <a:latin typeface="Courier New" pitchFamily="-65" charset="0"/>
              </a:rPr>
              <a:t>div  $s2,$s3	</a:t>
            </a:r>
            <a:r>
              <a:rPr lang="en-GB" sz="2400" i="1" dirty="0">
                <a:solidFill>
                  <a:srgbClr val="919191"/>
                </a:solidFill>
                <a:latin typeface="Courier New" pitchFamily="-65" charset="0"/>
              </a:rPr>
              <a:t># lo=</a:t>
            </a:r>
            <a:r>
              <a:rPr lang="en-GB" sz="2400" i="1" dirty="0" err="1">
                <a:solidFill>
                  <a:srgbClr val="919191"/>
                </a:solidFill>
                <a:latin typeface="Courier New" pitchFamily="-65" charset="0"/>
              </a:rPr>
              <a:t>c/d</a:t>
            </a:r>
            <a:r>
              <a:rPr lang="en-GB" sz="2400" i="1" dirty="0">
                <a:solidFill>
                  <a:srgbClr val="919191"/>
                </a:solidFill>
                <a:latin typeface="Courier New" pitchFamily="-65" charset="0"/>
              </a:rPr>
              <a:t>, hi=</a:t>
            </a:r>
            <a:r>
              <a:rPr lang="en-GB" sz="2400" i="1" dirty="0" err="1">
                <a:solidFill>
                  <a:srgbClr val="919191"/>
                </a:solidFill>
                <a:latin typeface="Courier New" pitchFamily="-65" charset="0"/>
              </a:rPr>
              <a:t>c%d</a:t>
            </a:r>
            <a:r>
              <a:rPr lang="en-GB" sz="2400" dirty="0">
                <a:latin typeface="Courier New" pitchFamily="-65" charset="0"/>
              </a:rPr>
              <a:t>	   </a:t>
            </a:r>
            <a:r>
              <a:rPr lang="en-GB" sz="2400" dirty="0" err="1">
                <a:latin typeface="Courier New" pitchFamily="-65" charset="0"/>
              </a:rPr>
              <a:t>mflo</a:t>
            </a:r>
            <a:r>
              <a:rPr lang="en-GB" sz="2400" dirty="0">
                <a:latin typeface="Courier New" pitchFamily="-65" charset="0"/>
              </a:rPr>
              <a:t> $s0		</a:t>
            </a:r>
            <a:r>
              <a:rPr lang="en-GB" sz="2400" i="1" dirty="0">
                <a:solidFill>
                  <a:srgbClr val="919191"/>
                </a:solidFill>
                <a:latin typeface="Courier New" pitchFamily="-65" charset="0"/>
              </a:rPr>
              <a:t># get quotient</a:t>
            </a:r>
            <a:r>
              <a:rPr lang="en-GB" sz="2400" dirty="0">
                <a:latin typeface="Courier New" pitchFamily="-65" charset="0"/>
              </a:rPr>
              <a:t>	</a:t>
            </a:r>
            <a:br>
              <a:rPr lang="en-GB" sz="2400" dirty="0">
                <a:latin typeface="Courier New" pitchFamily="-65" charset="0"/>
              </a:rPr>
            </a:br>
            <a:r>
              <a:rPr lang="en-GB" sz="2400" dirty="0" err="1">
                <a:latin typeface="Courier New" pitchFamily="-65" charset="0"/>
              </a:rPr>
              <a:t>mfhi</a:t>
            </a:r>
            <a:r>
              <a:rPr lang="en-GB" sz="2400" dirty="0">
                <a:latin typeface="Courier New" pitchFamily="-65" charset="0"/>
              </a:rPr>
              <a:t> $s1		</a:t>
            </a:r>
            <a:r>
              <a:rPr lang="en-GB" sz="2400" i="1" dirty="0">
                <a:solidFill>
                  <a:srgbClr val="919191"/>
                </a:solidFill>
                <a:latin typeface="Courier New" pitchFamily="-65" charset="0"/>
              </a:rPr>
              <a:t># get remainder</a:t>
            </a:r>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45986" name="Rectangle 2"/>
          <p:cNvSpPr>
            <a:spLocks noChangeArrowheads="1"/>
          </p:cNvSpPr>
          <p:nvPr/>
        </p:nvSpPr>
        <p:spPr bwMode="auto">
          <a:xfrm>
            <a:off x="0" y="1054691"/>
            <a:ext cx="9144000" cy="621709"/>
          </a:xfrm>
          <a:prstGeom prst="rect">
            <a:avLst/>
          </a:prstGeom>
          <a:noFill/>
          <a:ln w="12700">
            <a:noFill/>
            <a:miter lim="800000"/>
            <a:headEnd/>
            <a:tailEnd/>
          </a:ln>
          <a:effectLst/>
        </p:spPr>
        <p:txBody>
          <a:bodyPr>
            <a:prstTxWarp prst="textNoShape">
              <a:avLst/>
            </a:prstTxWarp>
            <a:spAutoFit/>
          </a:bodyPr>
          <a:lstStyle/>
          <a:p>
            <a:pPr algn="ctr">
              <a:lnSpc>
                <a:spcPct val="70000"/>
              </a:lnSpc>
            </a:pPr>
            <a:r>
              <a:rPr lang="en-US" sz="1600" dirty="0">
                <a:solidFill>
                  <a:schemeClr val="tx1"/>
                </a:solidFill>
                <a:latin typeface="18 VAG Rounded Thin   55390"/>
              </a:rPr>
              <a:t>Big-endian and little-endian derive from Jonathan Swift's </a:t>
            </a:r>
            <a:r>
              <a:rPr lang="en-US" sz="1600" i="1" dirty="0">
                <a:solidFill>
                  <a:schemeClr val="tx1"/>
                </a:solidFill>
                <a:latin typeface="18 VAG Rounded Thin   55390"/>
              </a:rPr>
              <a:t>Gulliver's Travels</a:t>
            </a:r>
            <a:r>
              <a:rPr lang="en-US" sz="1600" dirty="0">
                <a:solidFill>
                  <a:schemeClr val="tx1"/>
                </a:solidFill>
                <a:latin typeface="18 VAG Rounded Thin   55390"/>
              </a:rPr>
              <a:t> in which the Big </a:t>
            </a:r>
            <a:r>
              <a:rPr lang="en-US" sz="1600" dirty="0" err="1">
                <a:solidFill>
                  <a:schemeClr val="tx1"/>
                </a:solidFill>
                <a:latin typeface="18 VAG Rounded Thin   55390"/>
              </a:rPr>
              <a:t>Endians</a:t>
            </a:r>
            <a:r>
              <a:rPr lang="en-US" sz="1600" dirty="0">
                <a:solidFill>
                  <a:schemeClr val="tx1"/>
                </a:solidFill>
                <a:latin typeface="18 VAG Rounded Thin   55390"/>
              </a:rPr>
              <a:t> were a political faction that broke their eggs at the large end ("the primitive way") and rebelled against the Lilliputian King who required his subjects (the Little </a:t>
            </a:r>
            <a:r>
              <a:rPr lang="en-US" sz="1600" dirty="0" err="1">
                <a:solidFill>
                  <a:schemeClr val="tx1"/>
                </a:solidFill>
                <a:latin typeface="18 VAG Rounded Thin   55390"/>
              </a:rPr>
              <a:t>Endians</a:t>
            </a:r>
            <a:r>
              <a:rPr lang="en-US" sz="1600" dirty="0">
                <a:solidFill>
                  <a:schemeClr val="tx1"/>
                </a:solidFill>
                <a:latin typeface="18 VAG Rounded Thin   55390"/>
              </a:rPr>
              <a:t>) to break their eggs at the small end. </a:t>
            </a:r>
          </a:p>
        </p:txBody>
      </p:sp>
      <p:sp>
        <p:nvSpPr>
          <p:cNvPr id="2345988" name="Rectangle 4"/>
          <p:cNvSpPr>
            <a:spLocks noGrp="1" noChangeArrowheads="1"/>
          </p:cNvSpPr>
          <p:nvPr>
            <p:ph sz="half" idx="1"/>
          </p:nvPr>
        </p:nvSpPr>
        <p:spPr>
          <a:xfrm>
            <a:off x="685800" y="3886200"/>
            <a:ext cx="3962400" cy="1981200"/>
          </a:xfrm>
        </p:spPr>
        <p:txBody>
          <a:bodyPr/>
          <a:lstStyle/>
          <a:p>
            <a:pPr algn="ctr">
              <a:buFont typeface="Times" pitchFamily="-65" charset="0"/>
              <a:buNone/>
            </a:pPr>
            <a:r>
              <a:rPr lang="en-US" dirty="0"/>
              <a:t>Big </a:t>
            </a:r>
            <a:r>
              <a:rPr lang="en-US" dirty="0" err="1"/>
              <a:t>Endian</a:t>
            </a:r>
            <a:endParaRPr lang="en-US" dirty="0"/>
          </a:p>
          <a:p>
            <a:r>
              <a:rPr lang="en-US" sz="1400" dirty="0">
                <a:latin typeface="Arial" pitchFamily="-65" charset="0"/>
              </a:rPr>
              <a:t>  ADDR3   ADDR2      ADDR1    ADDR0</a:t>
            </a:r>
            <a:br>
              <a:rPr lang="en-US" sz="1400" dirty="0">
                <a:latin typeface="Arial" pitchFamily="-65" charset="0"/>
              </a:rPr>
            </a:br>
            <a:r>
              <a:rPr lang="en-US" sz="1400" dirty="0">
                <a:latin typeface="Arial" pitchFamily="-65" charset="0"/>
              </a:rPr>
              <a:t>  </a:t>
            </a:r>
            <a:r>
              <a:rPr lang="en-US" sz="1400" dirty="0">
                <a:solidFill>
                  <a:srgbClr val="800080"/>
                </a:solidFill>
                <a:latin typeface="Arial" pitchFamily="-65" charset="0"/>
              </a:rPr>
              <a:t>BYTE0</a:t>
            </a:r>
            <a:r>
              <a:rPr lang="en-US" sz="1400" dirty="0">
                <a:latin typeface="Arial" pitchFamily="-65" charset="0"/>
              </a:rPr>
              <a:t>    </a:t>
            </a:r>
            <a:r>
              <a:rPr lang="en-US" sz="1400" dirty="0">
                <a:solidFill>
                  <a:schemeClr val="accent2"/>
                </a:solidFill>
                <a:latin typeface="Arial" pitchFamily="-65" charset="0"/>
              </a:rPr>
              <a:t>BYTE1</a:t>
            </a:r>
            <a:r>
              <a:rPr lang="en-US" sz="1400" dirty="0">
                <a:latin typeface="Arial" pitchFamily="-65" charset="0"/>
              </a:rPr>
              <a:t>       </a:t>
            </a:r>
            <a:r>
              <a:rPr lang="en-US" sz="1400" dirty="0">
                <a:solidFill>
                  <a:srgbClr val="008000"/>
                </a:solidFill>
                <a:latin typeface="Arial" pitchFamily="-65" charset="0"/>
              </a:rPr>
              <a:t>BYTE2</a:t>
            </a:r>
            <a:r>
              <a:rPr lang="en-US" sz="1400" dirty="0">
                <a:latin typeface="Arial" pitchFamily="-65" charset="0"/>
              </a:rPr>
              <a:t>     </a:t>
            </a:r>
            <a:r>
              <a:rPr lang="en-US" sz="1400" dirty="0">
                <a:solidFill>
                  <a:schemeClr val="accent3"/>
                </a:solidFill>
                <a:latin typeface="Arial" pitchFamily="-65" charset="0"/>
              </a:rPr>
              <a:t>BYTE3</a:t>
            </a:r>
            <a:r>
              <a:rPr lang="en-US" sz="1400" dirty="0">
                <a:latin typeface="Arial" pitchFamily="-65" charset="0"/>
              </a:rPr>
              <a:t/>
            </a:r>
            <a:br>
              <a:rPr lang="en-US" sz="1400" dirty="0">
                <a:latin typeface="Arial" pitchFamily="-65" charset="0"/>
              </a:rPr>
            </a:br>
            <a:r>
              <a:rPr lang="en-US" sz="1400" dirty="0">
                <a:solidFill>
                  <a:srgbClr val="800080"/>
                </a:solidFill>
                <a:latin typeface="Arial" pitchFamily="-65" charset="0"/>
              </a:rPr>
              <a:t>00000001</a:t>
            </a:r>
            <a:r>
              <a:rPr lang="en-US" sz="1400" dirty="0">
                <a:latin typeface="Arial" pitchFamily="-65" charset="0"/>
              </a:rPr>
              <a:t> </a:t>
            </a:r>
            <a:r>
              <a:rPr lang="en-US" sz="1400" dirty="0">
                <a:solidFill>
                  <a:schemeClr val="accent2"/>
                </a:solidFill>
                <a:latin typeface="Arial" pitchFamily="-65" charset="0"/>
              </a:rPr>
              <a:t>00000100</a:t>
            </a:r>
            <a:r>
              <a:rPr lang="en-US" sz="1400" dirty="0">
                <a:latin typeface="Arial" pitchFamily="-65" charset="0"/>
              </a:rPr>
              <a:t> </a:t>
            </a:r>
            <a:r>
              <a:rPr lang="en-US" sz="1400" dirty="0">
                <a:solidFill>
                  <a:srgbClr val="008000"/>
                </a:solidFill>
                <a:latin typeface="Arial" pitchFamily="-65" charset="0"/>
              </a:rPr>
              <a:t>00000000</a:t>
            </a:r>
            <a:r>
              <a:rPr lang="en-US" sz="1400" dirty="0">
                <a:latin typeface="Arial" pitchFamily="-65" charset="0"/>
              </a:rPr>
              <a:t> </a:t>
            </a:r>
            <a:r>
              <a:rPr lang="en-US" sz="1400" dirty="0">
                <a:solidFill>
                  <a:schemeClr val="accent3"/>
                </a:solidFill>
                <a:latin typeface="Arial" pitchFamily="-65" charset="0"/>
              </a:rPr>
              <a:t>00000000</a:t>
            </a:r>
          </a:p>
          <a:p>
            <a:r>
              <a:rPr lang="en-US" sz="1400" dirty="0">
                <a:latin typeface="Arial" pitchFamily="-65" charset="0"/>
              </a:rPr>
              <a:t>  ADDR0   ADDR1      ADDR2    ADDR3</a:t>
            </a:r>
            <a:br>
              <a:rPr lang="en-US" sz="1400" dirty="0">
                <a:latin typeface="Arial" pitchFamily="-65" charset="0"/>
              </a:rPr>
            </a:br>
            <a:r>
              <a:rPr lang="en-US" sz="1400" dirty="0">
                <a:latin typeface="Arial" pitchFamily="-65" charset="0"/>
              </a:rPr>
              <a:t>  </a:t>
            </a:r>
            <a:r>
              <a:rPr lang="en-US" sz="1400" dirty="0">
                <a:solidFill>
                  <a:schemeClr val="accent3"/>
                </a:solidFill>
                <a:latin typeface="Arial" pitchFamily="-65" charset="0"/>
              </a:rPr>
              <a:t>BYTE3    </a:t>
            </a:r>
            <a:r>
              <a:rPr lang="en-US" sz="1400" dirty="0">
                <a:solidFill>
                  <a:srgbClr val="008000"/>
                </a:solidFill>
                <a:latin typeface="Arial" pitchFamily="-65" charset="0"/>
              </a:rPr>
              <a:t>BYTE2</a:t>
            </a:r>
            <a:r>
              <a:rPr lang="en-US" sz="1400" dirty="0">
                <a:latin typeface="Arial" pitchFamily="-65" charset="0"/>
              </a:rPr>
              <a:t>       </a:t>
            </a:r>
            <a:r>
              <a:rPr lang="en-US" sz="1400" dirty="0">
                <a:solidFill>
                  <a:schemeClr val="accent2"/>
                </a:solidFill>
                <a:latin typeface="Arial" pitchFamily="-65" charset="0"/>
              </a:rPr>
              <a:t>BYTE1</a:t>
            </a:r>
            <a:r>
              <a:rPr lang="en-US" sz="1400" dirty="0">
                <a:latin typeface="Arial" pitchFamily="-65" charset="0"/>
              </a:rPr>
              <a:t>     </a:t>
            </a:r>
            <a:r>
              <a:rPr lang="en-US" sz="1400" dirty="0">
                <a:solidFill>
                  <a:srgbClr val="800080"/>
                </a:solidFill>
                <a:latin typeface="Arial" pitchFamily="-65" charset="0"/>
              </a:rPr>
              <a:t>BYTE0</a:t>
            </a:r>
            <a:r>
              <a:rPr lang="en-US" sz="1400" dirty="0">
                <a:latin typeface="Arial" pitchFamily="-65" charset="0"/>
              </a:rPr>
              <a:t/>
            </a:r>
            <a:br>
              <a:rPr lang="en-US" sz="1400" dirty="0">
                <a:latin typeface="Arial" pitchFamily="-65" charset="0"/>
              </a:rPr>
            </a:br>
            <a:r>
              <a:rPr lang="en-US" sz="1400" dirty="0">
                <a:solidFill>
                  <a:schemeClr val="accent3"/>
                </a:solidFill>
                <a:latin typeface="Arial" pitchFamily="-65" charset="0"/>
              </a:rPr>
              <a:t>00000000 </a:t>
            </a:r>
            <a:r>
              <a:rPr lang="en-US" sz="1400" dirty="0">
                <a:solidFill>
                  <a:srgbClr val="008000"/>
                </a:solidFill>
                <a:latin typeface="Arial" pitchFamily="-65" charset="0"/>
              </a:rPr>
              <a:t>00000000</a:t>
            </a:r>
            <a:r>
              <a:rPr lang="en-US" sz="1400" dirty="0">
                <a:latin typeface="Arial" pitchFamily="-65" charset="0"/>
              </a:rPr>
              <a:t> </a:t>
            </a:r>
            <a:r>
              <a:rPr lang="en-US" sz="1400" dirty="0">
                <a:solidFill>
                  <a:schemeClr val="accent2"/>
                </a:solidFill>
                <a:latin typeface="Arial" pitchFamily="-65" charset="0"/>
              </a:rPr>
              <a:t>00000100</a:t>
            </a:r>
            <a:r>
              <a:rPr lang="en-US" sz="1400" dirty="0">
                <a:latin typeface="Arial" pitchFamily="-65" charset="0"/>
              </a:rPr>
              <a:t> </a:t>
            </a:r>
            <a:r>
              <a:rPr lang="en-US" sz="1400" dirty="0">
                <a:solidFill>
                  <a:srgbClr val="800080"/>
                </a:solidFill>
                <a:latin typeface="Arial" pitchFamily="-65" charset="0"/>
              </a:rPr>
              <a:t>00000001</a:t>
            </a:r>
            <a:endParaRPr lang="en-US" sz="1400" dirty="0">
              <a:latin typeface="Arial" pitchFamily="-65" charset="0"/>
            </a:endParaRPr>
          </a:p>
        </p:txBody>
      </p:sp>
      <p:sp>
        <p:nvSpPr>
          <p:cNvPr id="2345989" name="Rectangle 5"/>
          <p:cNvSpPr>
            <a:spLocks noGrp="1" noChangeArrowheads="1"/>
          </p:cNvSpPr>
          <p:nvPr>
            <p:ph sz="half" idx="2"/>
          </p:nvPr>
        </p:nvSpPr>
        <p:spPr>
          <a:xfrm>
            <a:off x="4686300" y="3886200"/>
            <a:ext cx="4000500" cy="1981200"/>
          </a:xfrm>
        </p:spPr>
        <p:txBody>
          <a:bodyPr/>
          <a:lstStyle/>
          <a:p>
            <a:pPr algn="ctr">
              <a:buFont typeface="Times" pitchFamily="-65" charset="0"/>
              <a:buNone/>
            </a:pPr>
            <a:r>
              <a:rPr lang="en-US" dirty="0"/>
              <a:t>Little </a:t>
            </a:r>
            <a:r>
              <a:rPr lang="en-US" dirty="0" err="1"/>
              <a:t>Endian</a:t>
            </a:r>
            <a:endParaRPr lang="en-US" dirty="0"/>
          </a:p>
          <a:p>
            <a:r>
              <a:rPr lang="en-US" sz="1400" dirty="0">
                <a:latin typeface="Arial" pitchFamily="-65" charset="0"/>
              </a:rPr>
              <a:t>  ADDR3   ADDR2      ADDR1    ADDR0</a:t>
            </a:r>
            <a:br>
              <a:rPr lang="en-US" sz="1400" dirty="0">
                <a:latin typeface="Arial" pitchFamily="-65" charset="0"/>
              </a:rPr>
            </a:br>
            <a:r>
              <a:rPr lang="en-US" sz="1400" dirty="0">
                <a:latin typeface="Arial" pitchFamily="-65" charset="0"/>
              </a:rPr>
              <a:t>  </a:t>
            </a:r>
            <a:r>
              <a:rPr lang="en-US" sz="1400" dirty="0">
                <a:solidFill>
                  <a:schemeClr val="accent3"/>
                </a:solidFill>
                <a:latin typeface="Arial" pitchFamily="-65" charset="0"/>
              </a:rPr>
              <a:t>BYTE3    </a:t>
            </a:r>
            <a:r>
              <a:rPr lang="en-US" sz="1400" dirty="0">
                <a:solidFill>
                  <a:srgbClr val="008000"/>
                </a:solidFill>
                <a:latin typeface="Arial" pitchFamily="-65" charset="0"/>
              </a:rPr>
              <a:t>BYTE2</a:t>
            </a:r>
            <a:r>
              <a:rPr lang="en-US" sz="1400" dirty="0">
                <a:latin typeface="Arial" pitchFamily="-65" charset="0"/>
              </a:rPr>
              <a:t>       </a:t>
            </a:r>
            <a:r>
              <a:rPr lang="en-US" sz="1400" dirty="0">
                <a:solidFill>
                  <a:schemeClr val="accent2"/>
                </a:solidFill>
                <a:latin typeface="Arial" pitchFamily="-65" charset="0"/>
              </a:rPr>
              <a:t>BYTE1</a:t>
            </a:r>
            <a:r>
              <a:rPr lang="en-US" sz="1400" dirty="0">
                <a:latin typeface="Arial" pitchFamily="-65" charset="0"/>
              </a:rPr>
              <a:t>     </a:t>
            </a:r>
            <a:r>
              <a:rPr lang="en-US" sz="1400" dirty="0">
                <a:solidFill>
                  <a:srgbClr val="800080"/>
                </a:solidFill>
                <a:latin typeface="Arial" pitchFamily="-65" charset="0"/>
              </a:rPr>
              <a:t>BYTE0</a:t>
            </a:r>
            <a:r>
              <a:rPr lang="en-US" sz="1400" dirty="0">
                <a:latin typeface="Arial" pitchFamily="-65" charset="0"/>
              </a:rPr>
              <a:t> </a:t>
            </a:r>
            <a:r>
              <a:rPr lang="en-US" sz="1400" dirty="0">
                <a:solidFill>
                  <a:schemeClr val="accent3"/>
                </a:solidFill>
                <a:latin typeface="Arial" pitchFamily="-65" charset="0"/>
              </a:rPr>
              <a:t>00000000 </a:t>
            </a:r>
            <a:r>
              <a:rPr lang="en-US" sz="1400" dirty="0">
                <a:solidFill>
                  <a:srgbClr val="008000"/>
                </a:solidFill>
                <a:latin typeface="Arial" pitchFamily="-65" charset="0"/>
              </a:rPr>
              <a:t>00000000</a:t>
            </a:r>
            <a:r>
              <a:rPr lang="en-US" sz="1400" dirty="0">
                <a:latin typeface="Arial" pitchFamily="-65" charset="0"/>
              </a:rPr>
              <a:t> </a:t>
            </a:r>
            <a:r>
              <a:rPr lang="en-US" sz="1400" dirty="0">
                <a:solidFill>
                  <a:schemeClr val="accent2"/>
                </a:solidFill>
                <a:latin typeface="Arial" pitchFamily="-65" charset="0"/>
              </a:rPr>
              <a:t>00000100</a:t>
            </a:r>
            <a:r>
              <a:rPr lang="en-US" sz="1400" dirty="0">
                <a:latin typeface="Arial" pitchFamily="-65" charset="0"/>
              </a:rPr>
              <a:t> </a:t>
            </a:r>
            <a:r>
              <a:rPr lang="en-US" sz="1400" dirty="0">
                <a:solidFill>
                  <a:srgbClr val="800080"/>
                </a:solidFill>
                <a:latin typeface="Arial" pitchFamily="-65" charset="0"/>
              </a:rPr>
              <a:t>00000001</a:t>
            </a:r>
            <a:endParaRPr lang="en-US" sz="1400" dirty="0">
              <a:latin typeface="Arial" pitchFamily="-65" charset="0"/>
            </a:endParaRPr>
          </a:p>
          <a:p>
            <a:r>
              <a:rPr lang="en-US" sz="1400" dirty="0">
                <a:latin typeface="Arial" pitchFamily="-65" charset="0"/>
              </a:rPr>
              <a:t>  ADDR0   ADDR1      ADDR2    ADDR3</a:t>
            </a:r>
            <a:br>
              <a:rPr lang="en-US" sz="1400" dirty="0">
                <a:latin typeface="Arial" pitchFamily="-65" charset="0"/>
              </a:rPr>
            </a:br>
            <a:r>
              <a:rPr lang="en-US" sz="1400" dirty="0">
                <a:latin typeface="Arial" pitchFamily="-65" charset="0"/>
              </a:rPr>
              <a:t>  </a:t>
            </a:r>
            <a:r>
              <a:rPr lang="en-US" sz="1400" dirty="0">
                <a:solidFill>
                  <a:srgbClr val="800080"/>
                </a:solidFill>
                <a:latin typeface="Arial" pitchFamily="-65" charset="0"/>
              </a:rPr>
              <a:t>BYTE0</a:t>
            </a:r>
            <a:r>
              <a:rPr lang="en-US" sz="1400" dirty="0">
                <a:latin typeface="Arial" pitchFamily="-65" charset="0"/>
              </a:rPr>
              <a:t>    </a:t>
            </a:r>
            <a:r>
              <a:rPr lang="en-US" sz="1400" dirty="0">
                <a:solidFill>
                  <a:schemeClr val="accent2"/>
                </a:solidFill>
                <a:latin typeface="Arial" pitchFamily="-65" charset="0"/>
              </a:rPr>
              <a:t>BYTE1</a:t>
            </a:r>
            <a:r>
              <a:rPr lang="en-US" sz="1400" dirty="0">
                <a:latin typeface="Arial" pitchFamily="-65" charset="0"/>
              </a:rPr>
              <a:t>       </a:t>
            </a:r>
            <a:r>
              <a:rPr lang="en-US" sz="1400" dirty="0">
                <a:solidFill>
                  <a:srgbClr val="008000"/>
                </a:solidFill>
                <a:latin typeface="Arial" pitchFamily="-65" charset="0"/>
              </a:rPr>
              <a:t>BYTE2</a:t>
            </a:r>
            <a:r>
              <a:rPr lang="en-US" sz="1400" dirty="0">
                <a:latin typeface="Arial" pitchFamily="-65" charset="0"/>
              </a:rPr>
              <a:t>     </a:t>
            </a:r>
            <a:r>
              <a:rPr lang="en-US" sz="1400" dirty="0">
                <a:solidFill>
                  <a:schemeClr val="accent3"/>
                </a:solidFill>
                <a:latin typeface="Arial" pitchFamily="-65" charset="0"/>
              </a:rPr>
              <a:t>BYTE3 </a:t>
            </a:r>
            <a:r>
              <a:rPr lang="en-US" sz="1400" dirty="0">
                <a:solidFill>
                  <a:srgbClr val="800080"/>
                </a:solidFill>
                <a:latin typeface="Arial" pitchFamily="-65" charset="0"/>
              </a:rPr>
              <a:t>00000001</a:t>
            </a:r>
            <a:r>
              <a:rPr lang="en-US" sz="1400" dirty="0">
                <a:latin typeface="Arial" pitchFamily="-65" charset="0"/>
              </a:rPr>
              <a:t> </a:t>
            </a:r>
            <a:r>
              <a:rPr lang="en-US" sz="1400" dirty="0">
                <a:solidFill>
                  <a:schemeClr val="accent2"/>
                </a:solidFill>
                <a:latin typeface="Arial" pitchFamily="-65" charset="0"/>
              </a:rPr>
              <a:t>00000100</a:t>
            </a:r>
            <a:r>
              <a:rPr lang="en-US" sz="1400" dirty="0">
                <a:latin typeface="Arial" pitchFamily="-65" charset="0"/>
              </a:rPr>
              <a:t> </a:t>
            </a:r>
            <a:r>
              <a:rPr lang="en-US" sz="1400" dirty="0">
                <a:solidFill>
                  <a:srgbClr val="008000"/>
                </a:solidFill>
                <a:latin typeface="Arial" pitchFamily="-65" charset="0"/>
              </a:rPr>
              <a:t>00000000</a:t>
            </a:r>
            <a:r>
              <a:rPr lang="en-US" sz="1400" dirty="0">
                <a:latin typeface="Arial" pitchFamily="-65" charset="0"/>
              </a:rPr>
              <a:t> </a:t>
            </a:r>
            <a:r>
              <a:rPr lang="en-US" sz="1400" dirty="0">
                <a:solidFill>
                  <a:schemeClr val="accent3"/>
                </a:solidFill>
                <a:latin typeface="Arial" pitchFamily="-65" charset="0"/>
              </a:rPr>
              <a:t>00000000</a:t>
            </a:r>
          </a:p>
        </p:txBody>
      </p:sp>
      <p:sp>
        <p:nvSpPr>
          <p:cNvPr id="2345987" name="Rectangle 3"/>
          <p:cNvSpPr>
            <a:spLocks noGrp="1" noChangeArrowheads="1"/>
          </p:cNvSpPr>
          <p:nvPr>
            <p:ph type="title"/>
          </p:nvPr>
        </p:nvSpPr>
        <p:spPr>
          <a:xfrm>
            <a:off x="762000" y="152400"/>
            <a:ext cx="6781800" cy="474663"/>
          </a:xfrm>
        </p:spPr>
        <p:txBody>
          <a:bodyPr/>
          <a:lstStyle/>
          <a:p>
            <a:r>
              <a:rPr lang="en-US" dirty="0"/>
              <a:t>Big </a:t>
            </a:r>
            <a:r>
              <a:rPr lang="en-US" dirty="0" err="1"/>
              <a:t>Endian</a:t>
            </a:r>
            <a:r>
              <a:rPr lang="en-US" dirty="0"/>
              <a:t> vs. Little </a:t>
            </a:r>
            <a:r>
              <a:rPr lang="en-US" dirty="0" err="1"/>
              <a:t>Endian</a:t>
            </a:r>
            <a:endParaRPr lang="en-US" dirty="0"/>
          </a:p>
        </p:txBody>
      </p:sp>
      <p:sp>
        <p:nvSpPr>
          <p:cNvPr id="2345990" name="Rectangle 6"/>
          <p:cNvSpPr>
            <a:spLocks noChangeArrowheads="1"/>
          </p:cNvSpPr>
          <p:nvPr/>
        </p:nvSpPr>
        <p:spPr bwMode="auto">
          <a:xfrm>
            <a:off x="280988" y="2438400"/>
            <a:ext cx="8071440" cy="1508105"/>
          </a:xfrm>
          <a:prstGeom prst="rect">
            <a:avLst/>
          </a:prstGeom>
          <a:noFill/>
          <a:ln w="12700">
            <a:noFill/>
            <a:miter lim="800000"/>
            <a:headEnd/>
            <a:tailEnd/>
          </a:ln>
          <a:effectLst/>
        </p:spPr>
        <p:txBody>
          <a:bodyPr wrap="none">
            <a:prstTxWarp prst="textNoShape">
              <a:avLst/>
            </a:prstTxWarp>
            <a:spAutoFit/>
          </a:bodyPr>
          <a:lstStyle/>
          <a:p>
            <a:pPr algn="ctr"/>
            <a:r>
              <a:rPr lang="en-US" sz="2800" b="1" dirty="0">
                <a:solidFill>
                  <a:schemeClr val="tx1"/>
                </a:solidFill>
                <a:latin typeface="18 VAG Rounded Bold   07390"/>
                <a:cs typeface="B VAG Rounded Bold"/>
              </a:rPr>
              <a:t>Consider the number 1025 as we normally write it:</a:t>
            </a:r>
            <a:r>
              <a:rPr lang="en-US" sz="3200" b="1" dirty="0">
                <a:latin typeface="Arial" pitchFamily="-65" charset="0"/>
              </a:rPr>
              <a:t/>
            </a:r>
            <a:br>
              <a:rPr lang="en-US" sz="3200" b="1" dirty="0">
                <a:latin typeface="Arial" pitchFamily="-65" charset="0"/>
              </a:rPr>
            </a:br>
            <a:r>
              <a:rPr lang="en-US" sz="3200" b="1" dirty="0">
                <a:solidFill>
                  <a:schemeClr val="accent3"/>
                </a:solidFill>
                <a:latin typeface="Arial" pitchFamily="-65" charset="0"/>
              </a:rPr>
              <a:t>BYTE3     </a:t>
            </a:r>
            <a:r>
              <a:rPr lang="en-US" sz="3200" b="1" dirty="0">
                <a:solidFill>
                  <a:srgbClr val="008000"/>
                </a:solidFill>
                <a:latin typeface="Arial" pitchFamily="-65" charset="0"/>
              </a:rPr>
              <a:t>BYTE2</a:t>
            </a:r>
            <a:r>
              <a:rPr lang="en-US" sz="3200" b="1" dirty="0">
                <a:latin typeface="Arial" pitchFamily="-65" charset="0"/>
              </a:rPr>
              <a:t>     </a:t>
            </a:r>
            <a:r>
              <a:rPr lang="en-US" sz="3200" b="1" dirty="0">
                <a:solidFill>
                  <a:schemeClr val="accent2"/>
                </a:solidFill>
                <a:latin typeface="Arial" pitchFamily="-65" charset="0"/>
              </a:rPr>
              <a:t>BYTE1</a:t>
            </a:r>
            <a:r>
              <a:rPr lang="en-US" sz="3200" b="1" dirty="0">
                <a:latin typeface="Arial" pitchFamily="-65" charset="0"/>
              </a:rPr>
              <a:t>     </a:t>
            </a:r>
            <a:r>
              <a:rPr lang="en-US" sz="3200" b="1" dirty="0">
                <a:solidFill>
                  <a:srgbClr val="800080"/>
                </a:solidFill>
                <a:latin typeface="Arial" pitchFamily="-65" charset="0"/>
              </a:rPr>
              <a:t>BYTE0</a:t>
            </a:r>
            <a:r>
              <a:rPr lang="en-US" sz="3200" b="1" dirty="0">
                <a:latin typeface="Arial" pitchFamily="-65" charset="0"/>
              </a:rPr>
              <a:t/>
            </a:r>
            <a:br>
              <a:rPr lang="en-US" sz="3200" b="1" dirty="0">
                <a:latin typeface="Arial" pitchFamily="-65" charset="0"/>
              </a:rPr>
            </a:br>
            <a:r>
              <a:rPr lang="en-US" sz="3200" b="1" dirty="0">
                <a:solidFill>
                  <a:schemeClr val="accent3"/>
                </a:solidFill>
                <a:latin typeface="Arial" pitchFamily="-65" charset="0"/>
              </a:rPr>
              <a:t>00000000 </a:t>
            </a:r>
            <a:r>
              <a:rPr lang="en-US" sz="3200" b="1" dirty="0">
                <a:solidFill>
                  <a:srgbClr val="008000"/>
                </a:solidFill>
                <a:latin typeface="Arial" pitchFamily="-65" charset="0"/>
              </a:rPr>
              <a:t>00000000</a:t>
            </a:r>
            <a:r>
              <a:rPr lang="en-US" sz="3200" b="1" dirty="0">
                <a:solidFill>
                  <a:schemeClr val="tx1"/>
                </a:solidFill>
                <a:latin typeface="Arial" pitchFamily="-65" charset="0"/>
              </a:rPr>
              <a:t> </a:t>
            </a:r>
            <a:r>
              <a:rPr lang="en-US" sz="3200" b="1" dirty="0">
                <a:solidFill>
                  <a:schemeClr val="accent2"/>
                </a:solidFill>
                <a:latin typeface="Arial" pitchFamily="-65" charset="0"/>
              </a:rPr>
              <a:t>00000100</a:t>
            </a:r>
            <a:r>
              <a:rPr lang="en-US" sz="3200" b="1" dirty="0">
                <a:solidFill>
                  <a:schemeClr val="tx1"/>
                </a:solidFill>
                <a:latin typeface="Arial" pitchFamily="-65" charset="0"/>
              </a:rPr>
              <a:t> </a:t>
            </a:r>
            <a:r>
              <a:rPr lang="en-US" sz="3200" b="1" dirty="0">
                <a:solidFill>
                  <a:srgbClr val="800080"/>
                </a:solidFill>
                <a:latin typeface="Arial" pitchFamily="-65" charset="0"/>
              </a:rPr>
              <a:t>00000001</a:t>
            </a:r>
            <a:endParaRPr lang="en-US" sz="3200" b="1" dirty="0">
              <a:solidFill>
                <a:schemeClr val="tx1"/>
              </a:solidFill>
              <a:latin typeface="Arial" pitchFamily="-65" charset="0"/>
            </a:endParaRPr>
          </a:p>
        </p:txBody>
      </p:sp>
      <p:sp>
        <p:nvSpPr>
          <p:cNvPr id="2345991" name="Rectangle 7"/>
          <p:cNvSpPr>
            <a:spLocks noChangeArrowheads="1"/>
          </p:cNvSpPr>
          <p:nvPr/>
        </p:nvSpPr>
        <p:spPr bwMode="auto">
          <a:xfrm>
            <a:off x="763320" y="5791200"/>
            <a:ext cx="7618680" cy="954107"/>
          </a:xfrm>
          <a:prstGeom prst="rect">
            <a:avLst/>
          </a:prstGeom>
          <a:noFill/>
          <a:ln w="12700">
            <a:solidFill>
              <a:schemeClr val="accent2"/>
            </a:solidFill>
            <a:miter lim="800000"/>
            <a:headEnd/>
            <a:tailEnd/>
          </a:ln>
          <a:effectLst/>
        </p:spPr>
        <p:txBody>
          <a:bodyPr wrap="none">
            <a:prstTxWarp prst="textNoShape">
              <a:avLst/>
            </a:prstTxWarp>
            <a:spAutoFit/>
          </a:bodyPr>
          <a:lstStyle/>
          <a:p>
            <a:pPr algn="ctr"/>
            <a:r>
              <a:rPr lang="en-US" sz="1400" b="1">
                <a:solidFill>
                  <a:schemeClr val="tx1"/>
                </a:solidFill>
                <a:latin typeface="Courier New" pitchFamily="-65" charset="0"/>
              </a:rPr>
              <a:t>www.webopedia.com/TERM/b/big_endian.html</a:t>
            </a:r>
            <a:br>
              <a:rPr lang="en-US" sz="1400" b="1">
                <a:solidFill>
                  <a:schemeClr val="tx1"/>
                </a:solidFill>
                <a:latin typeface="Courier New" pitchFamily="-65" charset="0"/>
              </a:rPr>
            </a:br>
            <a:r>
              <a:rPr lang="en-US" sz="1400" b="1">
                <a:solidFill>
                  <a:schemeClr val="tx1"/>
                </a:solidFill>
                <a:latin typeface="Courier New" pitchFamily="-65" charset="0"/>
              </a:rPr>
              <a:t>searchnetworking.techtarget.com/sDefinition/0,,sid7_gci211659,00.html</a:t>
            </a:r>
          </a:p>
          <a:p>
            <a:pPr algn="ctr"/>
            <a:r>
              <a:rPr lang="en-US" sz="1400" b="1">
                <a:solidFill>
                  <a:schemeClr val="tx1"/>
                </a:solidFill>
                <a:latin typeface="Courier New" pitchFamily="-65" charset="0"/>
              </a:rPr>
              <a:t>www.noveltheory.com/TechPapers/endian.asp</a:t>
            </a:r>
          </a:p>
          <a:p>
            <a:pPr algn="ctr"/>
            <a:r>
              <a:rPr lang="en-US" sz="1400" b="1">
                <a:solidFill>
                  <a:schemeClr val="tx1"/>
                </a:solidFill>
                <a:latin typeface="Courier New" pitchFamily="-65" charset="0"/>
              </a:rPr>
              <a:t>en.wikipedia.org/wiki/Big_endian</a:t>
            </a:r>
          </a:p>
        </p:txBody>
      </p:sp>
      <p:sp>
        <p:nvSpPr>
          <p:cNvPr id="2345992" name="Text Box 8"/>
          <p:cNvSpPr txBox="1">
            <a:spLocks noChangeArrowheads="1"/>
          </p:cNvSpPr>
          <p:nvPr/>
        </p:nvSpPr>
        <p:spPr bwMode="auto">
          <a:xfrm>
            <a:off x="609600" y="1752600"/>
            <a:ext cx="8305800" cy="636072"/>
          </a:xfrm>
          <a:prstGeom prst="rect">
            <a:avLst/>
          </a:prstGeom>
          <a:noFill/>
          <a:ln w="12700">
            <a:noFill/>
            <a:miter lim="800000"/>
            <a:headEnd/>
            <a:tailEnd/>
          </a:ln>
          <a:effectLst/>
        </p:spPr>
        <p:txBody>
          <a:bodyPr>
            <a:prstTxWarp prst="textNoShape">
              <a:avLst/>
            </a:prstTxWarp>
            <a:spAutoFit/>
          </a:bodyPr>
          <a:lstStyle/>
          <a:p>
            <a:pPr>
              <a:lnSpc>
                <a:spcPct val="60000"/>
              </a:lnSpc>
              <a:spcBef>
                <a:spcPct val="50000"/>
              </a:spcBef>
              <a:buFontTx/>
              <a:buChar char="•"/>
            </a:pPr>
            <a:r>
              <a:rPr lang="en-US" sz="2000" b="1" dirty="0">
                <a:solidFill>
                  <a:schemeClr val="accent3">
                    <a:lumMod val="20000"/>
                    <a:lumOff val="80000"/>
                  </a:schemeClr>
                </a:solidFill>
                <a:latin typeface="18 VAG Rounded Bold   07390"/>
              </a:rPr>
              <a:t> The order in which BYTES are stored in memory</a:t>
            </a:r>
          </a:p>
          <a:p>
            <a:pPr>
              <a:lnSpc>
                <a:spcPct val="60000"/>
              </a:lnSpc>
              <a:spcBef>
                <a:spcPct val="50000"/>
              </a:spcBef>
              <a:buFontTx/>
              <a:buChar char="•"/>
            </a:pPr>
            <a:r>
              <a:rPr lang="en-US" sz="2000" b="1" dirty="0">
                <a:solidFill>
                  <a:schemeClr val="accent3">
                    <a:lumMod val="20000"/>
                    <a:lumOff val="80000"/>
                  </a:schemeClr>
                </a:solidFill>
                <a:latin typeface="18 VAG Rounded Bold   07390"/>
              </a:rPr>
              <a:t> Bits always stored as usual.</a:t>
            </a:r>
            <a:r>
              <a:rPr lang="en-US" sz="2000" b="1" dirty="0">
                <a:latin typeface="18 VAG Rounded Bold   07390"/>
              </a:rPr>
              <a:t> </a:t>
            </a:r>
            <a:r>
              <a:rPr lang="en-US" sz="2000" b="1" dirty="0">
                <a:solidFill>
                  <a:schemeClr val="accent4"/>
                </a:solidFill>
                <a:latin typeface="18 VAG Rounded Bold   07390"/>
              </a:rPr>
              <a:t>(E.g., 0xC2=0b 1100 0010)</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a:xfrm>
            <a:off x="228600" y="228600"/>
            <a:ext cx="8686800" cy="762000"/>
          </a:xfrm>
        </p:spPr>
        <p:txBody>
          <a:bodyPr/>
          <a:lstStyle/>
          <a:p>
            <a:r>
              <a:rPr lang="en-US" sz="3600" dirty="0" smtClean="0"/>
              <a:t>Example: </a:t>
            </a:r>
            <a:r>
              <a:rPr lang="en-US" sz="3600" u="sng" dirty="0" smtClean="0"/>
              <a:t>C</a:t>
            </a:r>
            <a:r>
              <a:rPr lang="en-US" sz="3600" dirty="0" smtClean="0"/>
              <a:t> </a:t>
            </a:r>
            <a:r>
              <a:rPr lang="en-US" sz="3600" dirty="0" err="1" smtClean="0">
                <a:latin typeface="Symbol" pitchFamily="-65" charset="2"/>
              </a:rPr>
              <a:t></a:t>
            </a:r>
            <a:r>
              <a:rPr lang="en-US" sz="3600" dirty="0" smtClean="0">
                <a:latin typeface="Symbol" pitchFamily="-65" charset="2"/>
              </a:rPr>
              <a:t>  </a:t>
            </a:r>
            <a:r>
              <a:rPr lang="en-US" sz="3600" dirty="0" err="1" smtClean="0"/>
              <a:t>Asm</a:t>
            </a:r>
            <a:r>
              <a:rPr lang="en-US" sz="3600" dirty="0" smtClean="0"/>
              <a:t> </a:t>
            </a:r>
            <a:r>
              <a:rPr lang="en-US" sz="3600" dirty="0" err="1" smtClean="0">
                <a:latin typeface="Symbol" pitchFamily="-65" charset="2"/>
              </a:rPr>
              <a:t></a:t>
            </a:r>
            <a:r>
              <a:rPr lang="en-US" sz="3600" dirty="0" smtClean="0">
                <a:latin typeface="Symbol" pitchFamily="-65" charset="2"/>
              </a:rPr>
              <a:t>  </a:t>
            </a:r>
            <a:r>
              <a:rPr lang="en-US" sz="3600" dirty="0" err="1" smtClean="0"/>
              <a:t>Obj</a:t>
            </a:r>
            <a:r>
              <a:rPr lang="en-US" sz="3600" dirty="0" smtClean="0"/>
              <a:t> </a:t>
            </a:r>
            <a:r>
              <a:rPr lang="en-US" sz="3600" dirty="0" err="1" smtClean="0">
                <a:latin typeface="Symbol" pitchFamily="-65" charset="2"/>
              </a:rPr>
              <a:t></a:t>
            </a:r>
            <a:r>
              <a:rPr lang="en-US" sz="3600" dirty="0" smtClean="0">
                <a:latin typeface="Symbol" pitchFamily="-65" charset="2"/>
              </a:rPr>
              <a:t>  </a:t>
            </a:r>
            <a:r>
              <a:rPr lang="en-US" sz="3600" dirty="0" smtClean="0"/>
              <a:t>Exe </a:t>
            </a:r>
            <a:r>
              <a:rPr lang="en-US" sz="3600" dirty="0" err="1" smtClean="0">
                <a:latin typeface="Symbol" pitchFamily="-65" charset="2"/>
              </a:rPr>
              <a:t></a:t>
            </a:r>
            <a:r>
              <a:rPr lang="en-US" sz="3600" dirty="0" smtClean="0">
                <a:latin typeface="Symbol" pitchFamily="-65" charset="2"/>
              </a:rPr>
              <a:t>  </a:t>
            </a:r>
            <a:r>
              <a:rPr lang="en-US" sz="3600" dirty="0" smtClean="0"/>
              <a:t>Run </a:t>
            </a:r>
            <a:endParaRPr lang="en-US" sz="3600" dirty="0"/>
          </a:p>
        </p:txBody>
      </p:sp>
      <p:sp>
        <p:nvSpPr>
          <p:cNvPr id="2348035" name="Rectangle 3"/>
          <p:cNvSpPr>
            <a:spLocks noGrp="1" noChangeArrowheads="1"/>
          </p:cNvSpPr>
          <p:nvPr>
            <p:ph idx="1"/>
          </p:nvPr>
        </p:nvSpPr>
        <p:spPr>
          <a:xfrm>
            <a:off x="228600" y="1785938"/>
            <a:ext cx="8915400" cy="4005262"/>
          </a:xfrm>
        </p:spPr>
        <p:txBody>
          <a:bodyPr/>
          <a:lstStyle/>
          <a:p>
            <a:pPr>
              <a:buFont typeface="Times" pitchFamily="-65" charset="0"/>
              <a:buNone/>
            </a:pPr>
            <a:r>
              <a:rPr lang="en-US" sz="2800" dirty="0">
                <a:latin typeface="Courier New" pitchFamily="-65" charset="0"/>
              </a:rPr>
              <a:t>#include &lt;</a:t>
            </a:r>
            <a:r>
              <a:rPr lang="en-US" sz="2800" dirty="0" err="1">
                <a:latin typeface="Courier New" pitchFamily="-65" charset="0"/>
              </a:rPr>
              <a:t>stdio.h</a:t>
            </a:r>
            <a:r>
              <a:rPr lang="en-US" sz="2800" dirty="0">
                <a:latin typeface="Courier New" pitchFamily="-65" charset="0"/>
              </a:rPr>
              <a:t>&gt;</a:t>
            </a:r>
          </a:p>
          <a:p>
            <a:pPr>
              <a:buFont typeface="Times" pitchFamily="-65" charset="0"/>
              <a:buNone/>
            </a:pPr>
            <a:r>
              <a:rPr lang="en-US" sz="2800" dirty="0" err="1">
                <a:latin typeface="Courier New" pitchFamily="-65" charset="0"/>
              </a:rPr>
              <a:t>int</a:t>
            </a:r>
            <a:r>
              <a:rPr lang="en-US" sz="2800" dirty="0">
                <a:latin typeface="Courier New" pitchFamily="-65" charset="0"/>
              </a:rPr>
              <a:t> main (</a:t>
            </a:r>
            <a:r>
              <a:rPr lang="en-US" sz="2800" dirty="0" err="1">
                <a:latin typeface="Courier New" pitchFamily="-65" charset="0"/>
              </a:rPr>
              <a:t>int</a:t>
            </a:r>
            <a:r>
              <a:rPr lang="en-US" sz="2800" dirty="0">
                <a:latin typeface="Courier New" pitchFamily="-65" charset="0"/>
              </a:rPr>
              <a:t> </a:t>
            </a:r>
            <a:r>
              <a:rPr lang="en-US" sz="2800" dirty="0" err="1">
                <a:latin typeface="Courier New" pitchFamily="-65" charset="0"/>
              </a:rPr>
              <a:t>argc</a:t>
            </a:r>
            <a:r>
              <a:rPr lang="en-US" sz="2800" dirty="0">
                <a:latin typeface="Courier New" pitchFamily="-65" charset="0"/>
              </a:rPr>
              <a:t>, char *</a:t>
            </a:r>
            <a:r>
              <a:rPr lang="en-US" sz="2800" dirty="0" err="1">
                <a:latin typeface="Courier New" pitchFamily="-65" charset="0"/>
              </a:rPr>
              <a:t>argv</a:t>
            </a:r>
            <a:r>
              <a:rPr lang="en-US" sz="2800" dirty="0">
                <a:latin typeface="Courier New" pitchFamily="-65" charset="0"/>
              </a:rPr>
              <a:t>[]) {</a:t>
            </a:r>
          </a:p>
          <a:p>
            <a:pPr>
              <a:buFont typeface="Times" pitchFamily="-65" charset="0"/>
              <a:buNone/>
            </a:pPr>
            <a:r>
              <a:rPr lang="en-US" sz="2800" dirty="0">
                <a:latin typeface="Courier New" pitchFamily="-65" charset="0"/>
              </a:rPr>
              <a:t> </a:t>
            </a:r>
            <a:r>
              <a:rPr lang="en-US" sz="2800" dirty="0" err="1">
                <a:latin typeface="Courier New" pitchFamily="-65" charset="0"/>
              </a:rPr>
              <a:t>int</a:t>
            </a:r>
            <a:r>
              <a:rPr lang="en-US" sz="2800" dirty="0">
                <a:latin typeface="Courier New" pitchFamily="-65" charset="0"/>
              </a:rPr>
              <a:t> </a:t>
            </a:r>
            <a:r>
              <a:rPr lang="en-US" sz="2800" dirty="0" err="1">
                <a:latin typeface="Courier New" pitchFamily="-65" charset="0"/>
              </a:rPr>
              <a:t>i</a:t>
            </a:r>
            <a:r>
              <a:rPr lang="en-US" sz="2800" dirty="0">
                <a:latin typeface="Courier New" pitchFamily="-65" charset="0"/>
              </a:rPr>
              <a:t>, sum = 0;</a:t>
            </a:r>
          </a:p>
          <a:p>
            <a:pPr>
              <a:buFont typeface="Times" pitchFamily="-65" charset="0"/>
              <a:buNone/>
            </a:pPr>
            <a:r>
              <a:rPr lang="en-US" sz="2800" dirty="0">
                <a:latin typeface="Courier New" pitchFamily="-65" charset="0"/>
              </a:rPr>
              <a:t> for (</a:t>
            </a:r>
            <a:r>
              <a:rPr lang="en-US" sz="2800" dirty="0" err="1">
                <a:latin typeface="Courier New" pitchFamily="-65" charset="0"/>
              </a:rPr>
              <a:t>i</a:t>
            </a:r>
            <a:r>
              <a:rPr lang="en-US" sz="2800" dirty="0">
                <a:latin typeface="Courier New" pitchFamily="-65" charset="0"/>
              </a:rPr>
              <a:t> = 0; </a:t>
            </a:r>
            <a:r>
              <a:rPr lang="en-US" sz="2800" dirty="0" err="1">
                <a:latin typeface="Courier New" pitchFamily="-65" charset="0"/>
              </a:rPr>
              <a:t>i</a:t>
            </a:r>
            <a:r>
              <a:rPr lang="en-US" sz="2800" dirty="0">
                <a:latin typeface="Courier New" pitchFamily="-65" charset="0"/>
              </a:rPr>
              <a:t> &lt;= 100; </a:t>
            </a:r>
            <a:r>
              <a:rPr lang="en-US" sz="2800" dirty="0" err="1">
                <a:latin typeface="Courier New" pitchFamily="-65" charset="0"/>
              </a:rPr>
              <a:t>i</a:t>
            </a:r>
            <a:r>
              <a:rPr lang="en-US" sz="2800" dirty="0">
                <a:latin typeface="Courier New" pitchFamily="-65" charset="0"/>
              </a:rPr>
              <a:t>++)</a:t>
            </a:r>
            <a:br>
              <a:rPr lang="en-US" sz="2800" dirty="0">
                <a:latin typeface="Courier New" pitchFamily="-65" charset="0"/>
              </a:rPr>
            </a:br>
            <a:r>
              <a:rPr lang="en-US" sz="2800" dirty="0">
                <a:latin typeface="Courier New" pitchFamily="-65" charset="0"/>
              </a:rPr>
              <a:t>  sum = sum + </a:t>
            </a:r>
            <a:r>
              <a:rPr lang="en-US" sz="2800" dirty="0" err="1">
                <a:latin typeface="Courier New" pitchFamily="-65" charset="0"/>
              </a:rPr>
              <a:t>i</a:t>
            </a:r>
            <a:r>
              <a:rPr lang="en-US" sz="2800" dirty="0">
                <a:latin typeface="Courier New" pitchFamily="-65" charset="0"/>
              </a:rPr>
              <a:t> * </a:t>
            </a:r>
            <a:r>
              <a:rPr lang="en-US" sz="2800" dirty="0" err="1">
                <a:latin typeface="Courier New" pitchFamily="-65" charset="0"/>
              </a:rPr>
              <a:t>i</a:t>
            </a:r>
            <a:r>
              <a:rPr lang="en-US" sz="2800" dirty="0">
                <a:latin typeface="Courier New" pitchFamily="-65" charset="0"/>
              </a:rPr>
              <a:t>;</a:t>
            </a:r>
          </a:p>
          <a:p>
            <a:pPr>
              <a:buFont typeface="Times" pitchFamily="-65" charset="0"/>
              <a:buNone/>
            </a:pPr>
            <a:r>
              <a:rPr lang="en-US" sz="2800" dirty="0">
                <a:latin typeface="Courier New" pitchFamily="-65" charset="0"/>
              </a:rPr>
              <a:t> </a:t>
            </a:r>
            <a:r>
              <a:rPr lang="en-US" sz="2800" dirty="0" err="1">
                <a:latin typeface="Courier New" pitchFamily="-65" charset="0"/>
              </a:rPr>
              <a:t>printf</a:t>
            </a:r>
            <a:r>
              <a:rPr lang="en-US" sz="2800" dirty="0">
                <a:latin typeface="Courier New" pitchFamily="-65" charset="0"/>
              </a:rPr>
              <a:t> ("The sum of sq from 0 .. 100 is %</a:t>
            </a:r>
            <a:r>
              <a:rPr lang="en-US" sz="2800" dirty="0" err="1">
                <a:latin typeface="Courier New" pitchFamily="-65" charset="0"/>
              </a:rPr>
              <a:t>d\n</a:t>
            </a:r>
            <a:r>
              <a:rPr lang="en-US" sz="2800" dirty="0">
                <a:latin typeface="Courier New" pitchFamily="-65" charset="0"/>
              </a:rPr>
              <a:t>", 	sum);</a:t>
            </a:r>
          </a:p>
          <a:p>
            <a:pPr>
              <a:buFont typeface="Times" pitchFamily="-65" charset="0"/>
              <a:buNone/>
            </a:pPr>
            <a:r>
              <a:rPr lang="en-US" sz="2800" dirty="0">
                <a:latin typeface="Courier New" pitchFamily="-65" charset="0"/>
              </a:rPr>
              <a:t>}</a:t>
            </a:r>
            <a:endParaRPr lang="en-US" dirty="0"/>
          </a:p>
        </p:txBody>
      </p:sp>
      <p:sp>
        <p:nvSpPr>
          <p:cNvPr id="2348036" name="Text Box 4"/>
          <p:cNvSpPr txBox="1">
            <a:spLocks noChangeArrowheads="1"/>
          </p:cNvSpPr>
          <p:nvPr/>
        </p:nvSpPr>
        <p:spPr bwMode="auto">
          <a:xfrm>
            <a:off x="457200" y="1219200"/>
            <a:ext cx="4741484" cy="461665"/>
          </a:xfrm>
          <a:prstGeom prst="rect">
            <a:avLst/>
          </a:prstGeom>
          <a:noFill/>
          <a:ln w="12700">
            <a:noFill/>
            <a:miter lim="800000"/>
            <a:headEnd/>
            <a:tailEnd/>
          </a:ln>
          <a:effectLst/>
        </p:spPr>
        <p:txBody>
          <a:bodyPr wrap="none">
            <a:prstTxWarp prst="textNoShape">
              <a:avLst/>
            </a:prstTxWarp>
            <a:spAutoFit/>
          </a:bodyPr>
          <a:lstStyle/>
          <a:p>
            <a:r>
              <a:rPr lang="en-US" sz="2400" b="1" i="1" dirty="0">
                <a:latin typeface="18 VAG Rounded Bold   07390"/>
              </a:rPr>
              <a:t>C Program Source Code: </a:t>
            </a:r>
            <a:r>
              <a:rPr lang="en-US" sz="2400" b="1" i="1" dirty="0" err="1">
                <a:latin typeface="Courier New"/>
                <a:cs typeface="Courier New"/>
              </a:rPr>
              <a:t>prog.c</a:t>
            </a:r>
            <a:endParaRPr lang="en-US" sz="2400" b="1" i="1" dirty="0">
              <a:latin typeface="Courier New"/>
              <a:cs typeface="Courier New"/>
            </a:endParaRPr>
          </a:p>
        </p:txBody>
      </p:sp>
      <p:sp>
        <p:nvSpPr>
          <p:cNvPr id="2348037" name="Text Box 5"/>
          <p:cNvSpPr txBox="1">
            <a:spLocks noChangeArrowheads="1"/>
          </p:cNvSpPr>
          <p:nvPr/>
        </p:nvSpPr>
        <p:spPr bwMode="auto">
          <a:xfrm>
            <a:off x="609600" y="5715000"/>
            <a:ext cx="3734435" cy="461665"/>
          </a:xfrm>
          <a:prstGeom prst="rect">
            <a:avLst/>
          </a:prstGeom>
          <a:noFill/>
          <a:ln w="12700">
            <a:noFill/>
            <a:miter lim="800000"/>
            <a:headEnd/>
            <a:tailEnd/>
          </a:ln>
          <a:effectLst/>
        </p:spPr>
        <p:txBody>
          <a:bodyPr wrap="none">
            <a:prstTxWarp prst="textNoShape">
              <a:avLst/>
            </a:prstTxWarp>
            <a:spAutoFit/>
          </a:bodyPr>
          <a:lstStyle/>
          <a:p>
            <a:r>
              <a:rPr lang="en-US" sz="2400" b="1" i="1" dirty="0">
                <a:latin typeface="18 VAG Rounded Bold   07390"/>
              </a:rPr>
              <a:t>“</a:t>
            </a:r>
            <a:r>
              <a:rPr lang="en-US" sz="2400" b="1" i="1" dirty="0" err="1">
                <a:latin typeface="Courier New"/>
                <a:cs typeface="Courier New"/>
              </a:rPr>
              <a:t>printf</a:t>
            </a:r>
            <a:r>
              <a:rPr lang="en-US" sz="2400" b="1" i="1" dirty="0">
                <a:latin typeface="18 VAG Rounded Bold   07390"/>
              </a:rPr>
              <a:t>” lives in “</a:t>
            </a:r>
            <a:r>
              <a:rPr lang="en-US" sz="2400" b="1" i="1" dirty="0" err="1">
                <a:latin typeface="Courier New"/>
                <a:cs typeface="Courier New"/>
              </a:rPr>
              <a:t>libc</a:t>
            </a:r>
            <a:r>
              <a:rPr lang="en-US" sz="2400" b="1" i="1" dirty="0">
                <a:latin typeface="18 VAG Rounded Bold   07390"/>
              </a:rPr>
              <a:t>”</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0083" name="Rectangle 3"/>
          <p:cNvSpPr>
            <a:spLocks noGrp="1" noChangeArrowheads="1"/>
          </p:cNvSpPr>
          <p:nvPr>
            <p:ph sz="half" idx="1"/>
          </p:nvPr>
        </p:nvSpPr>
        <p:spPr>
          <a:xfrm>
            <a:off x="457200" y="1122362"/>
            <a:ext cx="3886200" cy="5684838"/>
          </a:xfrm>
        </p:spPr>
        <p:txBody>
          <a:bodyPr/>
          <a:lstStyle/>
          <a:p>
            <a:pPr>
              <a:lnSpc>
                <a:spcPct val="60000"/>
              </a:lnSpc>
              <a:spcBef>
                <a:spcPct val="30000"/>
              </a:spcBef>
              <a:buFont typeface="Times" pitchFamily="-65" charset="0"/>
              <a:buNone/>
            </a:pPr>
            <a:r>
              <a:rPr lang="en-US" sz="2400" u="sng" dirty="0">
                <a:latin typeface="Courier New" pitchFamily="-65" charset="0"/>
              </a:rPr>
              <a:t>	</a:t>
            </a:r>
            <a:r>
              <a:rPr lang="en-US" sz="2400" dirty="0">
                <a:latin typeface="Courier New" pitchFamily="-65" charset="0"/>
              </a:rPr>
              <a:t>.text</a:t>
            </a:r>
          </a:p>
          <a:p>
            <a:pPr>
              <a:lnSpc>
                <a:spcPct val="60000"/>
              </a:lnSpc>
              <a:spcBef>
                <a:spcPct val="30000"/>
              </a:spcBef>
              <a:buFont typeface="Times" pitchFamily="-65" charset="0"/>
              <a:buNone/>
            </a:pPr>
            <a:r>
              <a:rPr lang="en-US" sz="2400" dirty="0">
                <a:latin typeface="Courier New" pitchFamily="-65" charset="0"/>
              </a:rPr>
              <a:t>	.align	2</a:t>
            </a:r>
          </a:p>
          <a:p>
            <a:pPr>
              <a:lnSpc>
                <a:spcPct val="60000"/>
              </a:lnSpc>
              <a:spcBef>
                <a:spcPct val="30000"/>
              </a:spcBef>
              <a:buFont typeface="Times" pitchFamily="-65" charset="0"/>
              <a:buNone/>
            </a:pPr>
            <a:r>
              <a:rPr lang="en-US" sz="2400" dirty="0">
                <a:latin typeface="Courier New" pitchFamily="-65" charset="0"/>
              </a:rPr>
              <a:t>	.</a:t>
            </a:r>
            <a:r>
              <a:rPr lang="en-US" sz="2400" dirty="0" err="1">
                <a:latin typeface="Courier New" pitchFamily="-65" charset="0"/>
              </a:rPr>
              <a:t>globl</a:t>
            </a:r>
            <a:r>
              <a:rPr lang="en-US" sz="2400" dirty="0">
                <a:latin typeface="Courier New" pitchFamily="-65" charset="0"/>
              </a:rPr>
              <a:t>	main</a:t>
            </a:r>
          </a:p>
          <a:p>
            <a:pPr>
              <a:lnSpc>
                <a:spcPct val="60000"/>
              </a:lnSpc>
              <a:spcBef>
                <a:spcPct val="30000"/>
              </a:spcBef>
              <a:buFont typeface="Times" pitchFamily="-65" charset="0"/>
              <a:buNone/>
            </a:pPr>
            <a:r>
              <a:rPr lang="en-US" sz="2400" dirty="0">
                <a:latin typeface="Courier New" pitchFamily="-65" charset="0"/>
              </a:rPr>
              <a:t>main:</a:t>
            </a:r>
          </a:p>
          <a:p>
            <a:pPr>
              <a:lnSpc>
                <a:spcPct val="60000"/>
              </a:lnSpc>
              <a:spcBef>
                <a:spcPct val="30000"/>
              </a:spcBef>
              <a:buFont typeface="Times" pitchFamily="-65" charset="0"/>
              <a:buNone/>
            </a:pPr>
            <a:r>
              <a:rPr lang="en-US" sz="2400" dirty="0">
                <a:latin typeface="Courier New" pitchFamily="-65" charset="0"/>
              </a:rPr>
              <a:t>	</a:t>
            </a:r>
            <a:r>
              <a:rPr lang="en-US" sz="2400" dirty="0" err="1">
                <a:latin typeface="Courier New" pitchFamily="-65" charset="0"/>
              </a:rPr>
              <a:t>subu</a:t>
            </a:r>
            <a:r>
              <a:rPr lang="en-US" sz="2400" dirty="0">
                <a:latin typeface="Courier New" pitchFamily="-65" charset="0"/>
              </a:rPr>
              <a:t> $sp,$sp,32</a:t>
            </a:r>
          </a:p>
          <a:p>
            <a:pPr>
              <a:lnSpc>
                <a:spcPct val="60000"/>
              </a:lnSpc>
              <a:spcBef>
                <a:spcPct val="30000"/>
              </a:spcBef>
              <a:buFont typeface="Times" pitchFamily="-65" charset="0"/>
              <a:buNone/>
            </a:pPr>
            <a:r>
              <a:rPr lang="en-US" sz="2400" dirty="0">
                <a:latin typeface="Courier New" pitchFamily="-65" charset="0"/>
              </a:rPr>
              <a:t>	</a:t>
            </a:r>
            <a:r>
              <a:rPr lang="en-US" sz="2400" dirty="0" err="1">
                <a:latin typeface="Courier New" pitchFamily="-65" charset="0"/>
              </a:rPr>
              <a:t>sw</a:t>
            </a:r>
            <a:r>
              <a:rPr lang="en-US" sz="2400" dirty="0">
                <a:latin typeface="Courier New" pitchFamily="-65" charset="0"/>
              </a:rPr>
              <a:t>	$</a:t>
            </a:r>
            <a:r>
              <a:rPr lang="en-US" sz="2400" dirty="0" err="1">
                <a:latin typeface="Courier New" pitchFamily="-65" charset="0"/>
              </a:rPr>
              <a:t>ra</a:t>
            </a:r>
            <a:r>
              <a:rPr lang="en-US" sz="2400" dirty="0">
                <a:latin typeface="Courier New" pitchFamily="-65" charset="0"/>
              </a:rPr>
              <a:t>, 20($sp)</a:t>
            </a:r>
          </a:p>
          <a:p>
            <a:pPr>
              <a:lnSpc>
                <a:spcPct val="60000"/>
              </a:lnSpc>
              <a:spcBef>
                <a:spcPct val="30000"/>
              </a:spcBef>
              <a:buFont typeface="Times" pitchFamily="-65" charset="0"/>
              <a:buNone/>
            </a:pPr>
            <a:r>
              <a:rPr lang="en-US" sz="2400" dirty="0">
                <a:latin typeface="Courier New" pitchFamily="-65" charset="0"/>
              </a:rPr>
              <a:t>	</a:t>
            </a:r>
            <a:r>
              <a:rPr lang="en-US" sz="2400" dirty="0" err="1">
                <a:latin typeface="Courier New" pitchFamily="-65" charset="0"/>
              </a:rPr>
              <a:t>sd</a:t>
            </a:r>
            <a:r>
              <a:rPr lang="en-US" sz="2400" dirty="0">
                <a:latin typeface="Courier New" pitchFamily="-65" charset="0"/>
              </a:rPr>
              <a:t>	$a0, 32($sp)</a:t>
            </a:r>
          </a:p>
          <a:p>
            <a:pPr>
              <a:lnSpc>
                <a:spcPct val="60000"/>
              </a:lnSpc>
              <a:spcBef>
                <a:spcPct val="30000"/>
              </a:spcBef>
              <a:buFont typeface="Times" pitchFamily="-65" charset="0"/>
              <a:buNone/>
            </a:pPr>
            <a:r>
              <a:rPr lang="en-US" sz="2400" dirty="0">
                <a:latin typeface="Courier New" pitchFamily="-65" charset="0"/>
              </a:rPr>
              <a:t>	</a:t>
            </a:r>
            <a:r>
              <a:rPr lang="en-US" sz="2400" dirty="0" err="1">
                <a:latin typeface="Courier New" pitchFamily="-65" charset="0"/>
              </a:rPr>
              <a:t>sw</a:t>
            </a:r>
            <a:r>
              <a:rPr lang="en-US" sz="2400" dirty="0">
                <a:latin typeface="Courier New" pitchFamily="-65" charset="0"/>
              </a:rPr>
              <a:t>	$0, 24($sp)</a:t>
            </a:r>
          </a:p>
          <a:p>
            <a:pPr>
              <a:lnSpc>
                <a:spcPct val="60000"/>
              </a:lnSpc>
              <a:spcBef>
                <a:spcPct val="30000"/>
              </a:spcBef>
              <a:buFont typeface="Times" pitchFamily="-65" charset="0"/>
              <a:buNone/>
            </a:pPr>
            <a:r>
              <a:rPr lang="en-US" sz="2400" dirty="0">
                <a:latin typeface="Courier New" pitchFamily="-65" charset="0"/>
              </a:rPr>
              <a:t>	</a:t>
            </a:r>
            <a:r>
              <a:rPr lang="en-US" sz="2400" dirty="0" err="1">
                <a:latin typeface="Courier New" pitchFamily="-65" charset="0"/>
              </a:rPr>
              <a:t>sw</a:t>
            </a:r>
            <a:r>
              <a:rPr lang="en-US" sz="2400" dirty="0">
                <a:latin typeface="Courier New" pitchFamily="-65" charset="0"/>
              </a:rPr>
              <a:t>	$0, 28($sp)</a:t>
            </a:r>
          </a:p>
          <a:p>
            <a:pPr>
              <a:lnSpc>
                <a:spcPct val="60000"/>
              </a:lnSpc>
              <a:spcBef>
                <a:spcPct val="30000"/>
              </a:spcBef>
              <a:buFont typeface="Times" pitchFamily="-65" charset="0"/>
              <a:buNone/>
            </a:pPr>
            <a:r>
              <a:rPr lang="en-US" sz="2400" dirty="0">
                <a:latin typeface="Courier New" pitchFamily="-65" charset="0"/>
              </a:rPr>
              <a:t>loop:</a:t>
            </a:r>
          </a:p>
          <a:p>
            <a:pPr>
              <a:lnSpc>
                <a:spcPct val="60000"/>
              </a:lnSpc>
              <a:spcBef>
                <a:spcPct val="30000"/>
              </a:spcBef>
              <a:buFont typeface="Times" pitchFamily="-65" charset="0"/>
              <a:buNone/>
            </a:pPr>
            <a:r>
              <a:rPr lang="en-US" sz="2400" dirty="0">
                <a:latin typeface="Courier New" pitchFamily="-65" charset="0"/>
              </a:rPr>
              <a:t>	</a:t>
            </a:r>
            <a:r>
              <a:rPr lang="en-US" sz="2400" dirty="0" err="1">
                <a:latin typeface="Courier New" pitchFamily="-65" charset="0"/>
              </a:rPr>
              <a:t>lw</a:t>
            </a:r>
            <a:r>
              <a:rPr lang="en-US" sz="2400" dirty="0">
                <a:latin typeface="Courier New" pitchFamily="-65" charset="0"/>
              </a:rPr>
              <a:t>	$t6, 28($sp)</a:t>
            </a:r>
          </a:p>
          <a:p>
            <a:pPr>
              <a:lnSpc>
                <a:spcPct val="60000"/>
              </a:lnSpc>
              <a:spcBef>
                <a:spcPct val="30000"/>
              </a:spcBef>
              <a:buFont typeface="Times" pitchFamily="-65" charset="0"/>
              <a:buNone/>
            </a:pPr>
            <a:r>
              <a:rPr lang="en-US" sz="2400" dirty="0">
                <a:latin typeface="Courier New" pitchFamily="-65" charset="0"/>
              </a:rPr>
              <a:t>	</a:t>
            </a:r>
            <a:r>
              <a:rPr lang="en-US" sz="2400" dirty="0" err="1" smtClean="0">
                <a:latin typeface="Courier New" pitchFamily="-65" charset="0"/>
              </a:rPr>
              <a:t>mul</a:t>
            </a:r>
            <a:r>
              <a:rPr lang="en-US" sz="2400" dirty="0">
                <a:latin typeface="Courier New" pitchFamily="-65" charset="0"/>
              </a:rPr>
              <a:t> </a:t>
            </a:r>
            <a:r>
              <a:rPr lang="en-US" sz="2400" dirty="0" smtClean="0">
                <a:latin typeface="Courier New" pitchFamily="-65" charset="0"/>
              </a:rPr>
              <a:t>$</a:t>
            </a:r>
            <a:r>
              <a:rPr lang="en-US" sz="2400" dirty="0">
                <a:latin typeface="Courier New" pitchFamily="-65" charset="0"/>
              </a:rPr>
              <a:t>t7, $t6,$t6</a:t>
            </a:r>
          </a:p>
          <a:p>
            <a:pPr>
              <a:lnSpc>
                <a:spcPct val="60000"/>
              </a:lnSpc>
              <a:spcBef>
                <a:spcPct val="30000"/>
              </a:spcBef>
              <a:buFont typeface="Times" pitchFamily="-65" charset="0"/>
              <a:buNone/>
            </a:pPr>
            <a:r>
              <a:rPr lang="en-US" sz="2400" dirty="0">
                <a:latin typeface="Courier New" pitchFamily="-65" charset="0"/>
              </a:rPr>
              <a:t>	</a:t>
            </a:r>
            <a:r>
              <a:rPr lang="en-US" sz="2400" dirty="0" err="1">
                <a:latin typeface="Courier New" pitchFamily="-65" charset="0"/>
              </a:rPr>
              <a:t>lw</a:t>
            </a:r>
            <a:r>
              <a:rPr lang="en-US" sz="2400" dirty="0">
                <a:latin typeface="Courier New" pitchFamily="-65" charset="0"/>
              </a:rPr>
              <a:t>	$t8, 24($sp)</a:t>
            </a:r>
          </a:p>
          <a:p>
            <a:pPr>
              <a:lnSpc>
                <a:spcPct val="60000"/>
              </a:lnSpc>
              <a:spcBef>
                <a:spcPct val="30000"/>
              </a:spcBef>
              <a:buFont typeface="Times" pitchFamily="-65" charset="0"/>
              <a:buNone/>
            </a:pPr>
            <a:r>
              <a:rPr lang="en-US" sz="2400" dirty="0">
                <a:latin typeface="Courier New" pitchFamily="-65" charset="0"/>
              </a:rPr>
              <a:t>	</a:t>
            </a:r>
            <a:r>
              <a:rPr lang="en-US" sz="2400" dirty="0" err="1">
                <a:latin typeface="Courier New" pitchFamily="-65" charset="0"/>
              </a:rPr>
              <a:t>addu</a:t>
            </a:r>
            <a:r>
              <a:rPr lang="en-US" sz="2400" dirty="0">
                <a:latin typeface="Courier New" pitchFamily="-65" charset="0"/>
              </a:rPr>
              <a:t> $t9,$t8,$t7</a:t>
            </a:r>
          </a:p>
          <a:p>
            <a:pPr>
              <a:lnSpc>
                <a:spcPct val="60000"/>
              </a:lnSpc>
              <a:spcBef>
                <a:spcPct val="30000"/>
              </a:spcBef>
              <a:buFont typeface="Times" pitchFamily="-65" charset="0"/>
              <a:buNone/>
            </a:pPr>
            <a:r>
              <a:rPr lang="en-US" sz="2400" dirty="0">
                <a:latin typeface="Courier New" pitchFamily="-65" charset="0"/>
              </a:rPr>
              <a:t>	</a:t>
            </a:r>
            <a:r>
              <a:rPr lang="en-US" sz="2400" dirty="0" err="1">
                <a:latin typeface="Courier New" pitchFamily="-65" charset="0"/>
              </a:rPr>
              <a:t>sw</a:t>
            </a:r>
            <a:r>
              <a:rPr lang="en-US" sz="2400" dirty="0">
                <a:latin typeface="Courier New" pitchFamily="-65" charset="0"/>
              </a:rPr>
              <a:t>	$t9, 24($sp)</a:t>
            </a:r>
            <a:endParaRPr lang="en-US" sz="2400" dirty="0"/>
          </a:p>
        </p:txBody>
      </p:sp>
      <p:sp>
        <p:nvSpPr>
          <p:cNvPr id="2350084" name="Rectangle 4"/>
          <p:cNvSpPr>
            <a:spLocks noGrp="1" noChangeArrowheads="1"/>
          </p:cNvSpPr>
          <p:nvPr>
            <p:ph sz="half" idx="2"/>
          </p:nvPr>
        </p:nvSpPr>
        <p:spPr>
          <a:xfrm>
            <a:off x="4800600" y="1143000"/>
            <a:ext cx="3848100" cy="5811838"/>
          </a:xfrm>
        </p:spPr>
        <p:txBody>
          <a:bodyPr/>
          <a:lstStyle/>
          <a:p>
            <a:pPr>
              <a:lnSpc>
                <a:spcPct val="60000"/>
              </a:lnSpc>
              <a:spcBef>
                <a:spcPct val="30000"/>
              </a:spcBef>
              <a:buFont typeface="Times" pitchFamily="-65" charset="0"/>
              <a:buNone/>
            </a:pPr>
            <a:r>
              <a:rPr lang="en-US" sz="2400" dirty="0">
                <a:latin typeface="Courier New" pitchFamily="-65" charset="0"/>
              </a:rPr>
              <a:t> </a:t>
            </a:r>
            <a:r>
              <a:rPr lang="en-US" sz="2400" dirty="0" err="1">
                <a:latin typeface="Courier New" pitchFamily="-65" charset="0"/>
              </a:rPr>
              <a:t>addu</a:t>
            </a:r>
            <a:r>
              <a:rPr lang="en-US" sz="2400" dirty="0">
                <a:latin typeface="Courier New" pitchFamily="-65" charset="0"/>
              </a:rPr>
              <a:t> $t0, $t6, 1</a:t>
            </a:r>
          </a:p>
          <a:p>
            <a:pPr>
              <a:lnSpc>
                <a:spcPct val="60000"/>
              </a:lnSpc>
              <a:spcBef>
                <a:spcPct val="30000"/>
              </a:spcBef>
              <a:buFont typeface="Times" pitchFamily="-65" charset="0"/>
              <a:buNone/>
            </a:pPr>
            <a:r>
              <a:rPr lang="en-US" sz="2400" dirty="0">
                <a:latin typeface="Courier New" pitchFamily="-65" charset="0"/>
              </a:rPr>
              <a:t>	</a:t>
            </a:r>
            <a:r>
              <a:rPr lang="en-US" sz="2400" dirty="0" err="1">
                <a:latin typeface="Courier New" pitchFamily="-65" charset="0"/>
              </a:rPr>
              <a:t>sw</a:t>
            </a:r>
            <a:r>
              <a:rPr lang="en-US" sz="2400" dirty="0">
                <a:latin typeface="Courier New" pitchFamily="-65" charset="0"/>
              </a:rPr>
              <a:t>	$t0, 28($sp)</a:t>
            </a:r>
          </a:p>
          <a:p>
            <a:pPr>
              <a:lnSpc>
                <a:spcPct val="60000"/>
              </a:lnSpc>
              <a:spcBef>
                <a:spcPct val="30000"/>
              </a:spcBef>
              <a:buFont typeface="Times" pitchFamily="-65" charset="0"/>
              <a:buNone/>
            </a:pPr>
            <a:r>
              <a:rPr lang="en-US" sz="2400" dirty="0">
                <a:latin typeface="Courier New" pitchFamily="-65" charset="0"/>
              </a:rPr>
              <a:t>	</a:t>
            </a:r>
            <a:r>
              <a:rPr lang="en-US" sz="2400" dirty="0" err="1" smtClean="0">
                <a:latin typeface="Courier New" pitchFamily="-65" charset="0"/>
              </a:rPr>
              <a:t>ble</a:t>
            </a:r>
            <a:r>
              <a:rPr lang="en-US" sz="2400" dirty="0" smtClean="0">
                <a:latin typeface="Courier New" pitchFamily="-65" charset="0"/>
              </a:rPr>
              <a:t> $</a:t>
            </a:r>
            <a:r>
              <a:rPr lang="en-US" sz="2400" dirty="0">
                <a:latin typeface="Courier New" pitchFamily="-65" charset="0"/>
              </a:rPr>
              <a:t>t0,100, loop</a:t>
            </a:r>
          </a:p>
          <a:p>
            <a:pPr>
              <a:lnSpc>
                <a:spcPct val="60000"/>
              </a:lnSpc>
              <a:spcBef>
                <a:spcPct val="30000"/>
              </a:spcBef>
              <a:buFont typeface="Times" pitchFamily="-65" charset="0"/>
              <a:buNone/>
            </a:pPr>
            <a:r>
              <a:rPr lang="en-US" sz="2400" dirty="0">
                <a:latin typeface="Courier New" pitchFamily="-65" charset="0"/>
              </a:rPr>
              <a:t>	la	$a0, </a:t>
            </a:r>
            <a:r>
              <a:rPr lang="en-US" sz="2400" dirty="0" err="1">
                <a:latin typeface="Courier New" pitchFamily="-65" charset="0"/>
              </a:rPr>
              <a:t>str</a:t>
            </a:r>
            <a:endParaRPr lang="en-US" sz="2400" dirty="0">
              <a:latin typeface="Courier New" pitchFamily="-65" charset="0"/>
            </a:endParaRPr>
          </a:p>
          <a:p>
            <a:pPr>
              <a:lnSpc>
                <a:spcPct val="60000"/>
              </a:lnSpc>
              <a:spcBef>
                <a:spcPct val="30000"/>
              </a:spcBef>
              <a:buFont typeface="Times" pitchFamily="-65" charset="0"/>
              <a:buNone/>
            </a:pPr>
            <a:r>
              <a:rPr lang="en-US" sz="2400" dirty="0">
                <a:latin typeface="Courier New" pitchFamily="-65" charset="0"/>
              </a:rPr>
              <a:t>	</a:t>
            </a:r>
            <a:r>
              <a:rPr lang="en-US" sz="2400" dirty="0" err="1">
                <a:latin typeface="Courier New" pitchFamily="-65" charset="0"/>
              </a:rPr>
              <a:t>lw</a:t>
            </a:r>
            <a:r>
              <a:rPr lang="en-US" sz="2400" dirty="0">
                <a:latin typeface="Courier New" pitchFamily="-65" charset="0"/>
              </a:rPr>
              <a:t>	$a1, 24($sp)</a:t>
            </a:r>
          </a:p>
          <a:p>
            <a:pPr>
              <a:lnSpc>
                <a:spcPct val="60000"/>
              </a:lnSpc>
              <a:spcBef>
                <a:spcPct val="30000"/>
              </a:spcBef>
              <a:buFont typeface="Times" pitchFamily="-65" charset="0"/>
              <a:buNone/>
            </a:pPr>
            <a:r>
              <a:rPr lang="en-US" sz="2400" dirty="0">
                <a:latin typeface="Courier New" pitchFamily="-65" charset="0"/>
              </a:rPr>
              <a:t>	</a:t>
            </a:r>
            <a:r>
              <a:rPr lang="en-US" sz="2400" dirty="0" err="1">
                <a:latin typeface="Courier New" pitchFamily="-65" charset="0"/>
              </a:rPr>
              <a:t>jal</a:t>
            </a:r>
            <a:r>
              <a:rPr lang="en-US" sz="2400" dirty="0">
                <a:latin typeface="Courier New" pitchFamily="-65" charset="0"/>
              </a:rPr>
              <a:t> </a:t>
            </a:r>
            <a:r>
              <a:rPr lang="en-US" sz="2400" dirty="0" err="1">
                <a:latin typeface="Courier New" pitchFamily="-65" charset="0"/>
              </a:rPr>
              <a:t>printf</a:t>
            </a:r>
            <a:endParaRPr lang="en-US" sz="2400" dirty="0">
              <a:latin typeface="Courier New" pitchFamily="-65" charset="0"/>
            </a:endParaRPr>
          </a:p>
          <a:p>
            <a:pPr>
              <a:lnSpc>
                <a:spcPct val="60000"/>
              </a:lnSpc>
              <a:spcBef>
                <a:spcPct val="30000"/>
              </a:spcBef>
              <a:buFont typeface="Times" pitchFamily="-65" charset="0"/>
              <a:buNone/>
            </a:pPr>
            <a:r>
              <a:rPr lang="en-US" sz="2400" dirty="0">
                <a:latin typeface="Courier New" pitchFamily="-65" charset="0"/>
              </a:rPr>
              <a:t>	move $v0, $0</a:t>
            </a:r>
          </a:p>
          <a:p>
            <a:pPr>
              <a:lnSpc>
                <a:spcPct val="60000"/>
              </a:lnSpc>
              <a:spcBef>
                <a:spcPct val="30000"/>
              </a:spcBef>
              <a:buFont typeface="Times" pitchFamily="-65" charset="0"/>
              <a:buNone/>
            </a:pPr>
            <a:r>
              <a:rPr lang="en-US" sz="2400" dirty="0">
                <a:latin typeface="Courier New" pitchFamily="-65" charset="0"/>
              </a:rPr>
              <a:t>	</a:t>
            </a:r>
            <a:r>
              <a:rPr lang="en-US" sz="2400" dirty="0" err="1">
                <a:latin typeface="Courier New" pitchFamily="-65" charset="0"/>
              </a:rPr>
              <a:t>lw</a:t>
            </a:r>
            <a:r>
              <a:rPr lang="en-US" sz="2400" dirty="0">
                <a:latin typeface="Courier New" pitchFamily="-65" charset="0"/>
              </a:rPr>
              <a:t>	$</a:t>
            </a:r>
            <a:r>
              <a:rPr lang="en-US" sz="2400" dirty="0" err="1">
                <a:latin typeface="Courier New" pitchFamily="-65" charset="0"/>
              </a:rPr>
              <a:t>ra</a:t>
            </a:r>
            <a:r>
              <a:rPr lang="en-US" sz="2400" dirty="0">
                <a:latin typeface="Courier New" pitchFamily="-65" charset="0"/>
              </a:rPr>
              <a:t>, 20($sp)</a:t>
            </a:r>
          </a:p>
          <a:p>
            <a:pPr>
              <a:lnSpc>
                <a:spcPct val="60000"/>
              </a:lnSpc>
              <a:spcBef>
                <a:spcPct val="30000"/>
              </a:spcBef>
              <a:buFont typeface="Times" pitchFamily="-65" charset="0"/>
              <a:buNone/>
            </a:pPr>
            <a:r>
              <a:rPr lang="en-US" sz="2400" dirty="0">
                <a:latin typeface="Courier New" pitchFamily="-65" charset="0"/>
              </a:rPr>
              <a:t>	</a:t>
            </a:r>
            <a:r>
              <a:rPr lang="en-US" sz="2400" dirty="0" err="1">
                <a:latin typeface="Courier New" pitchFamily="-65" charset="0"/>
              </a:rPr>
              <a:t>addiu</a:t>
            </a:r>
            <a:r>
              <a:rPr lang="en-US" sz="2400" dirty="0">
                <a:latin typeface="Courier New" pitchFamily="-65" charset="0"/>
              </a:rPr>
              <a:t> $sp,$sp,32</a:t>
            </a:r>
          </a:p>
          <a:p>
            <a:pPr>
              <a:lnSpc>
                <a:spcPct val="60000"/>
              </a:lnSpc>
              <a:spcBef>
                <a:spcPct val="30000"/>
              </a:spcBef>
              <a:buFont typeface="Times" pitchFamily="-65" charset="0"/>
              <a:buNone/>
            </a:pPr>
            <a:r>
              <a:rPr lang="en-US" sz="2400" dirty="0">
                <a:latin typeface="Courier New" pitchFamily="-65" charset="0"/>
              </a:rPr>
              <a:t>	</a:t>
            </a:r>
            <a:r>
              <a:rPr lang="en-US" sz="2400" dirty="0" err="1">
                <a:latin typeface="Courier New" pitchFamily="-65" charset="0"/>
              </a:rPr>
              <a:t>jr</a:t>
            </a:r>
            <a:r>
              <a:rPr lang="en-US" sz="2400" dirty="0">
                <a:latin typeface="Courier New" pitchFamily="-65" charset="0"/>
              </a:rPr>
              <a:t> $</a:t>
            </a:r>
            <a:r>
              <a:rPr lang="en-US" sz="2400" dirty="0" err="1">
                <a:latin typeface="Courier New" pitchFamily="-65" charset="0"/>
              </a:rPr>
              <a:t>ra</a:t>
            </a:r>
            <a:endParaRPr lang="en-US" sz="2400" dirty="0">
              <a:latin typeface="Courier New" pitchFamily="-65" charset="0"/>
            </a:endParaRPr>
          </a:p>
          <a:p>
            <a:pPr>
              <a:lnSpc>
                <a:spcPct val="60000"/>
              </a:lnSpc>
              <a:spcBef>
                <a:spcPct val="30000"/>
              </a:spcBef>
              <a:buFont typeface="Times" pitchFamily="-65" charset="0"/>
              <a:buNone/>
            </a:pPr>
            <a:r>
              <a:rPr lang="en-US" sz="2400" dirty="0">
                <a:latin typeface="Courier New" pitchFamily="-65" charset="0"/>
              </a:rPr>
              <a:t>	.data</a:t>
            </a:r>
          </a:p>
          <a:p>
            <a:pPr>
              <a:lnSpc>
                <a:spcPct val="60000"/>
              </a:lnSpc>
              <a:spcBef>
                <a:spcPct val="30000"/>
              </a:spcBef>
              <a:buFont typeface="Times" pitchFamily="-65" charset="0"/>
              <a:buNone/>
            </a:pPr>
            <a:r>
              <a:rPr lang="en-US" sz="2400" dirty="0">
                <a:latin typeface="Courier New" pitchFamily="-65" charset="0"/>
              </a:rPr>
              <a:t>	.align	0</a:t>
            </a:r>
          </a:p>
          <a:p>
            <a:pPr>
              <a:lnSpc>
                <a:spcPct val="60000"/>
              </a:lnSpc>
              <a:spcBef>
                <a:spcPct val="30000"/>
              </a:spcBef>
              <a:buFont typeface="Times" pitchFamily="-65" charset="0"/>
              <a:buNone/>
            </a:pPr>
            <a:r>
              <a:rPr lang="en-US" sz="2400" dirty="0" err="1">
                <a:latin typeface="Courier New" pitchFamily="-65" charset="0"/>
              </a:rPr>
              <a:t>str</a:t>
            </a:r>
            <a:r>
              <a:rPr lang="en-US" sz="2400" dirty="0">
                <a:latin typeface="Courier New" pitchFamily="-65" charset="0"/>
              </a:rPr>
              <a:t>:</a:t>
            </a:r>
          </a:p>
          <a:p>
            <a:pPr>
              <a:lnSpc>
                <a:spcPct val="60000"/>
              </a:lnSpc>
              <a:spcBef>
                <a:spcPct val="30000"/>
              </a:spcBef>
              <a:buFont typeface="Times" pitchFamily="-65" charset="0"/>
              <a:buNone/>
            </a:pPr>
            <a:r>
              <a:rPr lang="en-US" sz="2400" dirty="0">
                <a:latin typeface="Courier New" pitchFamily="-65" charset="0"/>
              </a:rPr>
              <a:t>	.</a:t>
            </a:r>
            <a:r>
              <a:rPr lang="en-US" sz="2400" dirty="0" err="1">
                <a:latin typeface="Courier New" pitchFamily="-65" charset="0"/>
              </a:rPr>
              <a:t>asciiz</a:t>
            </a:r>
            <a:r>
              <a:rPr lang="en-US" sz="2400" dirty="0">
                <a:latin typeface="Courier New" pitchFamily="-65" charset="0"/>
              </a:rPr>
              <a:t>	"The sum of sq from 0 .. 100 is %</a:t>
            </a:r>
            <a:r>
              <a:rPr lang="en-US" sz="2400" dirty="0" err="1">
                <a:latin typeface="Courier New" pitchFamily="-65" charset="0"/>
              </a:rPr>
              <a:t>d\n</a:t>
            </a:r>
            <a:r>
              <a:rPr lang="en-US" sz="2400" dirty="0">
                <a:latin typeface="Courier New" pitchFamily="-65" charset="0"/>
              </a:rPr>
              <a:t>"</a:t>
            </a:r>
          </a:p>
        </p:txBody>
      </p:sp>
      <p:sp>
        <p:nvSpPr>
          <p:cNvPr id="7" name="Title 6"/>
          <p:cNvSpPr>
            <a:spLocks noGrp="1"/>
          </p:cNvSpPr>
          <p:nvPr>
            <p:ph type="title"/>
          </p:nvPr>
        </p:nvSpPr>
        <p:spPr>
          <a:xfrm>
            <a:off x="381000" y="76200"/>
            <a:ext cx="8229600" cy="914400"/>
          </a:xfrm>
        </p:spPr>
        <p:txBody>
          <a:bodyPr/>
          <a:lstStyle/>
          <a:p>
            <a:r>
              <a:rPr lang="en-US" dirty="0" smtClean="0"/>
              <a:t>Compilation: MAL</a:t>
            </a:r>
            <a:endParaRPr lang="en-US" dirty="0"/>
          </a:p>
        </p:txBody>
      </p:sp>
      <p:sp>
        <p:nvSpPr>
          <p:cNvPr id="2350085" name="Line 5"/>
          <p:cNvSpPr>
            <a:spLocks noChangeShapeType="1"/>
          </p:cNvSpPr>
          <p:nvPr/>
        </p:nvSpPr>
        <p:spPr bwMode="auto">
          <a:xfrm>
            <a:off x="4572000" y="1066800"/>
            <a:ext cx="0" cy="5334000"/>
          </a:xfrm>
          <a:prstGeom prst="line">
            <a:avLst/>
          </a:prstGeom>
          <a:noFill/>
          <a:ln w="38100">
            <a:solidFill>
              <a:schemeClr val="bg2"/>
            </a:solidFill>
            <a:round/>
            <a:headEnd/>
            <a:tailEnd/>
          </a:ln>
          <a:effectLst/>
        </p:spPr>
        <p:txBody>
          <a:bodyPr wrap="none" anchor="ctr">
            <a:prstTxWarp prst="textNoShape">
              <a:avLst/>
            </a:prstTxWarp>
          </a:bodyPr>
          <a:lstStyle/>
          <a:p>
            <a:endParaRPr lang="en-US"/>
          </a:p>
        </p:txBody>
      </p:sp>
      <p:sp>
        <p:nvSpPr>
          <p:cNvPr id="2350086" name="Text Box 6"/>
          <p:cNvSpPr txBox="1">
            <a:spLocks noChangeArrowheads="1"/>
          </p:cNvSpPr>
          <p:nvPr/>
        </p:nvSpPr>
        <p:spPr bwMode="auto">
          <a:xfrm>
            <a:off x="7031038" y="4202112"/>
            <a:ext cx="2114550" cy="1187450"/>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accent2"/>
                </a:solidFill>
              </a:rPr>
              <a:t>Where are</a:t>
            </a:r>
          </a:p>
          <a:p>
            <a:r>
              <a:rPr lang="en-US" sz="2400" b="1">
                <a:solidFill>
                  <a:schemeClr val="accent2"/>
                </a:solidFill>
              </a:rPr>
              <a:t>7 pseudo-</a:t>
            </a:r>
            <a:br>
              <a:rPr lang="en-US" sz="2400" b="1">
                <a:solidFill>
                  <a:schemeClr val="accent2"/>
                </a:solidFill>
              </a:rPr>
            </a:br>
            <a:r>
              <a:rPr lang="en-US" sz="2400" b="1">
                <a:solidFill>
                  <a:schemeClr val="accent2"/>
                </a:solidFill>
              </a:rPr>
              <a:t>instructions?</a:t>
            </a:r>
            <a:endParaRPr lang="en-US" sz="20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350086"/>
                                        </p:tgtEl>
                                        <p:attrNameLst>
                                          <p:attrName>style.visibility</p:attrName>
                                        </p:attrNameLst>
                                      </p:cBhvr>
                                      <p:to>
                                        <p:strVal val="visible"/>
                                      </p:to>
                                    </p:set>
                                    <p:anim calcmode="lin" valueType="num">
                                      <p:cBhvr additive="base">
                                        <p:cTn id="7" dur="500" fill="hold"/>
                                        <p:tgtEl>
                                          <p:spTgt spid="2350086"/>
                                        </p:tgtEl>
                                        <p:attrNameLst>
                                          <p:attrName>ppt_x</p:attrName>
                                        </p:attrNameLst>
                                      </p:cBhvr>
                                      <p:tavLst>
                                        <p:tav tm="0">
                                          <p:val>
                                            <p:strVal val="#ppt_x"/>
                                          </p:val>
                                        </p:tav>
                                        <p:tav tm="100000">
                                          <p:val>
                                            <p:strVal val="#ppt_x"/>
                                          </p:val>
                                        </p:tav>
                                      </p:tavLst>
                                    </p:anim>
                                    <p:anim calcmode="lin" valueType="num">
                                      <p:cBhvr additive="base">
                                        <p:cTn id="8" dur="500" fill="hold"/>
                                        <p:tgtEl>
                                          <p:spTgt spid="235008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0086" grpId="0" autoUpdateAnimBg="0"/>
    </p:bld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2130" name="Rectangle 2"/>
          <p:cNvSpPr>
            <a:spLocks noGrp="1" noChangeArrowheads="1"/>
          </p:cNvSpPr>
          <p:nvPr>
            <p:ph sz="half" idx="1"/>
          </p:nvPr>
        </p:nvSpPr>
        <p:spPr>
          <a:xfrm>
            <a:off x="457200" y="1122362"/>
            <a:ext cx="3886200" cy="5684838"/>
          </a:xfrm>
        </p:spPr>
        <p:txBody>
          <a:bodyPr/>
          <a:lstStyle/>
          <a:p>
            <a:pPr>
              <a:lnSpc>
                <a:spcPct val="60000"/>
              </a:lnSpc>
              <a:spcBef>
                <a:spcPct val="30000"/>
              </a:spcBef>
              <a:buFont typeface="Times" pitchFamily="-65" charset="0"/>
              <a:buNone/>
            </a:pPr>
            <a:r>
              <a:rPr lang="en-US" sz="2400" u="sng" dirty="0">
                <a:latin typeface="Courier New" pitchFamily="-65" charset="0"/>
              </a:rPr>
              <a:t>	</a:t>
            </a:r>
            <a:r>
              <a:rPr lang="en-US" sz="2400" dirty="0">
                <a:latin typeface="Courier New" pitchFamily="-65" charset="0"/>
              </a:rPr>
              <a:t>.text</a:t>
            </a:r>
          </a:p>
          <a:p>
            <a:pPr>
              <a:lnSpc>
                <a:spcPct val="60000"/>
              </a:lnSpc>
              <a:spcBef>
                <a:spcPct val="30000"/>
              </a:spcBef>
              <a:buFont typeface="Times" pitchFamily="-65" charset="0"/>
              <a:buNone/>
            </a:pPr>
            <a:r>
              <a:rPr lang="en-US" sz="2400" dirty="0">
                <a:latin typeface="Courier New" pitchFamily="-65" charset="0"/>
              </a:rPr>
              <a:t>	.align	2</a:t>
            </a:r>
          </a:p>
          <a:p>
            <a:pPr>
              <a:lnSpc>
                <a:spcPct val="60000"/>
              </a:lnSpc>
              <a:spcBef>
                <a:spcPct val="30000"/>
              </a:spcBef>
              <a:buFont typeface="Times" pitchFamily="-65" charset="0"/>
              <a:buNone/>
            </a:pPr>
            <a:r>
              <a:rPr lang="en-US" sz="2400" dirty="0">
                <a:latin typeface="Courier New" pitchFamily="-65" charset="0"/>
              </a:rPr>
              <a:t>	.</a:t>
            </a:r>
            <a:r>
              <a:rPr lang="en-US" sz="2400" dirty="0" err="1">
                <a:latin typeface="Courier New" pitchFamily="-65" charset="0"/>
              </a:rPr>
              <a:t>globl</a:t>
            </a:r>
            <a:r>
              <a:rPr lang="en-US" sz="2400" dirty="0">
                <a:latin typeface="Courier New" pitchFamily="-65" charset="0"/>
              </a:rPr>
              <a:t>	main</a:t>
            </a:r>
          </a:p>
          <a:p>
            <a:pPr>
              <a:lnSpc>
                <a:spcPct val="60000"/>
              </a:lnSpc>
              <a:spcBef>
                <a:spcPct val="30000"/>
              </a:spcBef>
              <a:buFont typeface="Times" pitchFamily="-65" charset="0"/>
              <a:buNone/>
            </a:pPr>
            <a:r>
              <a:rPr lang="en-US" sz="2400" dirty="0">
                <a:latin typeface="Courier New" pitchFamily="-65" charset="0"/>
              </a:rPr>
              <a:t>main:</a:t>
            </a:r>
          </a:p>
          <a:p>
            <a:pPr>
              <a:lnSpc>
                <a:spcPct val="60000"/>
              </a:lnSpc>
              <a:spcBef>
                <a:spcPct val="30000"/>
              </a:spcBef>
              <a:buFont typeface="Times" pitchFamily="-65" charset="0"/>
              <a:buNone/>
            </a:pPr>
            <a:r>
              <a:rPr lang="en-US" sz="2400" dirty="0">
                <a:latin typeface="Courier New" pitchFamily="-65" charset="0"/>
              </a:rPr>
              <a:t>	</a:t>
            </a:r>
            <a:r>
              <a:rPr lang="en-US" sz="2400" u="sng" dirty="0" err="1">
                <a:solidFill>
                  <a:schemeClr val="accent2"/>
                </a:solidFill>
                <a:latin typeface="Courier New" pitchFamily="-65" charset="0"/>
              </a:rPr>
              <a:t>subu</a:t>
            </a:r>
            <a:r>
              <a:rPr lang="en-US" sz="2400" u="sng" dirty="0">
                <a:solidFill>
                  <a:schemeClr val="accent2"/>
                </a:solidFill>
                <a:latin typeface="Courier New" pitchFamily="-65" charset="0"/>
              </a:rPr>
              <a:t> $sp,$sp,32</a:t>
            </a:r>
            <a:endParaRPr lang="en-US" sz="2400" dirty="0">
              <a:latin typeface="Courier New" pitchFamily="-65" charset="0"/>
            </a:endParaRPr>
          </a:p>
          <a:p>
            <a:pPr>
              <a:lnSpc>
                <a:spcPct val="60000"/>
              </a:lnSpc>
              <a:spcBef>
                <a:spcPct val="30000"/>
              </a:spcBef>
              <a:buFont typeface="Times" pitchFamily="-65" charset="0"/>
              <a:buNone/>
            </a:pPr>
            <a:r>
              <a:rPr lang="en-US" sz="2400" dirty="0">
                <a:latin typeface="Courier New" pitchFamily="-65" charset="0"/>
              </a:rPr>
              <a:t>	</a:t>
            </a:r>
            <a:r>
              <a:rPr lang="en-US" sz="2400" dirty="0" err="1">
                <a:latin typeface="Courier New" pitchFamily="-65" charset="0"/>
              </a:rPr>
              <a:t>sw</a:t>
            </a:r>
            <a:r>
              <a:rPr lang="en-US" sz="2400" dirty="0">
                <a:latin typeface="Courier New" pitchFamily="-65" charset="0"/>
              </a:rPr>
              <a:t>	$</a:t>
            </a:r>
            <a:r>
              <a:rPr lang="en-US" sz="2400" dirty="0" err="1">
                <a:latin typeface="Courier New" pitchFamily="-65" charset="0"/>
              </a:rPr>
              <a:t>ra</a:t>
            </a:r>
            <a:r>
              <a:rPr lang="en-US" sz="2400" dirty="0">
                <a:latin typeface="Courier New" pitchFamily="-65" charset="0"/>
              </a:rPr>
              <a:t>, 20($sp)</a:t>
            </a:r>
          </a:p>
          <a:p>
            <a:pPr>
              <a:lnSpc>
                <a:spcPct val="60000"/>
              </a:lnSpc>
              <a:spcBef>
                <a:spcPct val="30000"/>
              </a:spcBef>
              <a:buFont typeface="Times" pitchFamily="-65" charset="0"/>
              <a:buNone/>
            </a:pPr>
            <a:r>
              <a:rPr lang="en-US" sz="2400" dirty="0">
                <a:latin typeface="Courier New" pitchFamily="-65" charset="0"/>
              </a:rPr>
              <a:t>	</a:t>
            </a:r>
            <a:r>
              <a:rPr lang="en-US" sz="2400" u="sng" dirty="0" err="1">
                <a:solidFill>
                  <a:schemeClr val="accent2"/>
                </a:solidFill>
                <a:latin typeface="Courier New" pitchFamily="-65" charset="0"/>
              </a:rPr>
              <a:t>sd</a:t>
            </a:r>
            <a:r>
              <a:rPr lang="en-US" sz="2400" u="sng" dirty="0">
                <a:solidFill>
                  <a:schemeClr val="accent2"/>
                </a:solidFill>
                <a:latin typeface="Courier New" pitchFamily="-65" charset="0"/>
              </a:rPr>
              <a:t>	$a0, 32($sp)</a:t>
            </a:r>
            <a:endParaRPr lang="en-US" sz="2400" dirty="0">
              <a:latin typeface="Courier New" pitchFamily="-65" charset="0"/>
            </a:endParaRPr>
          </a:p>
          <a:p>
            <a:pPr>
              <a:lnSpc>
                <a:spcPct val="60000"/>
              </a:lnSpc>
              <a:spcBef>
                <a:spcPct val="30000"/>
              </a:spcBef>
              <a:buFont typeface="Times" pitchFamily="-65" charset="0"/>
              <a:buNone/>
            </a:pPr>
            <a:r>
              <a:rPr lang="en-US" sz="2400" dirty="0">
                <a:latin typeface="Courier New" pitchFamily="-65" charset="0"/>
              </a:rPr>
              <a:t>	</a:t>
            </a:r>
            <a:r>
              <a:rPr lang="en-US" sz="2400" dirty="0" err="1">
                <a:latin typeface="Courier New" pitchFamily="-65" charset="0"/>
              </a:rPr>
              <a:t>sw</a:t>
            </a:r>
            <a:r>
              <a:rPr lang="en-US" sz="2400" dirty="0">
                <a:latin typeface="Courier New" pitchFamily="-65" charset="0"/>
              </a:rPr>
              <a:t>	$0, 24($sp)</a:t>
            </a:r>
          </a:p>
          <a:p>
            <a:pPr>
              <a:lnSpc>
                <a:spcPct val="60000"/>
              </a:lnSpc>
              <a:spcBef>
                <a:spcPct val="30000"/>
              </a:spcBef>
              <a:buFont typeface="Times" pitchFamily="-65" charset="0"/>
              <a:buNone/>
            </a:pPr>
            <a:r>
              <a:rPr lang="en-US" sz="2400" dirty="0">
                <a:latin typeface="Courier New" pitchFamily="-65" charset="0"/>
              </a:rPr>
              <a:t>	</a:t>
            </a:r>
            <a:r>
              <a:rPr lang="en-US" sz="2400" dirty="0" err="1">
                <a:latin typeface="Courier New" pitchFamily="-65" charset="0"/>
              </a:rPr>
              <a:t>sw</a:t>
            </a:r>
            <a:r>
              <a:rPr lang="en-US" sz="2400" dirty="0">
                <a:latin typeface="Courier New" pitchFamily="-65" charset="0"/>
              </a:rPr>
              <a:t>	$0, 28($sp)</a:t>
            </a:r>
          </a:p>
          <a:p>
            <a:pPr>
              <a:lnSpc>
                <a:spcPct val="60000"/>
              </a:lnSpc>
              <a:spcBef>
                <a:spcPct val="30000"/>
              </a:spcBef>
              <a:buFont typeface="Times" pitchFamily="-65" charset="0"/>
              <a:buNone/>
            </a:pPr>
            <a:r>
              <a:rPr lang="en-US" sz="2400" dirty="0">
                <a:latin typeface="Courier New" pitchFamily="-65" charset="0"/>
              </a:rPr>
              <a:t>loop:</a:t>
            </a:r>
          </a:p>
          <a:p>
            <a:pPr>
              <a:lnSpc>
                <a:spcPct val="60000"/>
              </a:lnSpc>
              <a:spcBef>
                <a:spcPct val="30000"/>
              </a:spcBef>
              <a:buFont typeface="Times" pitchFamily="-65" charset="0"/>
              <a:buNone/>
            </a:pPr>
            <a:r>
              <a:rPr lang="en-US" sz="2400" dirty="0">
                <a:latin typeface="Courier New" pitchFamily="-65" charset="0"/>
              </a:rPr>
              <a:t>	</a:t>
            </a:r>
            <a:r>
              <a:rPr lang="en-US" sz="2400" dirty="0" err="1">
                <a:latin typeface="Courier New" pitchFamily="-65" charset="0"/>
              </a:rPr>
              <a:t>lw</a:t>
            </a:r>
            <a:r>
              <a:rPr lang="en-US" sz="2400" dirty="0">
                <a:latin typeface="Courier New" pitchFamily="-65" charset="0"/>
              </a:rPr>
              <a:t>	$t6, 28($sp)</a:t>
            </a:r>
          </a:p>
          <a:p>
            <a:pPr>
              <a:lnSpc>
                <a:spcPct val="60000"/>
              </a:lnSpc>
              <a:spcBef>
                <a:spcPct val="30000"/>
              </a:spcBef>
              <a:buFont typeface="Times" pitchFamily="-65" charset="0"/>
              <a:buNone/>
            </a:pPr>
            <a:r>
              <a:rPr lang="en-US" sz="2400" dirty="0">
                <a:latin typeface="Courier New" pitchFamily="-65" charset="0"/>
              </a:rPr>
              <a:t>	</a:t>
            </a:r>
            <a:r>
              <a:rPr lang="en-US" sz="2400" u="sng" dirty="0" err="1" smtClean="0">
                <a:solidFill>
                  <a:schemeClr val="accent2"/>
                </a:solidFill>
                <a:latin typeface="Courier New" pitchFamily="-65" charset="0"/>
              </a:rPr>
              <a:t>mul</a:t>
            </a:r>
            <a:r>
              <a:rPr lang="en-US" sz="2400" u="sng" dirty="0">
                <a:solidFill>
                  <a:schemeClr val="accent2"/>
                </a:solidFill>
                <a:latin typeface="Courier New" pitchFamily="-65" charset="0"/>
              </a:rPr>
              <a:t> </a:t>
            </a:r>
            <a:r>
              <a:rPr lang="en-US" sz="2400" u="sng" dirty="0" smtClean="0">
                <a:solidFill>
                  <a:schemeClr val="accent2"/>
                </a:solidFill>
                <a:latin typeface="Courier New" pitchFamily="-65" charset="0"/>
              </a:rPr>
              <a:t>$</a:t>
            </a:r>
            <a:r>
              <a:rPr lang="en-US" sz="2400" u="sng" dirty="0">
                <a:solidFill>
                  <a:schemeClr val="accent2"/>
                </a:solidFill>
                <a:latin typeface="Courier New" pitchFamily="-65" charset="0"/>
              </a:rPr>
              <a:t>t7, $t6,$t6</a:t>
            </a:r>
            <a:endParaRPr lang="en-US" sz="2400" dirty="0">
              <a:latin typeface="Courier New" pitchFamily="-65" charset="0"/>
            </a:endParaRPr>
          </a:p>
          <a:p>
            <a:pPr>
              <a:lnSpc>
                <a:spcPct val="60000"/>
              </a:lnSpc>
              <a:spcBef>
                <a:spcPct val="30000"/>
              </a:spcBef>
              <a:buFont typeface="Times" pitchFamily="-65" charset="0"/>
              <a:buNone/>
            </a:pPr>
            <a:r>
              <a:rPr lang="en-US" sz="2400" dirty="0">
                <a:latin typeface="Courier New" pitchFamily="-65" charset="0"/>
              </a:rPr>
              <a:t>	</a:t>
            </a:r>
            <a:r>
              <a:rPr lang="en-US" sz="2400" dirty="0" err="1">
                <a:latin typeface="Courier New" pitchFamily="-65" charset="0"/>
              </a:rPr>
              <a:t>lw</a:t>
            </a:r>
            <a:r>
              <a:rPr lang="en-US" sz="2400" dirty="0">
                <a:latin typeface="Courier New" pitchFamily="-65" charset="0"/>
              </a:rPr>
              <a:t>	$t8, 24($sp)</a:t>
            </a:r>
          </a:p>
          <a:p>
            <a:pPr>
              <a:lnSpc>
                <a:spcPct val="60000"/>
              </a:lnSpc>
              <a:spcBef>
                <a:spcPct val="30000"/>
              </a:spcBef>
              <a:buFont typeface="Times" pitchFamily="-65" charset="0"/>
              <a:buNone/>
            </a:pPr>
            <a:r>
              <a:rPr lang="en-US" sz="2400" dirty="0">
                <a:latin typeface="Courier New" pitchFamily="-65" charset="0"/>
              </a:rPr>
              <a:t>	</a:t>
            </a:r>
            <a:r>
              <a:rPr lang="en-US" sz="2400" dirty="0" err="1">
                <a:latin typeface="Courier New" pitchFamily="-65" charset="0"/>
              </a:rPr>
              <a:t>addu</a:t>
            </a:r>
            <a:r>
              <a:rPr lang="en-US" sz="2400" dirty="0">
                <a:latin typeface="Courier New" pitchFamily="-65" charset="0"/>
              </a:rPr>
              <a:t> $t9,$t8,$t7</a:t>
            </a:r>
          </a:p>
          <a:p>
            <a:pPr>
              <a:lnSpc>
                <a:spcPct val="60000"/>
              </a:lnSpc>
              <a:spcBef>
                <a:spcPct val="30000"/>
              </a:spcBef>
              <a:buFont typeface="Times" pitchFamily="-65" charset="0"/>
              <a:buNone/>
            </a:pPr>
            <a:r>
              <a:rPr lang="en-US" sz="2400" dirty="0">
                <a:latin typeface="Courier New" pitchFamily="-65" charset="0"/>
              </a:rPr>
              <a:t>	</a:t>
            </a:r>
            <a:r>
              <a:rPr lang="en-US" sz="2400" dirty="0" err="1">
                <a:latin typeface="Courier New" pitchFamily="-65" charset="0"/>
              </a:rPr>
              <a:t>sw</a:t>
            </a:r>
            <a:r>
              <a:rPr lang="en-US" sz="2400" dirty="0">
                <a:latin typeface="Courier New" pitchFamily="-65" charset="0"/>
              </a:rPr>
              <a:t>	$t9, 24($sp)</a:t>
            </a:r>
            <a:endParaRPr lang="en-US" sz="2400" dirty="0"/>
          </a:p>
        </p:txBody>
      </p:sp>
      <p:sp>
        <p:nvSpPr>
          <p:cNvPr id="2352131" name="Rectangle 3"/>
          <p:cNvSpPr>
            <a:spLocks noGrp="1" noChangeArrowheads="1"/>
          </p:cNvSpPr>
          <p:nvPr>
            <p:ph sz="half" idx="2"/>
          </p:nvPr>
        </p:nvSpPr>
        <p:spPr>
          <a:xfrm>
            <a:off x="4800600" y="1122362"/>
            <a:ext cx="3848100" cy="5811838"/>
          </a:xfrm>
        </p:spPr>
        <p:txBody>
          <a:bodyPr/>
          <a:lstStyle/>
          <a:p>
            <a:pPr>
              <a:lnSpc>
                <a:spcPct val="60000"/>
              </a:lnSpc>
              <a:spcBef>
                <a:spcPct val="30000"/>
              </a:spcBef>
              <a:buFont typeface="Times" pitchFamily="-65" charset="0"/>
              <a:buNone/>
            </a:pPr>
            <a:r>
              <a:rPr lang="en-US" sz="2400" dirty="0">
                <a:latin typeface="Courier New" pitchFamily="-65" charset="0"/>
              </a:rPr>
              <a:t> </a:t>
            </a:r>
            <a:r>
              <a:rPr lang="en-US" sz="2400" u="sng" dirty="0" err="1">
                <a:solidFill>
                  <a:schemeClr val="accent2"/>
                </a:solidFill>
                <a:latin typeface="Courier New" pitchFamily="-65" charset="0"/>
              </a:rPr>
              <a:t>addu</a:t>
            </a:r>
            <a:r>
              <a:rPr lang="en-US" sz="2400" u="sng" dirty="0">
                <a:solidFill>
                  <a:schemeClr val="accent2"/>
                </a:solidFill>
                <a:latin typeface="Courier New" pitchFamily="-65" charset="0"/>
              </a:rPr>
              <a:t> $t0, $t6, 1</a:t>
            </a:r>
            <a:endParaRPr lang="en-US" sz="2400" dirty="0">
              <a:solidFill>
                <a:schemeClr val="accent2"/>
              </a:solidFill>
              <a:latin typeface="Courier New" pitchFamily="-65" charset="0"/>
            </a:endParaRPr>
          </a:p>
          <a:p>
            <a:pPr>
              <a:lnSpc>
                <a:spcPct val="60000"/>
              </a:lnSpc>
              <a:spcBef>
                <a:spcPct val="30000"/>
              </a:spcBef>
              <a:buFont typeface="Times" pitchFamily="-65" charset="0"/>
              <a:buNone/>
            </a:pPr>
            <a:r>
              <a:rPr lang="en-US" sz="2400" dirty="0">
                <a:latin typeface="Courier New" pitchFamily="-65" charset="0"/>
              </a:rPr>
              <a:t>	</a:t>
            </a:r>
            <a:r>
              <a:rPr lang="en-US" sz="2400" dirty="0" err="1">
                <a:latin typeface="Courier New" pitchFamily="-65" charset="0"/>
              </a:rPr>
              <a:t>sw</a:t>
            </a:r>
            <a:r>
              <a:rPr lang="en-US" sz="2400" dirty="0">
                <a:latin typeface="Courier New" pitchFamily="-65" charset="0"/>
              </a:rPr>
              <a:t>	$t0, 28($sp)</a:t>
            </a:r>
          </a:p>
          <a:p>
            <a:pPr>
              <a:lnSpc>
                <a:spcPct val="60000"/>
              </a:lnSpc>
              <a:spcBef>
                <a:spcPct val="30000"/>
              </a:spcBef>
              <a:buFont typeface="Times" pitchFamily="-65" charset="0"/>
              <a:buNone/>
            </a:pPr>
            <a:r>
              <a:rPr lang="en-US" sz="2400" dirty="0">
                <a:latin typeface="Courier New" pitchFamily="-65" charset="0"/>
              </a:rPr>
              <a:t>	</a:t>
            </a:r>
            <a:r>
              <a:rPr lang="en-US" sz="2400" u="sng" dirty="0" err="1" smtClean="0">
                <a:solidFill>
                  <a:schemeClr val="accent2"/>
                </a:solidFill>
                <a:latin typeface="Courier New" pitchFamily="-65" charset="0"/>
              </a:rPr>
              <a:t>ble</a:t>
            </a:r>
            <a:r>
              <a:rPr lang="en-US" sz="2400" u="sng" dirty="0" smtClean="0">
                <a:solidFill>
                  <a:schemeClr val="accent2"/>
                </a:solidFill>
                <a:latin typeface="Courier New" pitchFamily="-65" charset="0"/>
              </a:rPr>
              <a:t> $</a:t>
            </a:r>
            <a:r>
              <a:rPr lang="en-US" sz="2400" u="sng" dirty="0">
                <a:solidFill>
                  <a:schemeClr val="accent2"/>
                </a:solidFill>
                <a:latin typeface="Courier New" pitchFamily="-65" charset="0"/>
              </a:rPr>
              <a:t>t0,100, loop</a:t>
            </a:r>
            <a:endParaRPr lang="en-US" sz="2400" dirty="0">
              <a:latin typeface="Courier New" pitchFamily="-65" charset="0"/>
            </a:endParaRPr>
          </a:p>
          <a:p>
            <a:pPr>
              <a:lnSpc>
                <a:spcPct val="60000"/>
              </a:lnSpc>
              <a:spcBef>
                <a:spcPct val="30000"/>
              </a:spcBef>
              <a:buFont typeface="Times" pitchFamily="-65" charset="0"/>
              <a:buNone/>
            </a:pPr>
            <a:r>
              <a:rPr lang="en-US" sz="2400" dirty="0">
                <a:latin typeface="Courier New" pitchFamily="-65" charset="0"/>
              </a:rPr>
              <a:t>	</a:t>
            </a:r>
            <a:r>
              <a:rPr lang="en-US" sz="2400" u="sng" dirty="0">
                <a:solidFill>
                  <a:schemeClr val="accent2"/>
                </a:solidFill>
                <a:latin typeface="Courier New" pitchFamily="-65" charset="0"/>
              </a:rPr>
              <a:t>la	$a0, </a:t>
            </a:r>
            <a:r>
              <a:rPr lang="en-US" sz="2400" u="sng" dirty="0" err="1">
                <a:solidFill>
                  <a:schemeClr val="accent2"/>
                </a:solidFill>
                <a:latin typeface="Courier New" pitchFamily="-65" charset="0"/>
              </a:rPr>
              <a:t>str</a:t>
            </a:r>
            <a:endParaRPr lang="en-US" sz="2400" dirty="0">
              <a:latin typeface="Courier New" pitchFamily="-65" charset="0"/>
            </a:endParaRPr>
          </a:p>
          <a:p>
            <a:pPr>
              <a:lnSpc>
                <a:spcPct val="60000"/>
              </a:lnSpc>
              <a:spcBef>
                <a:spcPct val="30000"/>
              </a:spcBef>
              <a:buFont typeface="Times" pitchFamily="-65" charset="0"/>
              <a:buNone/>
            </a:pPr>
            <a:r>
              <a:rPr lang="en-US" sz="2400" dirty="0">
                <a:latin typeface="Courier New" pitchFamily="-65" charset="0"/>
              </a:rPr>
              <a:t>	</a:t>
            </a:r>
            <a:r>
              <a:rPr lang="en-US" sz="2400" dirty="0" err="1">
                <a:latin typeface="Courier New" pitchFamily="-65" charset="0"/>
              </a:rPr>
              <a:t>lw</a:t>
            </a:r>
            <a:r>
              <a:rPr lang="en-US" sz="2400" dirty="0">
                <a:latin typeface="Courier New" pitchFamily="-65" charset="0"/>
              </a:rPr>
              <a:t>	$a1, 24($sp)</a:t>
            </a:r>
          </a:p>
          <a:p>
            <a:pPr>
              <a:lnSpc>
                <a:spcPct val="60000"/>
              </a:lnSpc>
              <a:spcBef>
                <a:spcPct val="30000"/>
              </a:spcBef>
              <a:buFont typeface="Times" pitchFamily="-65" charset="0"/>
              <a:buNone/>
            </a:pPr>
            <a:r>
              <a:rPr lang="en-US" sz="2400" dirty="0">
                <a:latin typeface="Courier New" pitchFamily="-65" charset="0"/>
              </a:rPr>
              <a:t>	</a:t>
            </a:r>
            <a:r>
              <a:rPr lang="en-US" sz="2400" dirty="0" err="1">
                <a:latin typeface="Courier New" pitchFamily="-65" charset="0"/>
              </a:rPr>
              <a:t>jal</a:t>
            </a:r>
            <a:r>
              <a:rPr lang="en-US" sz="2400" dirty="0">
                <a:latin typeface="Courier New" pitchFamily="-65" charset="0"/>
              </a:rPr>
              <a:t> </a:t>
            </a:r>
            <a:r>
              <a:rPr lang="en-US" sz="2400" dirty="0" err="1">
                <a:latin typeface="Courier New" pitchFamily="-65" charset="0"/>
              </a:rPr>
              <a:t>printf</a:t>
            </a:r>
            <a:endParaRPr lang="en-US" sz="2400" dirty="0">
              <a:latin typeface="Courier New" pitchFamily="-65" charset="0"/>
            </a:endParaRPr>
          </a:p>
          <a:p>
            <a:pPr>
              <a:lnSpc>
                <a:spcPct val="60000"/>
              </a:lnSpc>
              <a:spcBef>
                <a:spcPct val="30000"/>
              </a:spcBef>
              <a:buFont typeface="Times" pitchFamily="-65" charset="0"/>
              <a:buNone/>
            </a:pPr>
            <a:r>
              <a:rPr lang="en-US" sz="2400" dirty="0">
                <a:latin typeface="Courier New" pitchFamily="-65" charset="0"/>
              </a:rPr>
              <a:t>	</a:t>
            </a:r>
            <a:r>
              <a:rPr lang="en-US" sz="2400" u="sng" dirty="0">
                <a:solidFill>
                  <a:schemeClr val="accent2"/>
                </a:solidFill>
                <a:latin typeface="Courier New" pitchFamily="-65" charset="0"/>
              </a:rPr>
              <a:t>move $v0, $0</a:t>
            </a:r>
            <a:endParaRPr lang="en-US" sz="2400" dirty="0">
              <a:latin typeface="Courier New" pitchFamily="-65" charset="0"/>
            </a:endParaRPr>
          </a:p>
          <a:p>
            <a:pPr>
              <a:lnSpc>
                <a:spcPct val="60000"/>
              </a:lnSpc>
              <a:spcBef>
                <a:spcPct val="30000"/>
              </a:spcBef>
              <a:buFont typeface="Times" pitchFamily="-65" charset="0"/>
              <a:buNone/>
            </a:pPr>
            <a:r>
              <a:rPr lang="en-US" sz="2400" dirty="0">
                <a:latin typeface="Courier New" pitchFamily="-65" charset="0"/>
              </a:rPr>
              <a:t>	</a:t>
            </a:r>
            <a:r>
              <a:rPr lang="en-US" sz="2400" dirty="0" err="1">
                <a:latin typeface="Courier New" pitchFamily="-65" charset="0"/>
              </a:rPr>
              <a:t>lw</a:t>
            </a:r>
            <a:r>
              <a:rPr lang="en-US" sz="2400" dirty="0">
                <a:latin typeface="Courier New" pitchFamily="-65" charset="0"/>
              </a:rPr>
              <a:t>	$</a:t>
            </a:r>
            <a:r>
              <a:rPr lang="en-US" sz="2400" dirty="0" err="1">
                <a:latin typeface="Courier New" pitchFamily="-65" charset="0"/>
              </a:rPr>
              <a:t>ra</a:t>
            </a:r>
            <a:r>
              <a:rPr lang="en-US" sz="2400" dirty="0">
                <a:latin typeface="Courier New" pitchFamily="-65" charset="0"/>
              </a:rPr>
              <a:t>, 20($sp)</a:t>
            </a:r>
          </a:p>
          <a:p>
            <a:pPr>
              <a:lnSpc>
                <a:spcPct val="60000"/>
              </a:lnSpc>
              <a:spcBef>
                <a:spcPct val="30000"/>
              </a:spcBef>
              <a:buFont typeface="Times" pitchFamily="-65" charset="0"/>
              <a:buNone/>
            </a:pPr>
            <a:r>
              <a:rPr lang="en-US" sz="2400" dirty="0">
                <a:latin typeface="Courier New" pitchFamily="-65" charset="0"/>
              </a:rPr>
              <a:t>	</a:t>
            </a:r>
            <a:r>
              <a:rPr lang="en-US" sz="2400" dirty="0" err="1">
                <a:latin typeface="Courier New" pitchFamily="-65" charset="0"/>
              </a:rPr>
              <a:t>addiu</a:t>
            </a:r>
            <a:r>
              <a:rPr lang="en-US" sz="2400" dirty="0">
                <a:latin typeface="Courier New" pitchFamily="-65" charset="0"/>
              </a:rPr>
              <a:t> $sp,$sp,32</a:t>
            </a:r>
          </a:p>
          <a:p>
            <a:pPr>
              <a:lnSpc>
                <a:spcPct val="60000"/>
              </a:lnSpc>
              <a:spcBef>
                <a:spcPct val="30000"/>
              </a:spcBef>
              <a:buFont typeface="Times" pitchFamily="-65" charset="0"/>
              <a:buNone/>
            </a:pPr>
            <a:r>
              <a:rPr lang="en-US" sz="2400" dirty="0">
                <a:latin typeface="Courier New" pitchFamily="-65" charset="0"/>
              </a:rPr>
              <a:t>	</a:t>
            </a:r>
            <a:r>
              <a:rPr lang="en-US" sz="2400" dirty="0" err="1">
                <a:latin typeface="Courier New" pitchFamily="-65" charset="0"/>
              </a:rPr>
              <a:t>jr</a:t>
            </a:r>
            <a:r>
              <a:rPr lang="en-US" sz="2400" dirty="0">
                <a:latin typeface="Courier New" pitchFamily="-65" charset="0"/>
              </a:rPr>
              <a:t> $</a:t>
            </a:r>
            <a:r>
              <a:rPr lang="en-US" sz="2400" dirty="0" err="1">
                <a:latin typeface="Courier New" pitchFamily="-65" charset="0"/>
              </a:rPr>
              <a:t>ra</a:t>
            </a:r>
            <a:endParaRPr lang="en-US" sz="2400" dirty="0">
              <a:latin typeface="Courier New" pitchFamily="-65" charset="0"/>
            </a:endParaRPr>
          </a:p>
          <a:p>
            <a:pPr>
              <a:lnSpc>
                <a:spcPct val="60000"/>
              </a:lnSpc>
              <a:spcBef>
                <a:spcPct val="30000"/>
              </a:spcBef>
              <a:buFont typeface="Times" pitchFamily="-65" charset="0"/>
              <a:buNone/>
            </a:pPr>
            <a:r>
              <a:rPr lang="en-US" sz="2400" dirty="0">
                <a:latin typeface="Courier New" pitchFamily="-65" charset="0"/>
              </a:rPr>
              <a:t>	.data</a:t>
            </a:r>
          </a:p>
          <a:p>
            <a:pPr>
              <a:lnSpc>
                <a:spcPct val="60000"/>
              </a:lnSpc>
              <a:spcBef>
                <a:spcPct val="30000"/>
              </a:spcBef>
              <a:buFont typeface="Times" pitchFamily="-65" charset="0"/>
              <a:buNone/>
            </a:pPr>
            <a:r>
              <a:rPr lang="en-US" sz="2400" dirty="0">
                <a:latin typeface="Courier New" pitchFamily="-65" charset="0"/>
              </a:rPr>
              <a:t>	.align	0</a:t>
            </a:r>
            <a:endParaRPr lang="en-US" sz="2400" u="sng" dirty="0">
              <a:latin typeface="Courier New" pitchFamily="-65" charset="0"/>
            </a:endParaRPr>
          </a:p>
          <a:p>
            <a:pPr>
              <a:lnSpc>
                <a:spcPct val="60000"/>
              </a:lnSpc>
              <a:spcBef>
                <a:spcPct val="30000"/>
              </a:spcBef>
              <a:buFont typeface="Times" pitchFamily="-65" charset="0"/>
              <a:buNone/>
            </a:pPr>
            <a:r>
              <a:rPr lang="en-US" sz="2400" dirty="0" err="1">
                <a:latin typeface="Courier New" pitchFamily="-65" charset="0"/>
              </a:rPr>
              <a:t>str</a:t>
            </a:r>
            <a:r>
              <a:rPr lang="en-US" sz="2400" dirty="0">
                <a:latin typeface="Courier New" pitchFamily="-65" charset="0"/>
              </a:rPr>
              <a:t>:</a:t>
            </a:r>
            <a:endParaRPr lang="en-US" sz="2400" u="sng" dirty="0">
              <a:latin typeface="Courier New" pitchFamily="-65" charset="0"/>
            </a:endParaRPr>
          </a:p>
          <a:p>
            <a:pPr>
              <a:lnSpc>
                <a:spcPct val="60000"/>
              </a:lnSpc>
              <a:spcBef>
                <a:spcPct val="30000"/>
              </a:spcBef>
              <a:buFont typeface="Times" pitchFamily="-65" charset="0"/>
              <a:buNone/>
            </a:pPr>
            <a:r>
              <a:rPr lang="en-US" sz="2400" u="sng" dirty="0">
                <a:latin typeface="Courier New" pitchFamily="-65" charset="0"/>
              </a:rPr>
              <a:t>	</a:t>
            </a:r>
            <a:r>
              <a:rPr lang="en-US" sz="2400" dirty="0">
                <a:latin typeface="Courier New" pitchFamily="-65" charset="0"/>
              </a:rPr>
              <a:t>.</a:t>
            </a:r>
            <a:r>
              <a:rPr lang="en-US" sz="2400" dirty="0" err="1">
                <a:latin typeface="Courier New" pitchFamily="-65" charset="0"/>
              </a:rPr>
              <a:t>asciiz</a:t>
            </a:r>
            <a:r>
              <a:rPr lang="en-US" sz="2400" dirty="0">
                <a:latin typeface="Courier New" pitchFamily="-65" charset="0"/>
              </a:rPr>
              <a:t>	"The sum of sq from 0 .. 100 is %</a:t>
            </a:r>
            <a:r>
              <a:rPr lang="en-US" sz="2400" dirty="0" err="1">
                <a:latin typeface="Courier New" pitchFamily="-65" charset="0"/>
              </a:rPr>
              <a:t>d\n</a:t>
            </a:r>
            <a:r>
              <a:rPr lang="en-US" sz="2400" dirty="0">
                <a:latin typeface="Courier New" pitchFamily="-65" charset="0"/>
              </a:rPr>
              <a:t>"</a:t>
            </a:r>
          </a:p>
        </p:txBody>
      </p:sp>
      <p:sp>
        <p:nvSpPr>
          <p:cNvPr id="7" name="Title 6"/>
          <p:cNvSpPr>
            <a:spLocks noGrp="1"/>
          </p:cNvSpPr>
          <p:nvPr>
            <p:ph type="title"/>
          </p:nvPr>
        </p:nvSpPr>
        <p:spPr>
          <a:xfrm>
            <a:off x="381000" y="76200"/>
            <a:ext cx="8229600" cy="914400"/>
          </a:xfrm>
        </p:spPr>
        <p:txBody>
          <a:bodyPr/>
          <a:lstStyle/>
          <a:p>
            <a:r>
              <a:rPr lang="en-US" dirty="0" smtClean="0"/>
              <a:t>Compilation: MAL</a:t>
            </a:r>
            <a:endParaRPr lang="en-US" dirty="0"/>
          </a:p>
        </p:txBody>
      </p:sp>
      <p:sp>
        <p:nvSpPr>
          <p:cNvPr id="2352132" name="Line 4"/>
          <p:cNvSpPr>
            <a:spLocks noChangeShapeType="1"/>
          </p:cNvSpPr>
          <p:nvPr/>
        </p:nvSpPr>
        <p:spPr bwMode="auto">
          <a:xfrm>
            <a:off x="4572000" y="1066800"/>
            <a:ext cx="0" cy="5334000"/>
          </a:xfrm>
          <a:prstGeom prst="line">
            <a:avLst/>
          </a:prstGeom>
          <a:noFill/>
          <a:ln w="38100">
            <a:solidFill>
              <a:schemeClr val="bg2"/>
            </a:solidFill>
            <a:round/>
            <a:headEnd/>
            <a:tailEnd/>
          </a:ln>
          <a:effectLst/>
        </p:spPr>
        <p:txBody>
          <a:bodyPr wrap="none" anchor="ctr">
            <a:prstTxWarp prst="textNoShape">
              <a:avLst/>
            </a:prstTxWarp>
          </a:bodyPr>
          <a:lstStyle/>
          <a:p>
            <a:endParaRPr lang="en-US"/>
          </a:p>
        </p:txBody>
      </p:sp>
      <p:sp>
        <p:nvSpPr>
          <p:cNvPr id="2352133" name="Text Box 5"/>
          <p:cNvSpPr txBox="1">
            <a:spLocks noChangeArrowheads="1"/>
          </p:cNvSpPr>
          <p:nvPr/>
        </p:nvSpPr>
        <p:spPr bwMode="auto">
          <a:xfrm>
            <a:off x="7031038" y="4114800"/>
            <a:ext cx="1928812" cy="1187450"/>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accent2"/>
                </a:solidFill>
              </a:rPr>
              <a:t>7 pseudo-</a:t>
            </a:r>
            <a:br>
              <a:rPr lang="en-US" sz="2400" b="1">
                <a:solidFill>
                  <a:schemeClr val="accent2"/>
                </a:solidFill>
              </a:rPr>
            </a:br>
            <a:r>
              <a:rPr lang="en-US" sz="2400" b="1">
                <a:solidFill>
                  <a:schemeClr val="accent2"/>
                </a:solidFill>
              </a:rPr>
              <a:t>instructions</a:t>
            </a:r>
            <a:br>
              <a:rPr lang="en-US" sz="2400" b="1">
                <a:solidFill>
                  <a:schemeClr val="accent2"/>
                </a:solidFill>
              </a:rPr>
            </a:br>
            <a:r>
              <a:rPr lang="en-US" sz="2400" b="1">
                <a:solidFill>
                  <a:schemeClr val="accent2"/>
                </a:solidFill>
              </a:rPr>
              <a:t>underlined</a:t>
            </a:r>
            <a:endParaRPr lang="en-US" sz="20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352133"/>
                                        </p:tgtEl>
                                        <p:attrNameLst>
                                          <p:attrName>style.visibility</p:attrName>
                                        </p:attrNameLst>
                                      </p:cBhvr>
                                      <p:to>
                                        <p:strVal val="visible"/>
                                      </p:to>
                                    </p:set>
                                    <p:anim calcmode="lin" valueType="num">
                                      <p:cBhvr additive="base">
                                        <p:cTn id="7" dur="500" fill="hold"/>
                                        <p:tgtEl>
                                          <p:spTgt spid="2352133"/>
                                        </p:tgtEl>
                                        <p:attrNameLst>
                                          <p:attrName>ppt_x</p:attrName>
                                        </p:attrNameLst>
                                      </p:cBhvr>
                                      <p:tavLst>
                                        <p:tav tm="0">
                                          <p:val>
                                            <p:strVal val="#ppt_x"/>
                                          </p:val>
                                        </p:tav>
                                        <p:tav tm="100000">
                                          <p:val>
                                            <p:strVal val="#ppt_x"/>
                                          </p:val>
                                        </p:tav>
                                      </p:tavLst>
                                    </p:anim>
                                    <p:anim calcmode="lin" valueType="num">
                                      <p:cBhvr additive="base">
                                        <p:cTn id="8" dur="500" fill="hold"/>
                                        <p:tgtEl>
                                          <p:spTgt spid="235213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2133" grpId="0" autoUpdateAnimBg="0"/>
    </p:bld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4179" name="Rectangle 3"/>
          <p:cNvSpPr>
            <a:spLocks noGrp="1" noChangeArrowheads="1"/>
          </p:cNvSpPr>
          <p:nvPr>
            <p:ph sz="half" idx="1"/>
          </p:nvPr>
        </p:nvSpPr>
        <p:spPr>
          <a:xfrm>
            <a:off x="152400" y="1865313"/>
            <a:ext cx="4495800" cy="4230687"/>
          </a:xfrm>
        </p:spPr>
        <p:txBody>
          <a:bodyPr/>
          <a:lstStyle/>
          <a:p>
            <a:pPr>
              <a:lnSpc>
                <a:spcPct val="60000"/>
              </a:lnSpc>
              <a:spcBef>
                <a:spcPct val="30000"/>
              </a:spcBef>
              <a:buFont typeface="Times" pitchFamily="-65" charset="0"/>
              <a:buNone/>
            </a:pPr>
            <a:r>
              <a:rPr lang="en-US" sz="2400" u="sng" dirty="0">
                <a:solidFill>
                  <a:schemeClr val="accent1"/>
                </a:solidFill>
                <a:latin typeface="Courier New" pitchFamily="-65" charset="0"/>
              </a:rPr>
              <a:t>00 </a:t>
            </a:r>
            <a:r>
              <a:rPr lang="en-US" sz="2400" u="sng" dirty="0" err="1">
                <a:solidFill>
                  <a:schemeClr val="accent1"/>
                </a:solidFill>
                <a:latin typeface="Courier New" pitchFamily="-65" charset="0"/>
              </a:rPr>
              <a:t>addiu</a:t>
            </a:r>
            <a:r>
              <a:rPr lang="en-US" sz="2400" u="sng" dirty="0">
                <a:solidFill>
                  <a:schemeClr val="accent1"/>
                </a:solidFill>
                <a:latin typeface="Courier New" pitchFamily="-65" charset="0"/>
              </a:rPr>
              <a:t> $29,$29,-32</a:t>
            </a:r>
            <a:endParaRPr lang="en-US" sz="2400" dirty="0">
              <a:latin typeface="Courier New" pitchFamily="-65" charset="0"/>
            </a:endParaRPr>
          </a:p>
          <a:p>
            <a:pPr>
              <a:lnSpc>
                <a:spcPct val="60000"/>
              </a:lnSpc>
              <a:spcBef>
                <a:spcPct val="30000"/>
              </a:spcBef>
              <a:buFont typeface="Times" pitchFamily="-65" charset="0"/>
              <a:buNone/>
            </a:pPr>
            <a:r>
              <a:rPr lang="en-US" sz="2400" dirty="0">
                <a:latin typeface="Courier New" pitchFamily="-65" charset="0"/>
              </a:rPr>
              <a:t>04 </a:t>
            </a:r>
            <a:r>
              <a:rPr lang="en-US" sz="2400" dirty="0" err="1">
                <a:latin typeface="Courier New" pitchFamily="-65" charset="0"/>
              </a:rPr>
              <a:t>sw</a:t>
            </a:r>
            <a:r>
              <a:rPr lang="en-US" sz="2400" dirty="0">
                <a:latin typeface="Courier New" pitchFamily="-65" charset="0"/>
              </a:rPr>
              <a:t>	$31,20($29)</a:t>
            </a:r>
          </a:p>
          <a:p>
            <a:pPr>
              <a:lnSpc>
                <a:spcPct val="60000"/>
              </a:lnSpc>
              <a:spcBef>
                <a:spcPct val="30000"/>
              </a:spcBef>
              <a:buFont typeface="Times" pitchFamily="-65" charset="0"/>
              <a:buNone/>
            </a:pPr>
            <a:r>
              <a:rPr lang="en-US" sz="2400" u="sng" dirty="0">
                <a:solidFill>
                  <a:schemeClr val="accent1"/>
                </a:solidFill>
                <a:latin typeface="Courier New" pitchFamily="-65" charset="0"/>
              </a:rPr>
              <a:t>08 </a:t>
            </a:r>
            <a:r>
              <a:rPr lang="en-US" sz="2400" u="sng" dirty="0" err="1">
                <a:solidFill>
                  <a:schemeClr val="accent1"/>
                </a:solidFill>
                <a:latin typeface="Courier New" pitchFamily="-65" charset="0"/>
              </a:rPr>
              <a:t>sw</a:t>
            </a:r>
            <a:r>
              <a:rPr lang="en-US" sz="2400" u="sng" dirty="0">
                <a:solidFill>
                  <a:schemeClr val="accent1"/>
                </a:solidFill>
                <a:latin typeface="Courier New" pitchFamily="-65" charset="0"/>
              </a:rPr>
              <a:t>	$4, 32($29)</a:t>
            </a:r>
          </a:p>
          <a:p>
            <a:pPr>
              <a:lnSpc>
                <a:spcPct val="60000"/>
              </a:lnSpc>
              <a:spcBef>
                <a:spcPct val="30000"/>
              </a:spcBef>
              <a:buFont typeface="Times" pitchFamily="-65" charset="0"/>
              <a:buNone/>
            </a:pPr>
            <a:r>
              <a:rPr lang="en-US" sz="2400" u="sng" dirty="0">
                <a:solidFill>
                  <a:schemeClr val="accent1"/>
                </a:solidFill>
                <a:latin typeface="Courier New" pitchFamily="-65" charset="0"/>
              </a:rPr>
              <a:t>0c </a:t>
            </a:r>
            <a:r>
              <a:rPr lang="en-US" sz="2400" u="sng" dirty="0" err="1">
                <a:solidFill>
                  <a:schemeClr val="accent1"/>
                </a:solidFill>
                <a:latin typeface="Courier New" pitchFamily="-65" charset="0"/>
              </a:rPr>
              <a:t>sw</a:t>
            </a:r>
            <a:r>
              <a:rPr lang="en-US" sz="2400" u="sng" dirty="0">
                <a:solidFill>
                  <a:schemeClr val="accent1"/>
                </a:solidFill>
                <a:latin typeface="Courier New" pitchFamily="-65" charset="0"/>
              </a:rPr>
              <a:t>	$5, 36($29)</a:t>
            </a:r>
          </a:p>
          <a:p>
            <a:pPr>
              <a:lnSpc>
                <a:spcPct val="60000"/>
              </a:lnSpc>
              <a:spcBef>
                <a:spcPct val="30000"/>
              </a:spcBef>
              <a:buFont typeface="Times" pitchFamily="-65" charset="0"/>
              <a:buNone/>
            </a:pPr>
            <a:r>
              <a:rPr lang="en-US" sz="2400" dirty="0">
                <a:latin typeface="Courier New" pitchFamily="-65" charset="0"/>
              </a:rPr>
              <a:t>10 </a:t>
            </a:r>
            <a:r>
              <a:rPr lang="en-US" sz="2400" dirty="0" err="1">
                <a:latin typeface="Courier New" pitchFamily="-65" charset="0"/>
              </a:rPr>
              <a:t>sw</a:t>
            </a:r>
            <a:r>
              <a:rPr lang="en-US" sz="2400" dirty="0">
                <a:latin typeface="Courier New" pitchFamily="-65" charset="0"/>
              </a:rPr>
              <a:t>    $0, 24($29)</a:t>
            </a:r>
          </a:p>
          <a:p>
            <a:pPr>
              <a:lnSpc>
                <a:spcPct val="60000"/>
              </a:lnSpc>
              <a:spcBef>
                <a:spcPct val="30000"/>
              </a:spcBef>
              <a:buFont typeface="Times" pitchFamily="-65" charset="0"/>
              <a:buNone/>
            </a:pPr>
            <a:r>
              <a:rPr lang="en-US" sz="2400" dirty="0">
                <a:latin typeface="Courier New" pitchFamily="-65" charset="0"/>
              </a:rPr>
              <a:t>14 </a:t>
            </a:r>
            <a:r>
              <a:rPr lang="en-US" sz="2400" dirty="0" err="1">
                <a:latin typeface="Courier New" pitchFamily="-65" charset="0"/>
              </a:rPr>
              <a:t>sw</a:t>
            </a:r>
            <a:r>
              <a:rPr lang="en-US" sz="2400" dirty="0">
                <a:latin typeface="Courier New" pitchFamily="-65" charset="0"/>
              </a:rPr>
              <a:t>    $0, 28($29)</a:t>
            </a:r>
          </a:p>
          <a:p>
            <a:pPr>
              <a:lnSpc>
                <a:spcPct val="60000"/>
              </a:lnSpc>
              <a:spcBef>
                <a:spcPct val="30000"/>
              </a:spcBef>
              <a:buFont typeface="Times" pitchFamily="-65" charset="0"/>
              <a:buNone/>
            </a:pPr>
            <a:r>
              <a:rPr lang="en-US" sz="2400" dirty="0">
                <a:latin typeface="Courier New" pitchFamily="-65" charset="0"/>
              </a:rPr>
              <a:t>18 </a:t>
            </a:r>
            <a:r>
              <a:rPr lang="en-US" sz="2400" dirty="0" err="1">
                <a:latin typeface="Courier New" pitchFamily="-65" charset="0"/>
              </a:rPr>
              <a:t>lw</a:t>
            </a:r>
            <a:r>
              <a:rPr lang="en-US" sz="2400" dirty="0">
                <a:latin typeface="Courier New" pitchFamily="-65" charset="0"/>
              </a:rPr>
              <a:t>   $14, 28($29)</a:t>
            </a:r>
          </a:p>
          <a:p>
            <a:pPr>
              <a:lnSpc>
                <a:spcPct val="60000"/>
              </a:lnSpc>
              <a:spcBef>
                <a:spcPct val="30000"/>
              </a:spcBef>
              <a:buFont typeface="Times" pitchFamily="-65" charset="0"/>
              <a:buNone/>
            </a:pPr>
            <a:r>
              <a:rPr lang="en-US" sz="2400" dirty="0">
                <a:latin typeface="Courier New" pitchFamily="-65" charset="0"/>
              </a:rPr>
              <a:t>1c </a:t>
            </a:r>
            <a:r>
              <a:rPr lang="en-US" sz="2400" dirty="0" err="1">
                <a:latin typeface="Courier New" pitchFamily="-65" charset="0"/>
              </a:rPr>
              <a:t>multu</a:t>
            </a:r>
            <a:r>
              <a:rPr lang="en-US" sz="2400" dirty="0">
                <a:latin typeface="Courier New" pitchFamily="-65" charset="0"/>
              </a:rPr>
              <a:t> $14, $14</a:t>
            </a:r>
            <a:endParaRPr lang="en-US" sz="2400" dirty="0"/>
          </a:p>
          <a:p>
            <a:pPr>
              <a:lnSpc>
                <a:spcPct val="60000"/>
              </a:lnSpc>
              <a:spcBef>
                <a:spcPct val="30000"/>
              </a:spcBef>
              <a:buFont typeface="Times" pitchFamily="-65" charset="0"/>
              <a:buNone/>
            </a:pPr>
            <a:r>
              <a:rPr lang="en-US" sz="2400" u="sng" dirty="0">
                <a:solidFill>
                  <a:schemeClr val="accent1"/>
                </a:solidFill>
                <a:latin typeface="Courier New" pitchFamily="-65" charset="0"/>
              </a:rPr>
              <a:t>20 </a:t>
            </a:r>
            <a:r>
              <a:rPr lang="en-US" sz="2400" u="sng" dirty="0" err="1">
                <a:solidFill>
                  <a:schemeClr val="accent1"/>
                </a:solidFill>
                <a:latin typeface="Courier New" pitchFamily="-65" charset="0"/>
              </a:rPr>
              <a:t>mflo</a:t>
            </a:r>
            <a:r>
              <a:rPr lang="en-US" sz="2400" u="sng" dirty="0">
                <a:solidFill>
                  <a:schemeClr val="accent1"/>
                </a:solidFill>
                <a:latin typeface="Courier New" pitchFamily="-65" charset="0"/>
              </a:rPr>
              <a:t>	 $15</a:t>
            </a:r>
            <a:endParaRPr lang="en-US" sz="2400" dirty="0">
              <a:latin typeface="Courier New" pitchFamily="-65" charset="0"/>
            </a:endParaRPr>
          </a:p>
          <a:p>
            <a:pPr>
              <a:lnSpc>
                <a:spcPct val="60000"/>
              </a:lnSpc>
              <a:spcBef>
                <a:spcPct val="30000"/>
              </a:spcBef>
              <a:buFont typeface="Times" pitchFamily="-65" charset="0"/>
              <a:buNone/>
            </a:pPr>
            <a:r>
              <a:rPr lang="en-US" sz="2400" dirty="0">
                <a:latin typeface="Courier New" pitchFamily="-65" charset="0"/>
              </a:rPr>
              <a:t>24 </a:t>
            </a:r>
            <a:r>
              <a:rPr lang="en-US" sz="2400" dirty="0" err="1">
                <a:latin typeface="Courier New" pitchFamily="-65" charset="0"/>
              </a:rPr>
              <a:t>lw</a:t>
            </a:r>
            <a:r>
              <a:rPr lang="en-US" sz="2400" dirty="0">
                <a:latin typeface="Courier New" pitchFamily="-65" charset="0"/>
              </a:rPr>
              <a:t>   $24, 24($29)</a:t>
            </a:r>
          </a:p>
          <a:p>
            <a:pPr>
              <a:lnSpc>
                <a:spcPct val="60000"/>
              </a:lnSpc>
              <a:spcBef>
                <a:spcPct val="30000"/>
              </a:spcBef>
              <a:buFont typeface="Times" pitchFamily="-65" charset="0"/>
              <a:buNone/>
            </a:pPr>
            <a:r>
              <a:rPr lang="en-US" sz="2400" dirty="0">
                <a:latin typeface="Courier New" pitchFamily="-65" charset="0"/>
              </a:rPr>
              <a:t>28 </a:t>
            </a:r>
            <a:r>
              <a:rPr lang="en-US" sz="2400" dirty="0" err="1">
                <a:latin typeface="Courier New" pitchFamily="-65" charset="0"/>
              </a:rPr>
              <a:t>addu</a:t>
            </a:r>
            <a:r>
              <a:rPr lang="en-US" sz="2400" dirty="0">
                <a:latin typeface="Courier New" pitchFamily="-65" charset="0"/>
              </a:rPr>
              <a:t> $25,$24,$15</a:t>
            </a:r>
          </a:p>
          <a:p>
            <a:pPr>
              <a:lnSpc>
                <a:spcPct val="60000"/>
              </a:lnSpc>
              <a:spcBef>
                <a:spcPct val="30000"/>
              </a:spcBef>
              <a:buFont typeface="Times" pitchFamily="-65" charset="0"/>
              <a:buNone/>
            </a:pPr>
            <a:r>
              <a:rPr lang="en-US" sz="2400" dirty="0">
                <a:latin typeface="Courier New" pitchFamily="-65" charset="0"/>
              </a:rPr>
              <a:t>2c </a:t>
            </a:r>
            <a:r>
              <a:rPr lang="en-US" sz="2400" dirty="0" err="1">
                <a:latin typeface="Courier New" pitchFamily="-65" charset="0"/>
              </a:rPr>
              <a:t>sw</a:t>
            </a:r>
            <a:r>
              <a:rPr lang="en-US" sz="2400" dirty="0">
                <a:latin typeface="Courier New" pitchFamily="-65" charset="0"/>
              </a:rPr>
              <a:t>   $25, 24($29)</a:t>
            </a:r>
            <a:endParaRPr lang="en-US" sz="2400" dirty="0"/>
          </a:p>
          <a:p>
            <a:pPr>
              <a:lnSpc>
                <a:spcPct val="60000"/>
              </a:lnSpc>
              <a:spcBef>
                <a:spcPct val="30000"/>
              </a:spcBef>
              <a:buFont typeface="Times" pitchFamily="-65" charset="0"/>
              <a:buNone/>
            </a:pPr>
            <a:endParaRPr lang="en-US" sz="2400" dirty="0">
              <a:latin typeface="Courier New" pitchFamily="-65" charset="0"/>
            </a:endParaRPr>
          </a:p>
        </p:txBody>
      </p:sp>
      <p:sp>
        <p:nvSpPr>
          <p:cNvPr id="2354180" name="Rectangle 4"/>
          <p:cNvSpPr>
            <a:spLocks noGrp="1" noChangeArrowheads="1"/>
          </p:cNvSpPr>
          <p:nvPr>
            <p:ph sz="half" idx="2"/>
          </p:nvPr>
        </p:nvSpPr>
        <p:spPr>
          <a:xfrm>
            <a:off x="4724400" y="1868488"/>
            <a:ext cx="4419600" cy="4227512"/>
          </a:xfrm>
        </p:spPr>
        <p:txBody>
          <a:bodyPr/>
          <a:lstStyle/>
          <a:p>
            <a:pPr>
              <a:lnSpc>
                <a:spcPct val="60000"/>
              </a:lnSpc>
              <a:spcBef>
                <a:spcPct val="30000"/>
              </a:spcBef>
              <a:buFont typeface="Times" pitchFamily="-65" charset="0"/>
              <a:buNone/>
            </a:pPr>
            <a:r>
              <a:rPr lang="en-US" sz="2400" u="sng">
                <a:solidFill>
                  <a:schemeClr val="accent1"/>
                </a:solidFill>
                <a:latin typeface="Courier New" pitchFamily="-65" charset="0"/>
              </a:rPr>
              <a:t>30 addiu $8,$14, 1</a:t>
            </a:r>
            <a:endParaRPr lang="en-US" sz="2400">
              <a:latin typeface="Courier New" pitchFamily="-65" charset="0"/>
            </a:endParaRPr>
          </a:p>
          <a:p>
            <a:pPr>
              <a:lnSpc>
                <a:spcPct val="60000"/>
              </a:lnSpc>
              <a:spcBef>
                <a:spcPct val="30000"/>
              </a:spcBef>
              <a:buFont typeface="Times" pitchFamily="-65" charset="0"/>
              <a:buNone/>
            </a:pPr>
            <a:r>
              <a:rPr lang="en-US" sz="2400">
                <a:latin typeface="Courier New" pitchFamily="-65" charset="0"/>
              </a:rPr>
              <a:t>34 sw	$8,28($29)</a:t>
            </a:r>
          </a:p>
          <a:p>
            <a:pPr>
              <a:lnSpc>
                <a:spcPct val="60000"/>
              </a:lnSpc>
              <a:spcBef>
                <a:spcPct val="30000"/>
              </a:spcBef>
              <a:buFont typeface="Times" pitchFamily="-65" charset="0"/>
              <a:buNone/>
            </a:pPr>
            <a:r>
              <a:rPr lang="en-US" sz="2400" u="sng">
                <a:solidFill>
                  <a:schemeClr val="accent1"/>
                </a:solidFill>
                <a:latin typeface="Courier New" pitchFamily="-65" charset="0"/>
              </a:rPr>
              <a:t>38 slti	$1,$8, 101 </a:t>
            </a:r>
          </a:p>
          <a:p>
            <a:pPr>
              <a:lnSpc>
                <a:spcPct val="60000"/>
              </a:lnSpc>
              <a:spcBef>
                <a:spcPct val="30000"/>
              </a:spcBef>
              <a:buFont typeface="Times" pitchFamily="-65" charset="0"/>
              <a:buNone/>
            </a:pPr>
            <a:r>
              <a:rPr lang="en-US" sz="2400" u="sng">
                <a:solidFill>
                  <a:schemeClr val="accent1"/>
                </a:solidFill>
                <a:latin typeface="Courier New" pitchFamily="-65" charset="0"/>
              </a:rPr>
              <a:t>3c bne	$1,$0, loop</a:t>
            </a:r>
          </a:p>
          <a:p>
            <a:pPr>
              <a:lnSpc>
                <a:spcPct val="60000"/>
              </a:lnSpc>
              <a:spcBef>
                <a:spcPct val="30000"/>
              </a:spcBef>
              <a:buFont typeface="Times" pitchFamily="-65" charset="0"/>
              <a:buNone/>
            </a:pPr>
            <a:r>
              <a:rPr lang="en-US" sz="2400" u="sng">
                <a:solidFill>
                  <a:schemeClr val="accent1"/>
                </a:solidFill>
                <a:latin typeface="Courier New" pitchFamily="-65" charset="0"/>
              </a:rPr>
              <a:t>40 lui	$4, l.str</a:t>
            </a:r>
          </a:p>
          <a:p>
            <a:pPr>
              <a:lnSpc>
                <a:spcPct val="60000"/>
              </a:lnSpc>
              <a:spcBef>
                <a:spcPct val="30000"/>
              </a:spcBef>
              <a:buFont typeface="Times" pitchFamily="-65" charset="0"/>
              <a:buNone/>
            </a:pPr>
            <a:r>
              <a:rPr lang="en-US" sz="2400" u="sng">
                <a:solidFill>
                  <a:schemeClr val="accent1"/>
                </a:solidFill>
                <a:latin typeface="Courier New" pitchFamily="-65" charset="0"/>
              </a:rPr>
              <a:t>44 ori	$4,$4,r.str </a:t>
            </a:r>
          </a:p>
          <a:p>
            <a:pPr>
              <a:lnSpc>
                <a:spcPct val="60000"/>
              </a:lnSpc>
              <a:spcBef>
                <a:spcPct val="30000"/>
              </a:spcBef>
              <a:buFont typeface="Times" pitchFamily="-65" charset="0"/>
              <a:buNone/>
            </a:pPr>
            <a:r>
              <a:rPr lang="en-US" sz="2400">
                <a:latin typeface="Courier New" pitchFamily="-65" charset="0"/>
              </a:rPr>
              <a:t>48 lw	$5,24($29)</a:t>
            </a:r>
          </a:p>
          <a:p>
            <a:pPr>
              <a:lnSpc>
                <a:spcPct val="60000"/>
              </a:lnSpc>
              <a:spcBef>
                <a:spcPct val="30000"/>
              </a:spcBef>
              <a:buFont typeface="Times" pitchFamily="-65" charset="0"/>
              <a:buNone/>
            </a:pPr>
            <a:r>
              <a:rPr lang="en-US" sz="2400">
                <a:latin typeface="Courier New" pitchFamily="-65" charset="0"/>
              </a:rPr>
              <a:t>4c jal	printf</a:t>
            </a:r>
          </a:p>
          <a:p>
            <a:pPr>
              <a:lnSpc>
                <a:spcPct val="60000"/>
              </a:lnSpc>
              <a:spcBef>
                <a:spcPct val="30000"/>
              </a:spcBef>
              <a:buFont typeface="Times" pitchFamily="-65" charset="0"/>
              <a:buNone/>
            </a:pPr>
            <a:r>
              <a:rPr lang="en-US" sz="2400" u="sng">
                <a:solidFill>
                  <a:schemeClr val="accent1"/>
                </a:solidFill>
                <a:latin typeface="Courier New" pitchFamily="-65" charset="0"/>
              </a:rPr>
              <a:t>50 add	$2, $0, $0</a:t>
            </a:r>
            <a:endParaRPr lang="en-US" sz="2400">
              <a:latin typeface="Courier New" pitchFamily="-65" charset="0"/>
            </a:endParaRPr>
          </a:p>
          <a:p>
            <a:pPr>
              <a:lnSpc>
                <a:spcPct val="60000"/>
              </a:lnSpc>
              <a:spcBef>
                <a:spcPct val="30000"/>
              </a:spcBef>
              <a:buFont typeface="Times" pitchFamily="-65" charset="0"/>
              <a:buNone/>
            </a:pPr>
            <a:r>
              <a:rPr lang="en-US" sz="2400">
                <a:latin typeface="Courier New" pitchFamily="-65" charset="0"/>
              </a:rPr>
              <a:t>54 lw    $31,20($29) </a:t>
            </a:r>
          </a:p>
          <a:p>
            <a:pPr>
              <a:lnSpc>
                <a:spcPct val="60000"/>
              </a:lnSpc>
              <a:spcBef>
                <a:spcPct val="30000"/>
              </a:spcBef>
              <a:buFont typeface="Times" pitchFamily="-65" charset="0"/>
              <a:buNone/>
            </a:pPr>
            <a:r>
              <a:rPr lang="en-US" sz="2400">
                <a:latin typeface="Courier New" pitchFamily="-65" charset="0"/>
              </a:rPr>
              <a:t>58 addiu $29,$29,32</a:t>
            </a:r>
          </a:p>
          <a:p>
            <a:pPr>
              <a:lnSpc>
                <a:spcPct val="60000"/>
              </a:lnSpc>
              <a:spcBef>
                <a:spcPct val="30000"/>
              </a:spcBef>
              <a:buFont typeface="Times" pitchFamily="-65" charset="0"/>
              <a:buNone/>
            </a:pPr>
            <a:r>
              <a:rPr lang="en-US" sz="2400">
                <a:latin typeface="Courier New" pitchFamily="-65" charset="0"/>
              </a:rPr>
              <a:t>5c jr	 $31</a:t>
            </a:r>
          </a:p>
        </p:txBody>
      </p:sp>
      <p:sp>
        <p:nvSpPr>
          <p:cNvPr id="7" name="Title 6"/>
          <p:cNvSpPr>
            <a:spLocks noGrp="1"/>
          </p:cNvSpPr>
          <p:nvPr>
            <p:ph type="title"/>
          </p:nvPr>
        </p:nvSpPr>
        <p:spPr>
          <a:xfrm>
            <a:off x="457200" y="152400"/>
            <a:ext cx="8229600" cy="914400"/>
          </a:xfrm>
        </p:spPr>
        <p:txBody>
          <a:bodyPr/>
          <a:lstStyle/>
          <a:p>
            <a:r>
              <a:rPr lang="en-US" dirty="0" smtClean="0"/>
              <a:t>Assembly step 1:</a:t>
            </a:r>
            <a:endParaRPr lang="en-US" dirty="0"/>
          </a:p>
        </p:txBody>
      </p:sp>
      <p:sp>
        <p:nvSpPr>
          <p:cNvPr id="2354181" name="Text Box 5"/>
          <p:cNvSpPr txBox="1">
            <a:spLocks noChangeArrowheads="1"/>
          </p:cNvSpPr>
          <p:nvPr/>
        </p:nvSpPr>
        <p:spPr bwMode="auto">
          <a:xfrm>
            <a:off x="533400" y="1081088"/>
            <a:ext cx="7089629" cy="523220"/>
          </a:xfrm>
          <a:prstGeom prst="rect">
            <a:avLst/>
          </a:prstGeom>
          <a:noFill/>
          <a:ln w="12700">
            <a:noFill/>
            <a:miter lim="800000"/>
            <a:headEnd/>
            <a:tailEnd/>
          </a:ln>
          <a:effectLst/>
        </p:spPr>
        <p:txBody>
          <a:bodyPr wrap="none">
            <a:prstTxWarp prst="textNoShape">
              <a:avLst/>
            </a:prstTxWarp>
            <a:spAutoFit/>
          </a:bodyPr>
          <a:lstStyle/>
          <a:p>
            <a:r>
              <a:rPr lang="en-US" sz="2800" dirty="0">
                <a:solidFill>
                  <a:schemeClr val="tx1"/>
                </a:solidFill>
                <a:latin typeface="18 VAG Rounded Thin   55390"/>
              </a:rPr>
              <a:t>Remove </a:t>
            </a:r>
            <a:r>
              <a:rPr lang="en-US" sz="2800" dirty="0" err="1">
                <a:solidFill>
                  <a:schemeClr val="tx1"/>
                </a:solidFill>
                <a:latin typeface="18 VAG Rounded Thin   55390"/>
              </a:rPr>
              <a:t>pseudoinstructions</a:t>
            </a:r>
            <a:r>
              <a:rPr lang="en-US" sz="2800" dirty="0">
                <a:solidFill>
                  <a:schemeClr val="tx1"/>
                </a:solidFill>
                <a:latin typeface="18 VAG Rounded Thin   55390"/>
              </a:rPr>
              <a:t>, assign addresses</a:t>
            </a:r>
          </a:p>
        </p:txBody>
      </p:sp>
      <p:sp>
        <p:nvSpPr>
          <p:cNvPr id="2354182" name="Line 6"/>
          <p:cNvSpPr>
            <a:spLocks noChangeShapeType="1"/>
          </p:cNvSpPr>
          <p:nvPr/>
        </p:nvSpPr>
        <p:spPr bwMode="auto">
          <a:xfrm>
            <a:off x="4648200" y="1447800"/>
            <a:ext cx="0" cy="5105400"/>
          </a:xfrm>
          <a:prstGeom prst="line">
            <a:avLst/>
          </a:prstGeom>
          <a:noFill/>
          <a:ln w="38100">
            <a:solidFill>
              <a:schemeClr val="bg2"/>
            </a:solidFill>
            <a:round/>
            <a:headEnd/>
            <a:tailEnd/>
          </a:ln>
          <a:effectLst/>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6226" name="Rectangle 2"/>
          <p:cNvSpPr>
            <a:spLocks noGrp="1" noChangeArrowheads="1"/>
          </p:cNvSpPr>
          <p:nvPr>
            <p:ph type="title"/>
          </p:nvPr>
        </p:nvSpPr>
        <p:spPr>
          <a:xfrm>
            <a:off x="609600" y="211138"/>
            <a:ext cx="4495800" cy="474662"/>
          </a:xfrm>
        </p:spPr>
        <p:txBody>
          <a:bodyPr/>
          <a:lstStyle/>
          <a:p>
            <a:r>
              <a:rPr lang="en-US" dirty="0"/>
              <a:t>Assembly step 2</a:t>
            </a:r>
          </a:p>
        </p:txBody>
      </p:sp>
      <p:sp>
        <p:nvSpPr>
          <p:cNvPr id="2356227" name="Rectangle 3"/>
          <p:cNvSpPr>
            <a:spLocks noGrp="1" noChangeArrowheads="1"/>
          </p:cNvSpPr>
          <p:nvPr>
            <p:ph idx="1"/>
          </p:nvPr>
        </p:nvSpPr>
        <p:spPr>
          <a:xfrm>
            <a:off x="685800" y="1416050"/>
            <a:ext cx="7848600" cy="4881563"/>
          </a:xfrm>
        </p:spPr>
        <p:txBody>
          <a:bodyPr/>
          <a:lstStyle/>
          <a:p>
            <a:pPr>
              <a:tabLst>
                <a:tab pos="2400300" algn="l"/>
                <a:tab pos="3314700" algn="l"/>
                <a:tab pos="4914900" algn="l"/>
              </a:tabLst>
            </a:pPr>
            <a:r>
              <a:rPr lang="en-US"/>
              <a:t>Symbol Table </a:t>
            </a:r>
          </a:p>
          <a:p>
            <a:pPr lvl="1">
              <a:buFontTx/>
              <a:buNone/>
              <a:tabLst>
                <a:tab pos="2400300" algn="l"/>
                <a:tab pos="3314700" algn="l"/>
                <a:tab pos="4914900" algn="l"/>
              </a:tabLst>
            </a:pPr>
            <a:r>
              <a:rPr lang="en-US" sz="3200"/>
              <a:t>	</a:t>
            </a:r>
            <a:r>
              <a:rPr lang="en-US" sz="2400"/>
              <a:t>Label 	address (in module)		type</a:t>
            </a:r>
            <a:endParaRPr lang="en-US" sz="3200"/>
          </a:p>
          <a:p>
            <a:pPr lvl="1">
              <a:lnSpc>
                <a:spcPct val="55000"/>
              </a:lnSpc>
              <a:buFontTx/>
              <a:buNone/>
              <a:tabLst>
                <a:tab pos="2400300" algn="l"/>
                <a:tab pos="3314700" algn="l"/>
                <a:tab pos="4914900" algn="l"/>
              </a:tabLst>
            </a:pPr>
            <a:r>
              <a:rPr lang="en-US">
                <a:latin typeface="Courier New" pitchFamily="-65" charset="0"/>
              </a:rPr>
              <a:t>	main:	0x00000000	global text</a:t>
            </a:r>
          </a:p>
          <a:p>
            <a:pPr lvl="1">
              <a:lnSpc>
                <a:spcPct val="55000"/>
              </a:lnSpc>
              <a:buFontTx/>
              <a:buNone/>
              <a:tabLst>
                <a:tab pos="2400300" algn="l"/>
                <a:tab pos="3314700" algn="l"/>
                <a:tab pos="4914900" algn="l"/>
              </a:tabLst>
            </a:pPr>
            <a:r>
              <a:rPr lang="en-US">
                <a:latin typeface="Courier New" pitchFamily="-65" charset="0"/>
              </a:rPr>
              <a:t>	loop:	0x00000018	local text</a:t>
            </a:r>
          </a:p>
          <a:p>
            <a:pPr lvl="1">
              <a:lnSpc>
                <a:spcPct val="55000"/>
              </a:lnSpc>
              <a:buFontTx/>
              <a:buNone/>
              <a:tabLst>
                <a:tab pos="2400300" algn="l"/>
                <a:tab pos="3314700" algn="l"/>
                <a:tab pos="4914900" algn="l"/>
              </a:tabLst>
            </a:pPr>
            <a:r>
              <a:rPr lang="en-US">
                <a:latin typeface="Courier New" pitchFamily="-65" charset="0"/>
              </a:rPr>
              <a:t>	str:	0x00000000	local data</a:t>
            </a:r>
          </a:p>
          <a:p>
            <a:pPr lvl="1">
              <a:lnSpc>
                <a:spcPct val="55000"/>
              </a:lnSpc>
              <a:buFontTx/>
              <a:buNone/>
              <a:tabLst>
                <a:tab pos="2400300" algn="l"/>
                <a:tab pos="3314700" algn="l"/>
                <a:tab pos="4914900" algn="l"/>
              </a:tabLst>
            </a:pPr>
            <a:r>
              <a:rPr lang="en-US">
                <a:latin typeface="Courier New" pitchFamily="-65" charset="0"/>
              </a:rPr>
              <a:t>	</a:t>
            </a:r>
          </a:p>
          <a:p>
            <a:pPr>
              <a:tabLst>
                <a:tab pos="2400300" algn="l"/>
                <a:tab pos="3314700" algn="l"/>
                <a:tab pos="4914900" algn="l"/>
              </a:tabLst>
            </a:pPr>
            <a:r>
              <a:rPr lang="en-US"/>
              <a:t>Relocation Information</a:t>
            </a:r>
          </a:p>
          <a:p>
            <a:pPr lvl="1">
              <a:buFontTx/>
              <a:buNone/>
              <a:tabLst>
                <a:tab pos="2400300" algn="l"/>
                <a:tab pos="3314700" algn="l"/>
                <a:tab pos="4914900" algn="l"/>
              </a:tabLst>
            </a:pPr>
            <a:r>
              <a:rPr lang="en-US" sz="2400"/>
              <a:t>  Address		Instr.  type	    Dependency</a:t>
            </a:r>
            <a:r>
              <a:rPr lang="en-US"/>
              <a:t> </a:t>
            </a:r>
            <a:r>
              <a:rPr lang="en-US">
                <a:latin typeface="Courier New" pitchFamily="-65" charset="0"/>
              </a:rPr>
              <a:t>0x00000040	lui		l.str</a:t>
            </a:r>
            <a:br>
              <a:rPr lang="en-US">
                <a:latin typeface="Courier New" pitchFamily="-65" charset="0"/>
              </a:rPr>
            </a:br>
            <a:r>
              <a:rPr lang="en-US">
                <a:latin typeface="Courier New" pitchFamily="-65" charset="0"/>
              </a:rPr>
              <a:t>0x00000044	ori		r.str </a:t>
            </a:r>
            <a:br>
              <a:rPr lang="en-US">
                <a:latin typeface="Courier New" pitchFamily="-65" charset="0"/>
              </a:rPr>
            </a:br>
            <a:r>
              <a:rPr lang="en-US">
                <a:latin typeface="Courier New" pitchFamily="-65" charset="0"/>
              </a:rPr>
              <a:t>0x0000004c	jal		printf</a:t>
            </a:r>
          </a:p>
        </p:txBody>
      </p:sp>
      <p:sp>
        <p:nvSpPr>
          <p:cNvPr id="2356228" name="Text Box 4"/>
          <p:cNvSpPr txBox="1">
            <a:spLocks noChangeArrowheads="1"/>
          </p:cNvSpPr>
          <p:nvPr/>
        </p:nvSpPr>
        <p:spPr bwMode="auto">
          <a:xfrm>
            <a:off x="1143000" y="990600"/>
            <a:ext cx="6673622" cy="523220"/>
          </a:xfrm>
          <a:prstGeom prst="rect">
            <a:avLst/>
          </a:prstGeom>
          <a:noFill/>
          <a:ln w="12700">
            <a:noFill/>
            <a:miter lim="800000"/>
            <a:headEnd/>
            <a:tailEnd/>
          </a:ln>
          <a:effectLst/>
        </p:spPr>
        <p:txBody>
          <a:bodyPr wrap="none">
            <a:prstTxWarp prst="textNoShape">
              <a:avLst/>
            </a:prstTxWarp>
            <a:spAutoFit/>
          </a:bodyPr>
          <a:lstStyle/>
          <a:p>
            <a:r>
              <a:rPr lang="en-US" sz="2800" b="1" dirty="0" smtClean="0">
                <a:solidFill>
                  <a:schemeClr val="tx1"/>
                </a:solidFill>
                <a:latin typeface="18 VAG Rounded Bold   07390"/>
                <a:cs typeface="18 vag rounded bold"/>
              </a:rPr>
              <a:t> Create </a:t>
            </a:r>
            <a:r>
              <a:rPr lang="en-US" sz="2800" b="1" dirty="0">
                <a:solidFill>
                  <a:schemeClr val="tx1"/>
                </a:solidFill>
                <a:latin typeface="18 VAG Rounded Bold   07390"/>
                <a:cs typeface="18 vag rounded bold"/>
              </a:rPr>
              <a:t>relocation table and symbol table</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8275" name="Rectangle 3"/>
          <p:cNvSpPr>
            <a:spLocks noGrp="1" noChangeArrowheads="1"/>
          </p:cNvSpPr>
          <p:nvPr>
            <p:ph sz="half" idx="1"/>
          </p:nvPr>
        </p:nvSpPr>
        <p:spPr>
          <a:xfrm>
            <a:off x="152400" y="1789113"/>
            <a:ext cx="4495800" cy="4916487"/>
          </a:xfrm>
        </p:spPr>
        <p:txBody>
          <a:bodyPr/>
          <a:lstStyle/>
          <a:p>
            <a:pPr>
              <a:lnSpc>
                <a:spcPct val="60000"/>
              </a:lnSpc>
              <a:spcBef>
                <a:spcPct val="30000"/>
              </a:spcBef>
              <a:buFont typeface="Times" pitchFamily="-65" charset="0"/>
              <a:buNone/>
            </a:pPr>
            <a:r>
              <a:rPr lang="en-US" sz="2400" dirty="0">
                <a:latin typeface="Courier New" pitchFamily="-65" charset="0"/>
              </a:rPr>
              <a:t>00 </a:t>
            </a:r>
            <a:r>
              <a:rPr lang="en-US" sz="2400" dirty="0" err="1" smtClean="0">
                <a:latin typeface="Courier New" pitchFamily="-65" charset="0"/>
              </a:rPr>
              <a:t>addiu</a:t>
            </a:r>
            <a:r>
              <a:rPr lang="en-US" sz="2400" dirty="0">
                <a:latin typeface="Courier New" pitchFamily="-65" charset="0"/>
              </a:rPr>
              <a:t> </a:t>
            </a:r>
            <a:r>
              <a:rPr lang="en-US" sz="2400" dirty="0" smtClean="0">
                <a:latin typeface="Courier New" pitchFamily="-65" charset="0"/>
              </a:rPr>
              <a:t>$</a:t>
            </a:r>
            <a:r>
              <a:rPr lang="en-US" sz="2400" dirty="0">
                <a:latin typeface="Courier New" pitchFamily="-65" charset="0"/>
              </a:rPr>
              <a:t>29,$29,-32</a:t>
            </a:r>
          </a:p>
          <a:p>
            <a:pPr>
              <a:lnSpc>
                <a:spcPct val="60000"/>
              </a:lnSpc>
              <a:spcBef>
                <a:spcPct val="30000"/>
              </a:spcBef>
              <a:buFont typeface="Times" pitchFamily="-65" charset="0"/>
              <a:buNone/>
            </a:pPr>
            <a:r>
              <a:rPr lang="en-US" sz="2400" dirty="0">
                <a:latin typeface="Courier New" pitchFamily="-65" charset="0"/>
              </a:rPr>
              <a:t>04 </a:t>
            </a:r>
            <a:r>
              <a:rPr lang="en-US" sz="2400" dirty="0" err="1" smtClean="0">
                <a:latin typeface="Courier New" pitchFamily="-65" charset="0"/>
              </a:rPr>
              <a:t>sw</a:t>
            </a:r>
            <a:r>
              <a:rPr lang="en-US" sz="2400" dirty="0" smtClean="0">
                <a:latin typeface="Courier New" pitchFamily="-65" charset="0"/>
              </a:rPr>
              <a:t>    $</a:t>
            </a:r>
            <a:r>
              <a:rPr lang="en-US" sz="2400" dirty="0">
                <a:latin typeface="Courier New" pitchFamily="-65" charset="0"/>
              </a:rPr>
              <a:t>31,20($29)</a:t>
            </a:r>
          </a:p>
          <a:p>
            <a:pPr>
              <a:lnSpc>
                <a:spcPct val="60000"/>
              </a:lnSpc>
              <a:spcBef>
                <a:spcPct val="30000"/>
              </a:spcBef>
              <a:buFont typeface="Times" pitchFamily="-65" charset="0"/>
              <a:buNone/>
            </a:pPr>
            <a:r>
              <a:rPr lang="en-US" sz="2400" dirty="0">
                <a:latin typeface="Courier New" pitchFamily="-65" charset="0"/>
              </a:rPr>
              <a:t>08 </a:t>
            </a:r>
            <a:r>
              <a:rPr lang="en-US" sz="2400" dirty="0" err="1" smtClean="0">
                <a:latin typeface="Courier New" pitchFamily="-65" charset="0"/>
              </a:rPr>
              <a:t>sw</a:t>
            </a:r>
            <a:r>
              <a:rPr lang="en-US" sz="2400" dirty="0" smtClean="0">
                <a:latin typeface="Courier New" pitchFamily="-65" charset="0"/>
              </a:rPr>
              <a:t>    $</a:t>
            </a:r>
            <a:r>
              <a:rPr lang="en-US" sz="2400" dirty="0">
                <a:latin typeface="Courier New" pitchFamily="-65" charset="0"/>
              </a:rPr>
              <a:t>4, 32($29)</a:t>
            </a:r>
          </a:p>
          <a:p>
            <a:pPr>
              <a:lnSpc>
                <a:spcPct val="60000"/>
              </a:lnSpc>
              <a:spcBef>
                <a:spcPct val="30000"/>
              </a:spcBef>
              <a:buFont typeface="Times" pitchFamily="-65" charset="0"/>
              <a:buNone/>
            </a:pPr>
            <a:r>
              <a:rPr lang="en-US" sz="2400" dirty="0">
                <a:latin typeface="Courier New" pitchFamily="-65" charset="0"/>
              </a:rPr>
              <a:t>0c </a:t>
            </a:r>
            <a:r>
              <a:rPr lang="en-US" sz="2400" dirty="0" err="1" smtClean="0">
                <a:latin typeface="Courier New" pitchFamily="-65" charset="0"/>
              </a:rPr>
              <a:t>sw</a:t>
            </a:r>
            <a:r>
              <a:rPr lang="en-US" sz="2400" dirty="0" smtClean="0">
                <a:latin typeface="Courier New" pitchFamily="-65" charset="0"/>
              </a:rPr>
              <a:t>    $</a:t>
            </a:r>
            <a:r>
              <a:rPr lang="en-US" sz="2400" dirty="0">
                <a:latin typeface="Courier New" pitchFamily="-65" charset="0"/>
              </a:rPr>
              <a:t>5, 36($29)</a:t>
            </a:r>
          </a:p>
          <a:p>
            <a:pPr>
              <a:lnSpc>
                <a:spcPct val="60000"/>
              </a:lnSpc>
              <a:spcBef>
                <a:spcPct val="30000"/>
              </a:spcBef>
              <a:buFont typeface="Times" pitchFamily="-65" charset="0"/>
              <a:buNone/>
            </a:pPr>
            <a:r>
              <a:rPr lang="en-US" sz="2400" dirty="0">
                <a:latin typeface="Courier New" pitchFamily="-65" charset="0"/>
              </a:rPr>
              <a:t>10 </a:t>
            </a:r>
            <a:r>
              <a:rPr lang="en-US" sz="2400" dirty="0" err="1" smtClean="0">
                <a:latin typeface="Courier New" pitchFamily="-65" charset="0"/>
              </a:rPr>
              <a:t>sw</a:t>
            </a:r>
            <a:r>
              <a:rPr lang="en-US" sz="2400" dirty="0" smtClean="0">
                <a:latin typeface="Courier New" pitchFamily="-65" charset="0"/>
              </a:rPr>
              <a:t>    $</a:t>
            </a:r>
            <a:r>
              <a:rPr lang="en-US" sz="2400" dirty="0">
                <a:latin typeface="Courier New" pitchFamily="-65" charset="0"/>
              </a:rPr>
              <a:t>0, 24($29)</a:t>
            </a:r>
          </a:p>
          <a:p>
            <a:pPr>
              <a:lnSpc>
                <a:spcPct val="60000"/>
              </a:lnSpc>
              <a:spcBef>
                <a:spcPct val="30000"/>
              </a:spcBef>
              <a:buFont typeface="Times" pitchFamily="-65" charset="0"/>
              <a:buNone/>
            </a:pPr>
            <a:r>
              <a:rPr lang="en-US" sz="2400" dirty="0">
                <a:latin typeface="Courier New" pitchFamily="-65" charset="0"/>
              </a:rPr>
              <a:t>14 </a:t>
            </a:r>
            <a:r>
              <a:rPr lang="en-US" sz="2400" dirty="0" err="1" smtClean="0">
                <a:latin typeface="Courier New" pitchFamily="-65" charset="0"/>
              </a:rPr>
              <a:t>sw</a:t>
            </a:r>
            <a:r>
              <a:rPr lang="en-US" sz="2400" dirty="0" smtClean="0">
                <a:latin typeface="Courier New" pitchFamily="-65" charset="0"/>
              </a:rPr>
              <a:t>    $</a:t>
            </a:r>
            <a:r>
              <a:rPr lang="en-US" sz="2400" dirty="0">
                <a:latin typeface="Courier New" pitchFamily="-65" charset="0"/>
              </a:rPr>
              <a:t>0, 28($29)</a:t>
            </a:r>
          </a:p>
          <a:p>
            <a:pPr>
              <a:lnSpc>
                <a:spcPct val="60000"/>
              </a:lnSpc>
              <a:spcBef>
                <a:spcPct val="30000"/>
              </a:spcBef>
              <a:buFont typeface="Times" pitchFamily="-65" charset="0"/>
              <a:buNone/>
            </a:pPr>
            <a:r>
              <a:rPr lang="en-US" sz="2400" dirty="0">
                <a:latin typeface="Courier New" pitchFamily="-65" charset="0"/>
              </a:rPr>
              <a:t>18 </a:t>
            </a:r>
            <a:r>
              <a:rPr lang="en-US" sz="2400" dirty="0" err="1" smtClean="0">
                <a:latin typeface="Courier New" pitchFamily="-65" charset="0"/>
              </a:rPr>
              <a:t>lw</a:t>
            </a:r>
            <a:r>
              <a:rPr lang="en-US" sz="2400" dirty="0" smtClean="0">
                <a:latin typeface="Courier New" pitchFamily="-65" charset="0"/>
              </a:rPr>
              <a:t>    $</a:t>
            </a:r>
            <a:r>
              <a:rPr lang="en-US" sz="2400" dirty="0">
                <a:latin typeface="Courier New" pitchFamily="-65" charset="0"/>
              </a:rPr>
              <a:t>14, 28($29)</a:t>
            </a:r>
          </a:p>
          <a:p>
            <a:pPr>
              <a:lnSpc>
                <a:spcPct val="60000"/>
              </a:lnSpc>
              <a:spcBef>
                <a:spcPct val="30000"/>
              </a:spcBef>
              <a:buFont typeface="Times" pitchFamily="-65" charset="0"/>
              <a:buNone/>
            </a:pPr>
            <a:r>
              <a:rPr lang="en-US" sz="2400" dirty="0">
                <a:latin typeface="Courier New" pitchFamily="-65" charset="0"/>
              </a:rPr>
              <a:t>1c </a:t>
            </a:r>
            <a:r>
              <a:rPr lang="en-US" sz="2400" dirty="0" err="1" smtClean="0">
                <a:latin typeface="Courier New" pitchFamily="-65" charset="0"/>
              </a:rPr>
              <a:t>multu</a:t>
            </a:r>
            <a:r>
              <a:rPr lang="en-US" sz="2400" dirty="0">
                <a:latin typeface="Courier New" pitchFamily="-65" charset="0"/>
              </a:rPr>
              <a:t> </a:t>
            </a:r>
            <a:r>
              <a:rPr lang="en-US" sz="2400" dirty="0" smtClean="0">
                <a:latin typeface="Courier New" pitchFamily="-65" charset="0"/>
              </a:rPr>
              <a:t>$</a:t>
            </a:r>
            <a:r>
              <a:rPr lang="en-US" sz="2400" dirty="0">
                <a:latin typeface="Courier New" pitchFamily="-65" charset="0"/>
              </a:rPr>
              <a:t>14, $14</a:t>
            </a:r>
            <a:endParaRPr lang="en-US" sz="2400" dirty="0"/>
          </a:p>
          <a:p>
            <a:pPr>
              <a:lnSpc>
                <a:spcPct val="60000"/>
              </a:lnSpc>
              <a:spcBef>
                <a:spcPct val="30000"/>
              </a:spcBef>
              <a:buFont typeface="Times" pitchFamily="-65" charset="0"/>
              <a:buNone/>
            </a:pPr>
            <a:r>
              <a:rPr lang="en-US" sz="2400" dirty="0">
                <a:latin typeface="Courier New" pitchFamily="-65" charset="0"/>
              </a:rPr>
              <a:t>20 </a:t>
            </a:r>
            <a:r>
              <a:rPr lang="en-US" sz="2400" dirty="0" err="1" smtClean="0">
                <a:latin typeface="Courier New" pitchFamily="-65" charset="0"/>
              </a:rPr>
              <a:t>mflo</a:t>
            </a:r>
            <a:r>
              <a:rPr lang="en-US" sz="2400" dirty="0" smtClean="0">
                <a:latin typeface="Courier New" pitchFamily="-65" charset="0"/>
              </a:rPr>
              <a:t>  $</a:t>
            </a:r>
            <a:r>
              <a:rPr lang="en-US" sz="2400" dirty="0">
                <a:latin typeface="Courier New" pitchFamily="-65" charset="0"/>
              </a:rPr>
              <a:t>15</a:t>
            </a:r>
          </a:p>
          <a:p>
            <a:pPr>
              <a:lnSpc>
                <a:spcPct val="60000"/>
              </a:lnSpc>
              <a:spcBef>
                <a:spcPct val="30000"/>
              </a:spcBef>
              <a:buFont typeface="Times" pitchFamily="-65" charset="0"/>
              <a:buNone/>
            </a:pPr>
            <a:r>
              <a:rPr lang="en-US" sz="2400" dirty="0">
                <a:latin typeface="Courier New" pitchFamily="-65" charset="0"/>
              </a:rPr>
              <a:t>24 </a:t>
            </a:r>
            <a:r>
              <a:rPr lang="en-US" sz="2400" dirty="0" err="1" smtClean="0">
                <a:latin typeface="Courier New" pitchFamily="-65" charset="0"/>
              </a:rPr>
              <a:t>lw</a:t>
            </a:r>
            <a:r>
              <a:rPr lang="en-US" sz="2400" dirty="0" smtClean="0">
                <a:latin typeface="Courier New" pitchFamily="-65" charset="0"/>
              </a:rPr>
              <a:t>    $</a:t>
            </a:r>
            <a:r>
              <a:rPr lang="en-US" sz="2400" dirty="0">
                <a:latin typeface="Courier New" pitchFamily="-65" charset="0"/>
              </a:rPr>
              <a:t>24, 24($29)</a:t>
            </a:r>
          </a:p>
          <a:p>
            <a:pPr>
              <a:lnSpc>
                <a:spcPct val="60000"/>
              </a:lnSpc>
              <a:spcBef>
                <a:spcPct val="30000"/>
              </a:spcBef>
              <a:buFont typeface="Times" pitchFamily="-65" charset="0"/>
              <a:buNone/>
            </a:pPr>
            <a:r>
              <a:rPr lang="en-US" sz="2400" dirty="0">
                <a:latin typeface="Courier New" pitchFamily="-65" charset="0"/>
              </a:rPr>
              <a:t>28 </a:t>
            </a:r>
            <a:r>
              <a:rPr lang="en-US" sz="2400" dirty="0" err="1" smtClean="0">
                <a:latin typeface="Courier New" pitchFamily="-65" charset="0"/>
              </a:rPr>
              <a:t>addu</a:t>
            </a:r>
            <a:r>
              <a:rPr lang="en-US" sz="2400" dirty="0" smtClean="0">
                <a:latin typeface="Courier New" pitchFamily="-65" charset="0"/>
              </a:rPr>
              <a:t>  $</a:t>
            </a:r>
            <a:r>
              <a:rPr lang="en-US" sz="2400" dirty="0">
                <a:latin typeface="Courier New" pitchFamily="-65" charset="0"/>
              </a:rPr>
              <a:t>25,$24,$15</a:t>
            </a:r>
          </a:p>
          <a:p>
            <a:pPr>
              <a:lnSpc>
                <a:spcPct val="60000"/>
              </a:lnSpc>
              <a:spcBef>
                <a:spcPct val="30000"/>
              </a:spcBef>
              <a:buFont typeface="Times" pitchFamily="-65" charset="0"/>
              <a:buNone/>
            </a:pPr>
            <a:r>
              <a:rPr lang="en-US" sz="2400" dirty="0">
                <a:latin typeface="Courier New" pitchFamily="-65" charset="0"/>
              </a:rPr>
              <a:t>2c </a:t>
            </a:r>
            <a:r>
              <a:rPr lang="en-US" sz="2400" dirty="0" err="1" smtClean="0">
                <a:latin typeface="Courier New" pitchFamily="-65" charset="0"/>
              </a:rPr>
              <a:t>sw</a:t>
            </a:r>
            <a:r>
              <a:rPr lang="en-US" sz="2400" dirty="0" smtClean="0">
                <a:latin typeface="Courier New" pitchFamily="-65" charset="0"/>
              </a:rPr>
              <a:t>    $</a:t>
            </a:r>
            <a:r>
              <a:rPr lang="en-US" sz="2400" dirty="0">
                <a:latin typeface="Courier New" pitchFamily="-65" charset="0"/>
              </a:rPr>
              <a:t>25, 24($29)</a:t>
            </a:r>
            <a:endParaRPr lang="en-US" sz="2400" dirty="0"/>
          </a:p>
          <a:p>
            <a:pPr>
              <a:lnSpc>
                <a:spcPct val="60000"/>
              </a:lnSpc>
              <a:spcBef>
                <a:spcPct val="30000"/>
              </a:spcBef>
              <a:buFont typeface="Times" pitchFamily="-65" charset="0"/>
              <a:buNone/>
            </a:pPr>
            <a:endParaRPr lang="en-US" sz="2400" dirty="0">
              <a:latin typeface="Courier New" pitchFamily="-65" charset="0"/>
            </a:endParaRPr>
          </a:p>
        </p:txBody>
      </p:sp>
      <p:sp>
        <p:nvSpPr>
          <p:cNvPr id="2358276" name="Rectangle 4"/>
          <p:cNvSpPr>
            <a:spLocks noGrp="1" noChangeArrowheads="1"/>
          </p:cNvSpPr>
          <p:nvPr>
            <p:ph sz="half" idx="2"/>
          </p:nvPr>
        </p:nvSpPr>
        <p:spPr>
          <a:xfrm>
            <a:off x="4724400" y="1792288"/>
            <a:ext cx="4419600" cy="4532312"/>
          </a:xfrm>
        </p:spPr>
        <p:txBody>
          <a:bodyPr/>
          <a:lstStyle/>
          <a:p>
            <a:pPr>
              <a:lnSpc>
                <a:spcPct val="60000"/>
              </a:lnSpc>
              <a:spcBef>
                <a:spcPct val="30000"/>
              </a:spcBef>
              <a:buFont typeface="Times" pitchFamily="-65" charset="0"/>
              <a:buNone/>
            </a:pPr>
            <a:r>
              <a:rPr lang="en-US" sz="2400" dirty="0">
                <a:latin typeface="Courier New" pitchFamily="-65" charset="0"/>
              </a:rPr>
              <a:t>30 </a:t>
            </a:r>
            <a:r>
              <a:rPr lang="en-US" sz="2400" dirty="0" err="1">
                <a:latin typeface="Courier New" pitchFamily="-65" charset="0"/>
              </a:rPr>
              <a:t>addiu</a:t>
            </a:r>
            <a:r>
              <a:rPr lang="en-US" sz="2400" dirty="0">
                <a:latin typeface="Courier New" pitchFamily="-65" charset="0"/>
              </a:rPr>
              <a:t> $8,$14, 1</a:t>
            </a:r>
          </a:p>
          <a:p>
            <a:pPr>
              <a:lnSpc>
                <a:spcPct val="60000"/>
              </a:lnSpc>
              <a:spcBef>
                <a:spcPct val="30000"/>
              </a:spcBef>
              <a:buFont typeface="Times" pitchFamily="-65" charset="0"/>
              <a:buNone/>
            </a:pPr>
            <a:r>
              <a:rPr lang="en-US" sz="2400" dirty="0">
                <a:latin typeface="Courier New" pitchFamily="-65" charset="0"/>
              </a:rPr>
              <a:t>34 </a:t>
            </a:r>
            <a:r>
              <a:rPr lang="en-US" sz="2400" dirty="0" err="1" smtClean="0">
                <a:latin typeface="Courier New" pitchFamily="-65" charset="0"/>
              </a:rPr>
              <a:t>sw</a:t>
            </a:r>
            <a:r>
              <a:rPr lang="en-US" sz="2400" dirty="0" smtClean="0">
                <a:latin typeface="Courier New" pitchFamily="-65" charset="0"/>
              </a:rPr>
              <a:t>    $</a:t>
            </a:r>
            <a:r>
              <a:rPr lang="en-US" sz="2400" dirty="0">
                <a:latin typeface="Courier New" pitchFamily="-65" charset="0"/>
              </a:rPr>
              <a:t>8,28($29)</a:t>
            </a:r>
          </a:p>
          <a:p>
            <a:pPr>
              <a:lnSpc>
                <a:spcPct val="60000"/>
              </a:lnSpc>
              <a:spcBef>
                <a:spcPct val="30000"/>
              </a:spcBef>
              <a:buFont typeface="Times" pitchFamily="-65" charset="0"/>
              <a:buNone/>
            </a:pPr>
            <a:r>
              <a:rPr lang="en-US" sz="2400" dirty="0">
                <a:latin typeface="Courier New" pitchFamily="-65" charset="0"/>
              </a:rPr>
              <a:t>38 </a:t>
            </a:r>
            <a:r>
              <a:rPr lang="en-US" sz="2400" dirty="0" err="1" smtClean="0">
                <a:latin typeface="Courier New" pitchFamily="-65" charset="0"/>
              </a:rPr>
              <a:t>slti</a:t>
            </a:r>
            <a:r>
              <a:rPr lang="en-US" sz="2400" dirty="0" smtClean="0">
                <a:latin typeface="Courier New" pitchFamily="-65" charset="0"/>
              </a:rPr>
              <a:t>  $</a:t>
            </a:r>
            <a:r>
              <a:rPr lang="en-US" sz="2400" dirty="0">
                <a:latin typeface="Courier New" pitchFamily="-65" charset="0"/>
              </a:rPr>
              <a:t>1,$8, 101 </a:t>
            </a:r>
          </a:p>
          <a:p>
            <a:pPr>
              <a:lnSpc>
                <a:spcPct val="60000"/>
              </a:lnSpc>
              <a:spcBef>
                <a:spcPct val="30000"/>
              </a:spcBef>
              <a:buFont typeface="Times" pitchFamily="-65" charset="0"/>
              <a:buNone/>
            </a:pPr>
            <a:r>
              <a:rPr lang="en-US" sz="2400" dirty="0">
                <a:latin typeface="Courier New" pitchFamily="-65" charset="0"/>
              </a:rPr>
              <a:t>3c </a:t>
            </a:r>
            <a:r>
              <a:rPr lang="en-US" sz="2400" dirty="0" err="1" smtClean="0">
                <a:latin typeface="Courier New" pitchFamily="-65" charset="0"/>
              </a:rPr>
              <a:t>bne</a:t>
            </a:r>
            <a:r>
              <a:rPr lang="en-US" sz="2400" dirty="0" smtClean="0">
                <a:latin typeface="Courier New" pitchFamily="-65" charset="0"/>
              </a:rPr>
              <a:t>   $</a:t>
            </a:r>
            <a:r>
              <a:rPr lang="en-US" sz="2400" dirty="0">
                <a:latin typeface="Courier New" pitchFamily="-65" charset="0"/>
              </a:rPr>
              <a:t>1,$0, </a:t>
            </a:r>
            <a:r>
              <a:rPr lang="en-US" sz="2400" u="sng" dirty="0">
                <a:solidFill>
                  <a:schemeClr val="accent1"/>
                </a:solidFill>
                <a:latin typeface="Courier New" pitchFamily="-65" charset="0"/>
              </a:rPr>
              <a:t>-10</a:t>
            </a:r>
            <a:r>
              <a:rPr lang="en-US" sz="2400" dirty="0">
                <a:latin typeface="Courier New" pitchFamily="-65" charset="0"/>
              </a:rPr>
              <a:t> </a:t>
            </a:r>
          </a:p>
          <a:p>
            <a:pPr>
              <a:lnSpc>
                <a:spcPct val="60000"/>
              </a:lnSpc>
              <a:spcBef>
                <a:spcPct val="30000"/>
              </a:spcBef>
              <a:buFont typeface="Times" pitchFamily="-65" charset="0"/>
              <a:buNone/>
            </a:pPr>
            <a:r>
              <a:rPr lang="en-US" sz="2400" dirty="0">
                <a:latin typeface="Courier New" pitchFamily="-65" charset="0"/>
              </a:rPr>
              <a:t>40 </a:t>
            </a:r>
            <a:r>
              <a:rPr lang="en-US" sz="2400" dirty="0" err="1" smtClean="0">
                <a:latin typeface="Courier New" pitchFamily="-65" charset="0"/>
              </a:rPr>
              <a:t>lui</a:t>
            </a:r>
            <a:r>
              <a:rPr lang="en-US" sz="2400" dirty="0" smtClean="0">
                <a:latin typeface="Courier New" pitchFamily="-65" charset="0"/>
              </a:rPr>
              <a:t>   $</a:t>
            </a:r>
            <a:r>
              <a:rPr lang="en-US" sz="2400" dirty="0">
                <a:latin typeface="Courier New" pitchFamily="-65" charset="0"/>
              </a:rPr>
              <a:t>4, </a:t>
            </a:r>
            <a:r>
              <a:rPr lang="en-US" sz="2400" u="sng" dirty="0" err="1">
                <a:solidFill>
                  <a:schemeClr val="accent2"/>
                </a:solidFill>
                <a:latin typeface="Courier New" pitchFamily="-65" charset="0"/>
              </a:rPr>
              <a:t>l.str</a:t>
            </a:r>
            <a:endParaRPr lang="en-US" sz="2400" dirty="0">
              <a:latin typeface="Courier New" pitchFamily="-65" charset="0"/>
            </a:endParaRPr>
          </a:p>
          <a:p>
            <a:pPr>
              <a:lnSpc>
                <a:spcPct val="60000"/>
              </a:lnSpc>
              <a:spcBef>
                <a:spcPct val="30000"/>
              </a:spcBef>
              <a:buFont typeface="Times" pitchFamily="-65" charset="0"/>
              <a:buNone/>
            </a:pPr>
            <a:r>
              <a:rPr lang="en-US" sz="2400" dirty="0">
                <a:latin typeface="Courier New" pitchFamily="-65" charset="0"/>
              </a:rPr>
              <a:t>44 </a:t>
            </a:r>
            <a:r>
              <a:rPr lang="en-US" sz="2400" dirty="0" err="1" smtClean="0">
                <a:latin typeface="Courier New" pitchFamily="-65" charset="0"/>
              </a:rPr>
              <a:t>ori</a:t>
            </a:r>
            <a:r>
              <a:rPr lang="en-US" sz="2400" dirty="0" smtClean="0">
                <a:latin typeface="Courier New" pitchFamily="-65" charset="0"/>
              </a:rPr>
              <a:t>   $</a:t>
            </a:r>
            <a:r>
              <a:rPr lang="en-US" sz="2400" dirty="0">
                <a:latin typeface="Courier New" pitchFamily="-65" charset="0"/>
              </a:rPr>
              <a:t>4,$4,</a:t>
            </a:r>
            <a:r>
              <a:rPr lang="en-US" sz="2400" u="sng" dirty="0">
                <a:solidFill>
                  <a:schemeClr val="accent2"/>
                </a:solidFill>
                <a:latin typeface="Courier New" pitchFamily="-65" charset="0"/>
              </a:rPr>
              <a:t>r.str</a:t>
            </a:r>
            <a:r>
              <a:rPr lang="en-US" sz="2400" dirty="0">
                <a:latin typeface="Courier New" pitchFamily="-65" charset="0"/>
              </a:rPr>
              <a:t> </a:t>
            </a:r>
          </a:p>
          <a:p>
            <a:pPr>
              <a:lnSpc>
                <a:spcPct val="60000"/>
              </a:lnSpc>
              <a:spcBef>
                <a:spcPct val="30000"/>
              </a:spcBef>
              <a:buFont typeface="Times" pitchFamily="-65" charset="0"/>
              <a:buNone/>
            </a:pPr>
            <a:r>
              <a:rPr lang="en-US" sz="2400" dirty="0">
                <a:latin typeface="Courier New" pitchFamily="-65" charset="0"/>
              </a:rPr>
              <a:t>48 </a:t>
            </a:r>
            <a:r>
              <a:rPr lang="en-US" sz="2400" dirty="0" err="1" smtClean="0">
                <a:latin typeface="Courier New" pitchFamily="-65" charset="0"/>
              </a:rPr>
              <a:t>lw</a:t>
            </a:r>
            <a:r>
              <a:rPr lang="en-US" sz="2400" dirty="0" smtClean="0">
                <a:latin typeface="Courier New" pitchFamily="-65" charset="0"/>
              </a:rPr>
              <a:t>    $</a:t>
            </a:r>
            <a:r>
              <a:rPr lang="en-US" sz="2400" dirty="0">
                <a:latin typeface="Courier New" pitchFamily="-65" charset="0"/>
              </a:rPr>
              <a:t>5,24($29)</a:t>
            </a:r>
          </a:p>
          <a:p>
            <a:pPr>
              <a:lnSpc>
                <a:spcPct val="60000"/>
              </a:lnSpc>
              <a:spcBef>
                <a:spcPct val="30000"/>
              </a:spcBef>
              <a:buFont typeface="Times" pitchFamily="-65" charset="0"/>
              <a:buNone/>
            </a:pPr>
            <a:r>
              <a:rPr lang="en-US" sz="2400" dirty="0">
                <a:latin typeface="Courier New" pitchFamily="-65" charset="0"/>
              </a:rPr>
              <a:t>4c </a:t>
            </a:r>
            <a:r>
              <a:rPr lang="en-US" sz="2400" dirty="0" err="1" smtClean="0">
                <a:latin typeface="Courier New" pitchFamily="-65" charset="0"/>
              </a:rPr>
              <a:t>jal</a:t>
            </a:r>
            <a:r>
              <a:rPr lang="en-US" sz="2400" dirty="0" smtClean="0">
                <a:latin typeface="Courier New" pitchFamily="-65" charset="0"/>
              </a:rPr>
              <a:t>   </a:t>
            </a:r>
            <a:r>
              <a:rPr lang="en-US" sz="2400" u="sng" dirty="0" err="1" smtClean="0">
                <a:solidFill>
                  <a:schemeClr val="accent2"/>
                </a:solidFill>
                <a:latin typeface="Courier New" pitchFamily="-65" charset="0"/>
              </a:rPr>
              <a:t>printf</a:t>
            </a:r>
            <a:r>
              <a:rPr lang="en-US" sz="2400" dirty="0" smtClean="0">
                <a:solidFill>
                  <a:schemeClr val="accent2"/>
                </a:solidFill>
                <a:latin typeface="Courier New" pitchFamily="-65" charset="0"/>
              </a:rPr>
              <a:t> </a:t>
            </a:r>
            <a:endParaRPr lang="en-US" sz="2400" dirty="0">
              <a:latin typeface="Courier New" pitchFamily="-65" charset="0"/>
            </a:endParaRPr>
          </a:p>
          <a:p>
            <a:pPr>
              <a:lnSpc>
                <a:spcPct val="60000"/>
              </a:lnSpc>
              <a:spcBef>
                <a:spcPct val="30000"/>
              </a:spcBef>
              <a:buFont typeface="Times" pitchFamily="-65" charset="0"/>
              <a:buNone/>
            </a:pPr>
            <a:r>
              <a:rPr lang="en-US" sz="2400" dirty="0">
                <a:latin typeface="Courier New" pitchFamily="-65" charset="0"/>
              </a:rPr>
              <a:t>50 </a:t>
            </a:r>
            <a:r>
              <a:rPr lang="en-US" sz="2400" dirty="0" smtClean="0">
                <a:latin typeface="Courier New" pitchFamily="-65" charset="0"/>
              </a:rPr>
              <a:t>add   $</a:t>
            </a:r>
            <a:r>
              <a:rPr lang="en-US" sz="2400" dirty="0">
                <a:latin typeface="Courier New" pitchFamily="-65" charset="0"/>
              </a:rPr>
              <a:t>2, $0, $0</a:t>
            </a:r>
          </a:p>
          <a:p>
            <a:pPr>
              <a:lnSpc>
                <a:spcPct val="60000"/>
              </a:lnSpc>
              <a:spcBef>
                <a:spcPct val="30000"/>
              </a:spcBef>
              <a:buFont typeface="Times" pitchFamily="-65" charset="0"/>
              <a:buNone/>
            </a:pPr>
            <a:r>
              <a:rPr lang="en-US" sz="2400" dirty="0">
                <a:latin typeface="Courier New" pitchFamily="-65" charset="0"/>
              </a:rPr>
              <a:t>54 </a:t>
            </a:r>
            <a:r>
              <a:rPr lang="en-US" sz="2400" dirty="0" err="1" smtClean="0">
                <a:latin typeface="Courier New" pitchFamily="-65" charset="0"/>
              </a:rPr>
              <a:t>lw</a:t>
            </a:r>
            <a:r>
              <a:rPr lang="en-US" sz="2400" dirty="0" smtClean="0">
                <a:latin typeface="Courier New" pitchFamily="-65" charset="0"/>
              </a:rPr>
              <a:t>    $</a:t>
            </a:r>
            <a:r>
              <a:rPr lang="en-US" sz="2400" dirty="0">
                <a:latin typeface="Courier New" pitchFamily="-65" charset="0"/>
              </a:rPr>
              <a:t>31,20($29) </a:t>
            </a:r>
          </a:p>
          <a:p>
            <a:pPr>
              <a:lnSpc>
                <a:spcPct val="60000"/>
              </a:lnSpc>
              <a:spcBef>
                <a:spcPct val="30000"/>
              </a:spcBef>
              <a:buFont typeface="Times" pitchFamily="-65" charset="0"/>
              <a:buNone/>
            </a:pPr>
            <a:r>
              <a:rPr lang="en-US" sz="2400" dirty="0">
                <a:latin typeface="Courier New" pitchFamily="-65" charset="0"/>
              </a:rPr>
              <a:t>58 </a:t>
            </a:r>
            <a:r>
              <a:rPr lang="en-US" sz="2400" dirty="0" err="1">
                <a:latin typeface="Courier New" pitchFamily="-65" charset="0"/>
              </a:rPr>
              <a:t>addiu</a:t>
            </a:r>
            <a:r>
              <a:rPr lang="en-US" sz="2400" dirty="0">
                <a:latin typeface="Courier New" pitchFamily="-65" charset="0"/>
              </a:rPr>
              <a:t> $29,$29,32</a:t>
            </a:r>
          </a:p>
          <a:p>
            <a:pPr>
              <a:lnSpc>
                <a:spcPct val="60000"/>
              </a:lnSpc>
              <a:spcBef>
                <a:spcPct val="30000"/>
              </a:spcBef>
              <a:buFont typeface="Times" pitchFamily="-65" charset="0"/>
              <a:buNone/>
            </a:pPr>
            <a:r>
              <a:rPr lang="en-US" sz="2400" dirty="0">
                <a:latin typeface="Courier New" pitchFamily="-65" charset="0"/>
              </a:rPr>
              <a:t>5c </a:t>
            </a:r>
            <a:r>
              <a:rPr lang="en-US" sz="2400" dirty="0" err="1" smtClean="0">
                <a:latin typeface="Courier New" pitchFamily="-65" charset="0"/>
              </a:rPr>
              <a:t>jr</a:t>
            </a:r>
            <a:r>
              <a:rPr lang="en-US" sz="2400" dirty="0" smtClean="0">
                <a:latin typeface="Courier New" pitchFamily="-65" charset="0"/>
              </a:rPr>
              <a:t>    $</a:t>
            </a:r>
            <a:r>
              <a:rPr lang="en-US" sz="2400" dirty="0">
                <a:latin typeface="Courier New" pitchFamily="-65" charset="0"/>
              </a:rPr>
              <a:t>31</a:t>
            </a:r>
          </a:p>
        </p:txBody>
      </p:sp>
      <p:sp>
        <p:nvSpPr>
          <p:cNvPr id="2358274" name="Rectangle 2"/>
          <p:cNvSpPr>
            <a:spLocks noGrp="1" noChangeArrowheads="1"/>
          </p:cNvSpPr>
          <p:nvPr>
            <p:ph type="title"/>
          </p:nvPr>
        </p:nvSpPr>
        <p:spPr>
          <a:xfrm>
            <a:off x="609600" y="211138"/>
            <a:ext cx="4724400" cy="474662"/>
          </a:xfrm>
          <a:ln/>
        </p:spPr>
        <p:txBody>
          <a:bodyPr/>
          <a:lstStyle/>
          <a:p>
            <a:r>
              <a:rPr lang="en-US" dirty="0"/>
              <a:t>Assembly step 3</a:t>
            </a:r>
          </a:p>
        </p:txBody>
      </p:sp>
      <p:sp>
        <p:nvSpPr>
          <p:cNvPr id="2358277" name="Text Box 5"/>
          <p:cNvSpPr txBox="1">
            <a:spLocks noChangeArrowheads="1"/>
          </p:cNvSpPr>
          <p:nvPr/>
        </p:nvSpPr>
        <p:spPr bwMode="auto">
          <a:xfrm>
            <a:off x="757565" y="1066800"/>
            <a:ext cx="5186035" cy="523220"/>
          </a:xfrm>
          <a:prstGeom prst="rect">
            <a:avLst/>
          </a:prstGeom>
          <a:noFill/>
          <a:ln w="12700">
            <a:noFill/>
            <a:miter lim="800000"/>
            <a:headEnd/>
            <a:tailEnd/>
          </a:ln>
          <a:effectLst/>
        </p:spPr>
        <p:txBody>
          <a:bodyPr wrap="none">
            <a:prstTxWarp prst="textNoShape">
              <a:avLst/>
            </a:prstTxWarp>
            <a:spAutoFit/>
          </a:bodyPr>
          <a:lstStyle/>
          <a:p>
            <a:r>
              <a:rPr lang="en-US" sz="2800" b="1" dirty="0" smtClean="0">
                <a:solidFill>
                  <a:schemeClr val="tx1"/>
                </a:solidFill>
                <a:latin typeface="18 VAG Rounded Bold   07390"/>
              </a:rPr>
              <a:t>Resolve </a:t>
            </a:r>
            <a:r>
              <a:rPr lang="en-US" sz="2800" b="1" dirty="0">
                <a:solidFill>
                  <a:schemeClr val="tx1"/>
                </a:solidFill>
                <a:latin typeface="18 VAG Rounded Bold   07390"/>
              </a:rPr>
              <a:t>local PC-relative labels</a:t>
            </a:r>
          </a:p>
        </p:txBody>
      </p:sp>
      <p:sp>
        <p:nvSpPr>
          <p:cNvPr id="2358278" name="Line 6"/>
          <p:cNvSpPr>
            <a:spLocks noChangeShapeType="1"/>
          </p:cNvSpPr>
          <p:nvPr/>
        </p:nvSpPr>
        <p:spPr bwMode="auto">
          <a:xfrm>
            <a:off x="4648200" y="1524000"/>
            <a:ext cx="0" cy="5029200"/>
          </a:xfrm>
          <a:prstGeom prst="line">
            <a:avLst/>
          </a:prstGeom>
          <a:noFill/>
          <a:ln w="38100">
            <a:solidFill>
              <a:schemeClr val="bg2"/>
            </a:solidFill>
            <a:round/>
            <a:headEnd/>
            <a:tailEnd/>
          </a:ln>
          <a:effectLst/>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60322" name="Rectangle 2"/>
          <p:cNvSpPr>
            <a:spLocks noGrp="1" noChangeArrowheads="1"/>
          </p:cNvSpPr>
          <p:nvPr>
            <p:ph type="title"/>
          </p:nvPr>
        </p:nvSpPr>
        <p:spPr/>
        <p:txBody>
          <a:bodyPr/>
          <a:lstStyle/>
          <a:p>
            <a:r>
              <a:rPr lang="en-US" smtClean="0"/>
              <a:t>Assembly step 4</a:t>
            </a:r>
            <a:endParaRPr lang="en-US"/>
          </a:p>
        </p:txBody>
      </p:sp>
      <p:sp>
        <p:nvSpPr>
          <p:cNvPr id="2360323" name="Rectangle 3"/>
          <p:cNvSpPr>
            <a:spLocks noGrp="1" noChangeArrowheads="1"/>
          </p:cNvSpPr>
          <p:nvPr>
            <p:ph idx="1"/>
          </p:nvPr>
        </p:nvSpPr>
        <p:spPr/>
        <p:txBody>
          <a:bodyPr/>
          <a:lstStyle/>
          <a:p>
            <a:r>
              <a:rPr lang="en-US" dirty="0" smtClean="0"/>
              <a:t>Generate object (</a:t>
            </a:r>
            <a:r>
              <a:rPr lang="en-US" dirty="0" smtClean="0">
                <a:latin typeface="Courier New"/>
                <a:cs typeface="Courier New"/>
              </a:rPr>
              <a:t>.</a:t>
            </a:r>
            <a:r>
              <a:rPr lang="en-US" dirty="0" err="1" smtClean="0">
                <a:latin typeface="Courier New"/>
                <a:cs typeface="Courier New"/>
              </a:rPr>
              <a:t>o</a:t>
            </a:r>
            <a:r>
              <a:rPr lang="en-US" dirty="0" smtClean="0"/>
              <a:t>) file:</a:t>
            </a:r>
          </a:p>
          <a:p>
            <a:pPr lvl="1"/>
            <a:r>
              <a:rPr lang="en-US" dirty="0" smtClean="0"/>
              <a:t>Output binary representation for</a:t>
            </a:r>
          </a:p>
          <a:p>
            <a:pPr lvl="2"/>
            <a:r>
              <a:rPr lang="en-US" dirty="0" smtClean="0"/>
              <a:t>ext segment (instructions), </a:t>
            </a:r>
          </a:p>
          <a:p>
            <a:pPr lvl="2"/>
            <a:r>
              <a:rPr lang="en-US" dirty="0" smtClean="0"/>
              <a:t>data segment (data), </a:t>
            </a:r>
          </a:p>
          <a:p>
            <a:pPr lvl="2"/>
            <a:r>
              <a:rPr lang="en-US" dirty="0" smtClean="0"/>
              <a:t>symbol and relocation tables.</a:t>
            </a:r>
          </a:p>
          <a:p>
            <a:pPr lvl="1"/>
            <a:r>
              <a:rPr lang="en-US" dirty="0" smtClean="0"/>
              <a:t>Using dummy “placeholders” for unresolved absolute and external references.</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Assembler</a:t>
            </a:r>
            <a:endParaRPr lang="en-US" dirty="0"/>
          </a:p>
        </p:txBody>
      </p:sp>
      <p:sp>
        <p:nvSpPr>
          <p:cNvPr id="2273283" name="Rectangle 3"/>
          <p:cNvSpPr>
            <a:spLocks noGrp="1" noChangeArrowheads="1"/>
          </p:cNvSpPr>
          <p:nvPr>
            <p:ph idx="1"/>
          </p:nvPr>
        </p:nvSpPr>
        <p:spPr>
          <a:xfrm>
            <a:off x="533400" y="1143000"/>
            <a:ext cx="8153400" cy="4559300"/>
          </a:xfrm>
        </p:spPr>
        <p:txBody>
          <a:bodyPr/>
          <a:lstStyle/>
          <a:p>
            <a:r>
              <a:rPr lang="en-US" dirty="0"/>
              <a:t>Input: Assembly Language Code</a:t>
            </a:r>
            <a:br>
              <a:rPr lang="en-US" dirty="0"/>
            </a:br>
            <a:r>
              <a:rPr lang="en-US" dirty="0"/>
              <a:t>(e.g., </a:t>
            </a:r>
            <a:r>
              <a:rPr lang="en-US" b="1" dirty="0" err="1">
                <a:latin typeface="Courier New" pitchFamily="-65" charset="0"/>
              </a:rPr>
              <a:t>foo.s</a:t>
            </a:r>
            <a:r>
              <a:rPr lang="en-US" dirty="0"/>
              <a:t> for MIPS)</a:t>
            </a:r>
          </a:p>
          <a:p>
            <a:r>
              <a:rPr lang="en-US" dirty="0"/>
              <a:t>Output: Object Code, information tables</a:t>
            </a:r>
            <a:br>
              <a:rPr lang="en-US" dirty="0"/>
            </a:br>
            <a:r>
              <a:rPr lang="en-US" dirty="0"/>
              <a:t>(e.g., </a:t>
            </a:r>
            <a:r>
              <a:rPr lang="en-US" b="1" dirty="0" err="1">
                <a:latin typeface="Courier New" pitchFamily="-65" charset="0"/>
              </a:rPr>
              <a:t>foo.o</a:t>
            </a:r>
            <a:r>
              <a:rPr lang="en-US" dirty="0"/>
              <a:t> for MIPS)</a:t>
            </a:r>
          </a:p>
          <a:p>
            <a:r>
              <a:rPr lang="en-US" dirty="0"/>
              <a:t>Reads and Uses </a:t>
            </a:r>
            <a:r>
              <a:rPr lang="en-US" dirty="0">
                <a:solidFill>
                  <a:schemeClr val="accent1"/>
                </a:solidFill>
              </a:rPr>
              <a:t>Directives</a:t>
            </a:r>
          </a:p>
          <a:p>
            <a:r>
              <a:rPr lang="en-US" dirty="0"/>
              <a:t>Replace </a:t>
            </a:r>
            <a:r>
              <a:rPr lang="en-US" dirty="0" err="1"/>
              <a:t>Pseudoinstructions</a:t>
            </a:r>
            <a:endParaRPr lang="en-US" dirty="0"/>
          </a:p>
          <a:p>
            <a:r>
              <a:rPr lang="en-US" dirty="0"/>
              <a:t>Produce Machine Language</a:t>
            </a:r>
          </a:p>
          <a:p>
            <a:r>
              <a:rPr lang="en-US" dirty="0"/>
              <a:t>Creates </a:t>
            </a:r>
            <a:r>
              <a:rPr lang="en-US" dirty="0">
                <a:solidFill>
                  <a:schemeClr val="accent1"/>
                </a:solidFill>
              </a:rPr>
              <a:t>Object File</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62370" name="Rectangle 2"/>
          <p:cNvSpPr>
            <a:spLocks noGrp="1" noChangeArrowheads="1"/>
          </p:cNvSpPr>
          <p:nvPr>
            <p:ph type="title"/>
          </p:nvPr>
        </p:nvSpPr>
        <p:spPr>
          <a:xfrm>
            <a:off x="609600" y="211138"/>
            <a:ext cx="6096000" cy="474662"/>
          </a:xfrm>
        </p:spPr>
        <p:txBody>
          <a:bodyPr/>
          <a:lstStyle/>
          <a:p>
            <a:r>
              <a:rPr lang="en-US" dirty="0"/>
              <a:t>Text segment in object file</a:t>
            </a:r>
          </a:p>
        </p:txBody>
      </p:sp>
      <p:sp>
        <p:nvSpPr>
          <p:cNvPr id="2362371" name="Rectangle 3"/>
          <p:cNvSpPr>
            <a:spLocks noGrp="1" noChangeArrowheads="1"/>
          </p:cNvSpPr>
          <p:nvPr>
            <p:ph idx="1"/>
          </p:nvPr>
        </p:nvSpPr>
        <p:spPr>
          <a:xfrm>
            <a:off x="457200" y="1165225"/>
            <a:ext cx="7848600" cy="5692775"/>
          </a:xfrm>
        </p:spPr>
        <p:txBody>
          <a:bodyPr/>
          <a:lstStyle/>
          <a:p>
            <a:pPr>
              <a:lnSpc>
                <a:spcPct val="45000"/>
              </a:lnSpc>
              <a:spcBef>
                <a:spcPct val="20000"/>
              </a:spcBef>
              <a:buFont typeface="Times" pitchFamily="-65" charset="0"/>
              <a:buNone/>
              <a:tabLst>
                <a:tab pos="1778000" algn="l"/>
              </a:tabLst>
            </a:pPr>
            <a:r>
              <a:rPr lang="en-US" sz="2000" dirty="0">
                <a:latin typeface="Courier New" pitchFamily="-65" charset="0"/>
              </a:rPr>
              <a:t>0x000000	00100111101111011111111111100000</a:t>
            </a:r>
          </a:p>
          <a:p>
            <a:pPr>
              <a:lnSpc>
                <a:spcPct val="45000"/>
              </a:lnSpc>
              <a:spcBef>
                <a:spcPct val="20000"/>
              </a:spcBef>
              <a:buFont typeface="Times" pitchFamily="-65" charset="0"/>
              <a:buNone/>
              <a:tabLst>
                <a:tab pos="1778000" algn="l"/>
              </a:tabLst>
            </a:pPr>
            <a:r>
              <a:rPr lang="en-US" sz="2000" dirty="0">
                <a:latin typeface="Courier New" pitchFamily="-65" charset="0"/>
              </a:rPr>
              <a:t>0x000004	10101111101111110000000000010100</a:t>
            </a:r>
          </a:p>
          <a:p>
            <a:pPr>
              <a:lnSpc>
                <a:spcPct val="45000"/>
              </a:lnSpc>
              <a:spcBef>
                <a:spcPct val="20000"/>
              </a:spcBef>
              <a:buFont typeface="Times" pitchFamily="-65" charset="0"/>
              <a:buNone/>
              <a:tabLst>
                <a:tab pos="1778000" algn="l"/>
              </a:tabLst>
            </a:pPr>
            <a:r>
              <a:rPr lang="en-US" sz="2000" dirty="0">
                <a:latin typeface="Courier New" pitchFamily="-65" charset="0"/>
              </a:rPr>
              <a:t>0x000008	10101111101001000000000000100000</a:t>
            </a:r>
          </a:p>
          <a:p>
            <a:pPr>
              <a:lnSpc>
                <a:spcPct val="45000"/>
              </a:lnSpc>
              <a:spcBef>
                <a:spcPct val="20000"/>
              </a:spcBef>
              <a:buFont typeface="Times" pitchFamily="-65" charset="0"/>
              <a:buNone/>
              <a:tabLst>
                <a:tab pos="1778000" algn="l"/>
              </a:tabLst>
            </a:pPr>
            <a:r>
              <a:rPr lang="en-US" sz="2000" dirty="0">
                <a:latin typeface="Courier New" pitchFamily="-65" charset="0"/>
              </a:rPr>
              <a:t>0x00000c	10101111101001010000000000100100</a:t>
            </a:r>
          </a:p>
          <a:p>
            <a:pPr>
              <a:lnSpc>
                <a:spcPct val="45000"/>
              </a:lnSpc>
              <a:spcBef>
                <a:spcPct val="20000"/>
              </a:spcBef>
              <a:buFont typeface="Times" pitchFamily="-65" charset="0"/>
              <a:buNone/>
              <a:tabLst>
                <a:tab pos="1778000" algn="l"/>
              </a:tabLst>
            </a:pPr>
            <a:r>
              <a:rPr lang="en-US" sz="2000" dirty="0">
                <a:latin typeface="Courier New" pitchFamily="-65" charset="0"/>
              </a:rPr>
              <a:t>0x000010	10101111101000000000000000011000</a:t>
            </a:r>
          </a:p>
          <a:p>
            <a:pPr>
              <a:lnSpc>
                <a:spcPct val="45000"/>
              </a:lnSpc>
              <a:spcBef>
                <a:spcPct val="20000"/>
              </a:spcBef>
              <a:buFont typeface="Times" pitchFamily="-65" charset="0"/>
              <a:buNone/>
              <a:tabLst>
                <a:tab pos="1778000" algn="l"/>
              </a:tabLst>
            </a:pPr>
            <a:r>
              <a:rPr lang="en-US" sz="2000" dirty="0">
                <a:latin typeface="Courier New" pitchFamily="-65" charset="0"/>
              </a:rPr>
              <a:t>0x000014	10101111101000000000000000011100</a:t>
            </a:r>
          </a:p>
          <a:p>
            <a:pPr>
              <a:lnSpc>
                <a:spcPct val="45000"/>
              </a:lnSpc>
              <a:spcBef>
                <a:spcPct val="20000"/>
              </a:spcBef>
              <a:buFont typeface="Times" pitchFamily="-65" charset="0"/>
              <a:buNone/>
              <a:tabLst>
                <a:tab pos="1778000" algn="l"/>
              </a:tabLst>
            </a:pPr>
            <a:r>
              <a:rPr lang="en-US" sz="2000" dirty="0">
                <a:latin typeface="Courier New" pitchFamily="-65" charset="0"/>
              </a:rPr>
              <a:t>0x000018	10001111101011100000000000011100</a:t>
            </a:r>
          </a:p>
          <a:p>
            <a:pPr>
              <a:lnSpc>
                <a:spcPct val="45000"/>
              </a:lnSpc>
              <a:spcBef>
                <a:spcPct val="20000"/>
              </a:spcBef>
              <a:buFont typeface="Times" pitchFamily="-65" charset="0"/>
              <a:buNone/>
              <a:tabLst>
                <a:tab pos="1778000" algn="l"/>
              </a:tabLst>
            </a:pPr>
            <a:r>
              <a:rPr lang="en-US" sz="2000" dirty="0">
                <a:latin typeface="Courier New" pitchFamily="-65" charset="0"/>
              </a:rPr>
              <a:t>0x00001c	10001111101110000000000000011000</a:t>
            </a:r>
          </a:p>
          <a:p>
            <a:pPr>
              <a:lnSpc>
                <a:spcPct val="45000"/>
              </a:lnSpc>
              <a:spcBef>
                <a:spcPct val="20000"/>
              </a:spcBef>
              <a:buFont typeface="Times" pitchFamily="-65" charset="0"/>
              <a:buNone/>
              <a:tabLst>
                <a:tab pos="1778000" algn="l"/>
              </a:tabLst>
            </a:pPr>
            <a:r>
              <a:rPr lang="en-US" sz="2000" dirty="0">
                <a:latin typeface="Courier New" pitchFamily="-65" charset="0"/>
              </a:rPr>
              <a:t>0x000020	00000001110011100000000000011001</a:t>
            </a:r>
          </a:p>
          <a:p>
            <a:pPr>
              <a:lnSpc>
                <a:spcPct val="45000"/>
              </a:lnSpc>
              <a:spcBef>
                <a:spcPct val="20000"/>
              </a:spcBef>
              <a:buFont typeface="Times" pitchFamily="-65" charset="0"/>
              <a:buNone/>
              <a:tabLst>
                <a:tab pos="1778000" algn="l"/>
              </a:tabLst>
            </a:pPr>
            <a:r>
              <a:rPr lang="en-US" sz="2000" dirty="0">
                <a:latin typeface="Courier New" pitchFamily="-65" charset="0"/>
              </a:rPr>
              <a:t>0x000024	00100101110010000000000000000001</a:t>
            </a:r>
          </a:p>
          <a:p>
            <a:pPr>
              <a:lnSpc>
                <a:spcPct val="45000"/>
              </a:lnSpc>
              <a:spcBef>
                <a:spcPct val="20000"/>
              </a:spcBef>
              <a:buFont typeface="Times" pitchFamily="-65" charset="0"/>
              <a:buNone/>
              <a:tabLst>
                <a:tab pos="1778000" algn="l"/>
              </a:tabLst>
            </a:pPr>
            <a:r>
              <a:rPr lang="en-US" sz="2000" dirty="0">
                <a:latin typeface="Courier New" pitchFamily="-65" charset="0"/>
              </a:rPr>
              <a:t>0x000028	00101001000000010000000001100101</a:t>
            </a:r>
          </a:p>
          <a:p>
            <a:pPr>
              <a:lnSpc>
                <a:spcPct val="45000"/>
              </a:lnSpc>
              <a:spcBef>
                <a:spcPct val="20000"/>
              </a:spcBef>
              <a:buFont typeface="Times" pitchFamily="-65" charset="0"/>
              <a:buNone/>
              <a:tabLst>
                <a:tab pos="1778000" algn="l"/>
              </a:tabLst>
            </a:pPr>
            <a:r>
              <a:rPr lang="en-US" sz="2000" dirty="0">
                <a:latin typeface="Courier New" pitchFamily="-65" charset="0"/>
              </a:rPr>
              <a:t>0x00002c	10101111101010000000000000011100</a:t>
            </a:r>
          </a:p>
          <a:p>
            <a:pPr>
              <a:lnSpc>
                <a:spcPct val="45000"/>
              </a:lnSpc>
              <a:spcBef>
                <a:spcPct val="20000"/>
              </a:spcBef>
              <a:buFont typeface="Times" pitchFamily="-65" charset="0"/>
              <a:buNone/>
              <a:tabLst>
                <a:tab pos="1778000" algn="l"/>
              </a:tabLst>
            </a:pPr>
            <a:r>
              <a:rPr lang="en-US" sz="2000" dirty="0">
                <a:latin typeface="Courier New" pitchFamily="-65" charset="0"/>
              </a:rPr>
              <a:t>0x000030	00000000000000000111100000010010</a:t>
            </a:r>
          </a:p>
          <a:p>
            <a:pPr>
              <a:lnSpc>
                <a:spcPct val="45000"/>
              </a:lnSpc>
              <a:spcBef>
                <a:spcPct val="20000"/>
              </a:spcBef>
              <a:buFont typeface="Times" pitchFamily="-65" charset="0"/>
              <a:buNone/>
              <a:tabLst>
                <a:tab pos="1778000" algn="l"/>
              </a:tabLst>
            </a:pPr>
            <a:r>
              <a:rPr lang="en-US" sz="2000" dirty="0">
                <a:latin typeface="Courier New" pitchFamily="-65" charset="0"/>
              </a:rPr>
              <a:t>0x000034	00000011000011111100100000100001</a:t>
            </a:r>
          </a:p>
          <a:p>
            <a:pPr>
              <a:lnSpc>
                <a:spcPct val="45000"/>
              </a:lnSpc>
              <a:spcBef>
                <a:spcPct val="20000"/>
              </a:spcBef>
              <a:buFont typeface="Times" pitchFamily="-65" charset="0"/>
              <a:buNone/>
              <a:tabLst>
                <a:tab pos="1778000" algn="l"/>
              </a:tabLst>
            </a:pPr>
            <a:r>
              <a:rPr lang="en-US" sz="2000" dirty="0">
                <a:latin typeface="Courier New" pitchFamily="-65" charset="0"/>
              </a:rPr>
              <a:t>0x000038	00010100001000001111111111110111</a:t>
            </a:r>
          </a:p>
          <a:p>
            <a:pPr>
              <a:lnSpc>
                <a:spcPct val="45000"/>
              </a:lnSpc>
              <a:spcBef>
                <a:spcPct val="20000"/>
              </a:spcBef>
              <a:buFont typeface="Times" pitchFamily="-65" charset="0"/>
              <a:buNone/>
              <a:tabLst>
                <a:tab pos="1778000" algn="l"/>
              </a:tabLst>
            </a:pPr>
            <a:r>
              <a:rPr lang="en-US" sz="2000" dirty="0">
                <a:latin typeface="Courier New" pitchFamily="-65" charset="0"/>
              </a:rPr>
              <a:t>0x00003c	10101111101110010000000000011000</a:t>
            </a:r>
          </a:p>
          <a:p>
            <a:pPr>
              <a:lnSpc>
                <a:spcPct val="45000"/>
              </a:lnSpc>
              <a:spcBef>
                <a:spcPct val="20000"/>
              </a:spcBef>
              <a:buFont typeface="Times" pitchFamily="-65" charset="0"/>
              <a:buNone/>
              <a:tabLst>
                <a:tab pos="1778000" algn="l"/>
              </a:tabLst>
            </a:pPr>
            <a:r>
              <a:rPr lang="en-US" sz="2000" dirty="0">
                <a:latin typeface="Courier New" pitchFamily="-65" charset="0"/>
              </a:rPr>
              <a:t>0x000040	0011110000000100</a:t>
            </a:r>
            <a:r>
              <a:rPr lang="en-US" sz="2000" dirty="0">
                <a:solidFill>
                  <a:schemeClr val="accent1"/>
                </a:solidFill>
                <a:latin typeface="Courier New" pitchFamily="-65" charset="0"/>
              </a:rPr>
              <a:t>0000000000000000</a:t>
            </a:r>
            <a:endParaRPr lang="en-US" sz="2000" dirty="0">
              <a:latin typeface="Courier New" pitchFamily="-65" charset="0"/>
            </a:endParaRPr>
          </a:p>
          <a:p>
            <a:pPr>
              <a:lnSpc>
                <a:spcPct val="45000"/>
              </a:lnSpc>
              <a:spcBef>
                <a:spcPct val="20000"/>
              </a:spcBef>
              <a:buFont typeface="Times" pitchFamily="-65" charset="0"/>
              <a:buNone/>
              <a:tabLst>
                <a:tab pos="1778000" algn="l"/>
              </a:tabLst>
            </a:pPr>
            <a:r>
              <a:rPr lang="en-US" sz="2000" dirty="0">
                <a:latin typeface="Courier New" pitchFamily="-65" charset="0"/>
              </a:rPr>
              <a:t>0x000044	1000111110100101</a:t>
            </a:r>
            <a:r>
              <a:rPr lang="en-US" sz="2000" dirty="0">
                <a:solidFill>
                  <a:schemeClr val="accent1"/>
                </a:solidFill>
                <a:latin typeface="Courier New" pitchFamily="-65" charset="0"/>
              </a:rPr>
              <a:t>0000000000000000</a:t>
            </a:r>
            <a:endParaRPr lang="en-US" sz="2000" dirty="0">
              <a:latin typeface="Courier New" pitchFamily="-65" charset="0"/>
            </a:endParaRPr>
          </a:p>
          <a:p>
            <a:pPr>
              <a:lnSpc>
                <a:spcPct val="45000"/>
              </a:lnSpc>
              <a:spcBef>
                <a:spcPct val="20000"/>
              </a:spcBef>
              <a:buFont typeface="Times" pitchFamily="-65" charset="0"/>
              <a:buNone/>
              <a:tabLst>
                <a:tab pos="1778000" algn="l"/>
              </a:tabLst>
            </a:pPr>
            <a:r>
              <a:rPr lang="en-US" sz="2000" dirty="0">
                <a:latin typeface="Courier New" pitchFamily="-65" charset="0"/>
              </a:rPr>
              <a:t>0x000048	00001100000100000000000011101100</a:t>
            </a:r>
          </a:p>
          <a:p>
            <a:pPr>
              <a:lnSpc>
                <a:spcPct val="45000"/>
              </a:lnSpc>
              <a:spcBef>
                <a:spcPct val="20000"/>
              </a:spcBef>
              <a:buFont typeface="Times" pitchFamily="-65" charset="0"/>
              <a:buNone/>
              <a:tabLst>
                <a:tab pos="1778000" algn="l"/>
              </a:tabLst>
            </a:pPr>
            <a:r>
              <a:rPr lang="en-US" sz="2000" dirty="0">
                <a:latin typeface="Courier New" pitchFamily="-65" charset="0"/>
              </a:rPr>
              <a:t>0x00004c	001001</a:t>
            </a:r>
            <a:r>
              <a:rPr lang="en-US" sz="2000" dirty="0">
                <a:solidFill>
                  <a:schemeClr val="accent1"/>
                </a:solidFill>
                <a:latin typeface="Courier New" pitchFamily="-65" charset="0"/>
              </a:rPr>
              <a:t>00000000000000000000000000</a:t>
            </a:r>
            <a:endParaRPr lang="en-US" sz="2000" dirty="0">
              <a:latin typeface="Courier New" pitchFamily="-65" charset="0"/>
            </a:endParaRPr>
          </a:p>
          <a:p>
            <a:pPr>
              <a:lnSpc>
                <a:spcPct val="45000"/>
              </a:lnSpc>
              <a:spcBef>
                <a:spcPct val="20000"/>
              </a:spcBef>
              <a:buFont typeface="Times" pitchFamily="-65" charset="0"/>
              <a:buNone/>
              <a:tabLst>
                <a:tab pos="1778000" algn="l"/>
              </a:tabLst>
            </a:pPr>
            <a:r>
              <a:rPr lang="en-US" sz="2000" dirty="0">
                <a:latin typeface="Courier New" pitchFamily="-65" charset="0"/>
              </a:rPr>
              <a:t>0x000050	10001111101111110000000000010100</a:t>
            </a:r>
          </a:p>
          <a:p>
            <a:pPr>
              <a:lnSpc>
                <a:spcPct val="45000"/>
              </a:lnSpc>
              <a:spcBef>
                <a:spcPct val="20000"/>
              </a:spcBef>
              <a:buFont typeface="Times" pitchFamily="-65" charset="0"/>
              <a:buNone/>
              <a:tabLst>
                <a:tab pos="1778000" algn="l"/>
              </a:tabLst>
            </a:pPr>
            <a:r>
              <a:rPr lang="en-US" sz="2000" dirty="0">
                <a:latin typeface="Courier New" pitchFamily="-65" charset="0"/>
              </a:rPr>
              <a:t>0x000054	00100111101111010000000000100000</a:t>
            </a:r>
          </a:p>
          <a:p>
            <a:pPr>
              <a:lnSpc>
                <a:spcPct val="45000"/>
              </a:lnSpc>
              <a:spcBef>
                <a:spcPct val="20000"/>
              </a:spcBef>
              <a:buFont typeface="Times" pitchFamily="-65" charset="0"/>
              <a:buNone/>
              <a:tabLst>
                <a:tab pos="1778000" algn="l"/>
              </a:tabLst>
            </a:pPr>
            <a:r>
              <a:rPr lang="en-US" sz="2000" dirty="0">
                <a:latin typeface="Courier New" pitchFamily="-65" charset="0"/>
              </a:rPr>
              <a:t>0x000058	00000011111000000000000000001000</a:t>
            </a:r>
          </a:p>
          <a:p>
            <a:pPr>
              <a:lnSpc>
                <a:spcPct val="45000"/>
              </a:lnSpc>
              <a:spcBef>
                <a:spcPct val="20000"/>
              </a:spcBef>
              <a:buFont typeface="Times" pitchFamily="-65" charset="0"/>
              <a:buNone/>
              <a:tabLst>
                <a:tab pos="1778000" algn="l"/>
              </a:tabLst>
            </a:pPr>
            <a:r>
              <a:rPr lang="en-US" sz="2000" dirty="0">
                <a:latin typeface="Courier New" pitchFamily="-65" charset="0"/>
              </a:rPr>
              <a:t>0x00005c	00000000000000000001000000100001</a:t>
            </a: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64418" name="Rectangle 2"/>
          <p:cNvSpPr>
            <a:spLocks noGrp="1" noChangeArrowheads="1"/>
          </p:cNvSpPr>
          <p:nvPr>
            <p:ph type="title"/>
          </p:nvPr>
        </p:nvSpPr>
        <p:spPr>
          <a:xfrm>
            <a:off x="304800" y="152400"/>
            <a:ext cx="8534400" cy="703262"/>
          </a:xfrm>
        </p:spPr>
        <p:txBody>
          <a:bodyPr/>
          <a:lstStyle/>
          <a:p>
            <a:r>
              <a:rPr lang="en-US" dirty="0"/>
              <a:t>Link step 1: combine </a:t>
            </a:r>
            <a:r>
              <a:rPr lang="en-US" b="1" dirty="0" err="1">
                <a:latin typeface="Courier New" pitchFamily="-65" charset="0"/>
              </a:rPr>
              <a:t>prog.o</a:t>
            </a:r>
            <a:r>
              <a:rPr lang="en-US" b="1" dirty="0"/>
              <a:t>, </a:t>
            </a:r>
            <a:r>
              <a:rPr lang="en-US" b="1" dirty="0" err="1">
                <a:latin typeface="Courier New" pitchFamily="-65" charset="0"/>
              </a:rPr>
              <a:t>libc.o</a:t>
            </a:r>
            <a:endParaRPr lang="en-US" b="1" dirty="0"/>
          </a:p>
        </p:txBody>
      </p:sp>
      <p:sp>
        <p:nvSpPr>
          <p:cNvPr id="2364419" name="Rectangle 3"/>
          <p:cNvSpPr>
            <a:spLocks noGrp="1" noChangeArrowheads="1"/>
          </p:cNvSpPr>
          <p:nvPr>
            <p:ph idx="1"/>
          </p:nvPr>
        </p:nvSpPr>
        <p:spPr>
          <a:xfrm>
            <a:off x="457200" y="1143000"/>
            <a:ext cx="8305800" cy="5821363"/>
          </a:xfrm>
        </p:spPr>
        <p:txBody>
          <a:bodyPr/>
          <a:lstStyle/>
          <a:p>
            <a:pPr>
              <a:tabLst>
                <a:tab pos="2400300" algn="l"/>
                <a:tab pos="3314700" algn="l"/>
                <a:tab pos="4914900" algn="l"/>
              </a:tabLst>
            </a:pPr>
            <a:r>
              <a:rPr lang="en-US" sz="2800" dirty="0"/>
              <a:t>Merge text/data segments</a:t>
            </a:r>
          </a:p>
          <a:p>
            <a:pPr>
              <a:tabLst>
                <a:tab pos="2400300" algn="l"/>
                <a:tab pos="3314700" algn="l"/>
                <a:tab pos="4914900" algn="l"/>
              </a:tabLst>
            </a:pPr>
            <a:r>
              <a:rPr lang="en-US" sz="2800" dirty="0"/>
              <a:t>Create absolute memory addresses</a:t>
            </a:r>
          </a:p>
          <a:p>
            <a:pPr>
              <a:tabLst>
                <a:tab pos="2400300" algn="l"/>
                <a:tab pos="3314700" algn="l"/>
                <a:tab pos="4914900" algn="l"/>
              </a:tabLst>
            </a:pPr>
            <a:r>
              <a:rPr lang="en-US" sz="2800" dirty="0"/>
              <a:t>Modify &amp; merge symbol and relocation tables</a:t>
            </a:r>
          </a:p>
          <a:p>
            <a:pPr>
              <a:tabLst>
                <a:tab pos="2400300" algn="l"/>
                <a:tab pos="3314700" algn="l"/>
                <a:tab pos="4914900" algn="l"/>
              </a:tabLst>
            </a:pPr>
            <a:r>
              <a:rPr lang="en-US" sz="2800" dirty="0"/>
              <a:t>Symbol Table </a:t>
            </a:r>
          </a:p>
          <a:p>
            <a:pPr lvl="1">
              <a:lnSpc>
                <a:spcPct val="75000"/>
              </a:lnSpc>
              <a:tabLst>
                <a:tab pos="2400300" algn="l"/>
                <a:tab pos="3314700" algn="l"/>
                <a:tab pos="4914900" algn="l"/>
              </a:tabLst>
            </a:pPr>
            <a:r>
              <a:rPr lang="en-US" sz="2400" dirty="0"/>
              <a:t>Label 	Address</a:t>
            </a:r>
          </a:p>
          <a:p>
            <a:pPr lvl="1">
              <a:lnSpc>
                <a:spcPct val="45000"/>
              </a:lnSpc>
              <a:buFontTx/>
              <a:buNone/>
              <a:tabLst>
                <a:tab pos="2400300" algn="l"/>
                <a:tab pos="3314700" algn="l"/>
                <a:tab pos="4914900" algn="l"/>
              </a:tabLst>
            </a:pPr>
            <a:r>
              <a:rPr lang="en-US" sz="2400" dirty="0">
                <a:latin typeface="Courier New" pitchFamily="-65" charset="0"/>
              </a:rPr>
              <a:t>	main:	</a:t>
            </a:r>
            <a:r>
              <a:rPr lang="en-US" sz="2400" dirty="0">
                <a:solidFill>
                  <a:schemeClr val="accent1"/>
                </a:solidFill>
                <a:latin typeface="Courier New" pitchFamily="-65" charset="0"/>
              </a:rPr>
              <a:t>0x00000000</a:t>
            </a:r>
            <a:endParaRPr lang="en-US" sz="2400" dirty="0">
              <a:latin typeface="Courier New" pitchFamily="-65" charset="0"/>
            </a:endParaRPr>
          </a:p>
          <a:p>
            <a:pPr lvl="1">
              <a:lnSpc>
                <a:spcPct val="45000"/>
              </a:lnSpc>
              <a:buFontTx/>
              <a:buNone/>
              <a:tabLst>
                <a:tab pos="2400300" algn="l"/>
                <a:tab pos="3314700" algn="l"/>
                <a:tab pos="4914900" algn="l"/>
              </a:tabLst>
            </a:pPr>
            <a:r>
              <a:rPr lang="en-US" sz="2400" dirty="0">
                <a:latin typeface="Courier New" pitchFamily="-65" charset="0"/>
              </a:rPr>
              <a:t>	loop:	</a:t>
            </a:r>
            <a:r>
              <a:rPr lang="en-US" sz="2400" dirty="0">
                <a:solidFill>
                  <a:schemeClr val="accent1"/>
                </a:solidFill>
                <a:latin typeface="Courier New" pitchFamily="-65" charset="0"/>
              </a:rPr>
              <a:t>0x00000018</a:t>
            </a:r>
            <a:endParaRPr lang="en-US" sz="2400" dirty="0">
              <a:latin typeface="Courier New" pitchFamily="-65" charset="0"/>
            </a:endParaRPr>
          </a:p>
          <a:p>
            <a:pPr lvl="1">
              <a:lnSpc>
                <a:spcPct val="45000"/>
              </a:lnSpc>
              <a:buFontTx/>
              <a:buNone/>
              <a:tabLst>
                <a:tab pos="2400300" algn="l"/>
                <a:tab pos="3314700" algn="l"/>
                <a:tab pos="4914900" algn="l"/>
              </a:tabLst>
            </a:pPr>
            <a:r>
              <a:rPr lang="en-US" sz="2400" dirty="0">
                <a:latin typeface="Courier New" pitchFamily="-65" charset="0"/>
              </a:rPr>
              <a:t>	</a:t>
            </a:r>
            <a:r>
              <a:rPr lang="en-US" sz="2400" dirty="0" err="1">
                <a:latin typeface="Courier New" pitchFamily="-65" charset="0"/>
              </a:rPr>
              <a:t>str</a:t>
            </a:r>
            <a:r>
              <a:rPr lang="en-US" sz="2400" dirty="0">
                <a:latin typeface="Courier New" pitchFamily="-65" charset="0"/>
              </a:rPr>
              <a:t>:	</a:t>
            </a:r>
            <a:r>
              <a:rPr lang="en-US" sz="2400" dirty="0">
                <a:solidFill>
                  <a:schemeClr val="accent1"/>
                </a:solidFill>
                <a:latin typeface="Courier New" pitchFamily="-65" charset="0"/>
              </a:rPr>
              <a:t>0x10000430</a:t>
            </a:r>
            <a:endParaRPr lang="en-US" sz="2400" dirty="0">
              <a:latin typeface="Courier New" pitchFamily="-65" charset="0"/>
            </a:endParaRPr>
          </a:p>
          <a:p>
            <a:pPr lvl="1">
              <a:lnSpc>
                <a:spcPct val="45000"/>
              </a:lnSpc>
              <a:buFontTx/>
              <a:buNone/>
              <a:tabLst>
                <a:tab pos="2400300" algn="l"/>
                <a:tab pos="3314700" algn="l"/>
                <a:tab pos="4914900" algn="l"/>
              </a:tabLst>
            </a:pPr>
            <a:r>
              <a:rPr lang="en-US" sz="2400" dirty="0">
                <a:latin typeface="Courier New" pitchFamily="-65" charset="0"/>
              </a:rPr>
              <a:t>	</a:t>
            </a:r>
            <a:r>
              <a:rPr lang="en-US" sz="2400" dirty="0" err="1">
                <a:solidFill>
                  <a:schemeClr val="accent1"/>
                </a:solidFill>
                <a:latin typeface="Courier New" pitchFamily="-65" charset="0"/>
              </a:rPr>
              <a:t>printf</a:t>
            </a:r>
            <a:r>
              <a:rPr lang="en-US" sz="2400" dirty="0">
                <a:solidFill>
                  <a:schemeClr val="accent1"/>
                </a:solidFill>
                <a:latin typeface="Courier New" pitchFamily="-65" charset="0"/>
              </a:rPr>
              <a:t>:	0x000003b0   …</a:t>
            </a:r>
            <a:endParaRPr lang="en-US" sz="2400" dirty="0">
              <a:latin typeface="Courier New" pitchFamily="-65" charset="0"/>
            </a:endParaRPr>
          </a:p>
          <a:p>
            <a:pPr>
              <a:tabLst>
                <a:tab pos="2400300" algn="l"/>
                <a:tab pos="3314700" algn="l"/>
                <a:tab pos="4914900" algn="l"/>
              </a:tabLst>
            </a:pPr>
            <a:r>
              <a:rPr lang="en-US" sz="2800" dirty="0"/>
              <a:t>Relocation Information</a:t>
            </a:r>
          </a:p>
          <a:p>
            <a:pPr lvl="1">
              <a:tabLst>
                <a:tab pos="2400300" algn="l"/>
                <a:tab pos="3314700" algn="l"/>
                <a:tab pos="4914900" algn="l"/>
              </a:tabLst>
            </a:pPr>
            <a:r>
              <a:rPr lang="en-US" sz="2400" dirty="0"/>
              <a:t>Address		Instr. Type	Dependency </a:t>
            </a:r>
            <a:r>
              <a:rPr lang="en-US" sz="2400" dirty="0">
                <a:latin typeface="Courier New" pitchFamily="-65" charset="0"/>
              </a:rPr>
              <a:t>0x00000040	</a:t>
            </a:r>
            <a:r>
              <a:rPr lang="en-US" sz="2400" dirty="0" err="1">
                <a:latin typeface="Courier New" pitchFamily="-65" charset="0"/>
              </a:rPr>
              <a:t>lui</a:t>
            </a:r>
            <a:r>
              <a:rPr lang="en-US" sz="2400" dirty="0">
                <a:latin typeface="Courier New" pitchFamily="-65" charset="0"/>
              </a:rPr>
              <a:t>		</a:t>
            </a:r>
            <a:r>
              <a:rPr lang="en-US" sz="2400" dirty="0" err="1">
                <a:latin typeface="Courier New" pitchFamily="-65" charset="0"/>
              </a:rPr>
              <a:t>l.str</a:t>
            </a:r>
            <a:r>
              <a:rPr lang="en-US" sz="2400" dirty="0">
                <a:latin typeface="Courier New" pitchFamily="-65" charset="0"/>
              </a:rPr>
              <a:t/>
            </a:r>
            <a:br>
              <a:rPr lang="en-US" sz="2400" dirty="0">
                <a:latin typeface="Courier New" pitchFamily="-65" charset="0"/>
              </a:rPr>
            </a:br>
            <a:r>
              <a:rPr lang="en-US" sz="2400" dirty="0">
                <a:latin typeface="Courier New" pitchFamily="-65" charset="0"/>
              </a:rPr>
              <a:t>0x00000044	</a:t>
            </a:r>
            <a:r>
              <a:rPr lang="en-US" sz="2400" dirty="0" err="1">
                <a:latin typeface="Courier New" pitchFamily="-65" charset="0"/>
              </a:rPr>
              <a:t>ori</a:t>
            </a:r>
            <a:r>
              <a:rPr lang="en-US" sz="2400" dirty="0">
                <a:latin typeface="Courier New" pitchFamily="-65" charset="0"/>
              </a:rPr>
              <a:t>		</a:t>
            </a:r>
            <a:r>
              <a:rPr lang="en-US" sz="2400" dirty="0" err="1">
                <a:latin typeface="Courier New" pitchFamily="-65" charset="0"/>
              </a:rPr>
              <a:t>r.str</a:t>
            </a:r>
            <a:r>
              <a:rPr lang="en-US" sz="2400" dirty="0">
                <a:latin typeface="Courier New" pitchFamily="-65" charset="0"/>
              </a:rPr>
              <a:t> </a:t>
            </a:r>
            <a:br>
              <a:rPr lang="en-US" sz="2400" dirty="0">
                <a:latin typeface="Courier New" pitchFamily="-65" charset="0"/>
              </a:rPr>
            </a:br>
            <a:r>
              <a:rPr lang="en-US" sz="2400" dirty="0">
                <a:latin typeface="Courier New" pitchFamily="-65" charset="0"/>
              </a:rPr>
              <a:t>0x0000004c	</a:t>
            </a:r>
            <a:r>
              <a:rPr lang="en-US" sz="2400" dirty="0" err="1">
                <a:latin typeface="Courier New" pitchFamily="-65" charset="0"/>
              </a:rPr>
              <a:t>jal</a:t>
            </a:r>
            <a:r>
              <a:rPr lang="en-US" sz="2400" dirty="0">
                <a:latin typeface="Courier New" pitchFamily="-65" charset="0"/>
              </a:rPr>
              <a:t>		</a:t>
            </a:r>
            <a:r>
              <a:rPr lang="en-US" sz="2400" dirty="0" err="1">
                <a:latin typeface="Courier New" pitchFamily="-65" charset="0"/>
              </a:rPr>
              <a:t>printf</a:t>
            </a:r>
            <a:r>
              <a:rPr lang="en-US" sz="2400" dirty="0">
                <a:latin typeface="Courier New" pitchFamily="-65" charset="0"/>
              </a:rPr>
              <a:t>   …</a:t>
            </a: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66467" name="Rectangle 3"/>
          <p:cNvSpPr>
            <a:spLocks noGrp="1" noChangeArrowheads="1"/>
          </p:cNvSpPr>
          <p:nvPr>
            <p:ph sz="half" idx="1"/>
          </p:nvPr>
        </p:nvSpPr>
        <p:spPr>
          <a:xfrm>
            <a:off x="152400" y="2170113"/>
            <a:ext cx="4495800" cy="4532312"/>
          </a:xfrm>
        </p:spPr>
        <p:txBody>
          <a:bodyPr/>
          <a:lstStyle/>
          <a:p>
            <a:pPr>
              <a:lnSpc>
                <a:spcPct val="60000"/>
              </a:lnSpc>
              <a:spcBef>
                <a:spcPct val="30000"/>
              </a:spcBef>
              <a:buFont typeface="Times" pitchFamily="-65" charset="0"/>
              <a:buNone/>
            </a:pPr>
            <a:r>
              <a:rPr lang="en-US" sz="2400" dirty="0">
                <a:latin typeface="Courier New" pitchFamily="-65" charset="0"/>
              </a:rPr>
              <a:t>00 </a:t>
            </a:r>
            <a:r>
              <a:rPr lang="en-US" sz="2400" dirty="0" err="1">
                <a:latin typeface="Courier New" pitchFamily="-65" charset="0"/>
              </a:rPr>
              <a:t>addiu</a:t>
            </a:r>
            <a:r>
              <a:rPr lang="en-US" sz="2400" dirty="0">
                <a:latin typeface="Courier New" pitchFamily="-65" charset="0"/>
              </a:rPr>
              <a:t> $29,$29,-32</a:t>
            </a:r>
          </a:p>
          <a:p>
            <a:pPr>
              <a:lnSpc>
                <a:spcPct val="60000"/>
              </a:lnSpc>
              <a:spcBef>
                <a:spcPct val="30000"/>
              </a:spcBef>
              <a:buFont typeface="Times" pitchFamily="-65" charset="0"/>
              <a:buNone/>
            </a:pPr>
            <a:r>
              <a:rPr lang="en-US" sz="2400" dirty="0">
                <a:latin typeface="Courier New" pitchFamily="-65" charset="0"/>
              </a:rPr>
              <a:t>04 </a:t>
            </a:r>
            <a:r>
              <a:rPr lang="en-US" sz="2400" dirty="0" err="1">
                <a:latin typeface="Courier New" pitchFamily="-65" charset="0"/>
              </a:rPr>
              <a:t>sw</a:t>
            </a:r>
            <a:r>
              <a:rPr lang="en-US" sz="2400" dirty="0">
                <a:latin typeface="Courier New" pitchFamily="-65" charset="0"/>
              </a:rPr>
              <a:t>	$31,20($29)</a:t>
            </a:r>
          </a:p>
          <a:p>
            <a:pPr>
              <a:lnSpc>
                <a:spcPct val="60000"/>
              </a:lnSpc>
              <a:spcBef>
                <a:spcPct val="30000"/>
              </a:spcBef>
              <a:buFont typeface="Times" pitchFamily="-65" charset="0"/>
              <a:buNone/>
            </a:pPr>
            <a:r>
              <a:rPr lang="en-US" sz="2400" dirty="0">
                <a:latin typeface="Courier New" pitchFamily="-65" charset="0"/>
              </a:rPr>
              <a:t>08 </a:t>
            </a:r>
            <a:r>
              <a:rPr lang="en-US" sz="2400" dirty="0" err="1">
                <a:latin typeface="Courier New" pitchFamily="-65" charset="0"/>
              </a:rPr>
              <a:t>sw</a:t>
            </a:r>
            <a:r>
              <a:rPr lang="en-US" sz="2400" dirty="0">
                <a:latin typeface="Courier New" pitchFamily="-65" charset="0"/>
              </a:rPr>
              <a:t>	$4, 32($29)</a:t>
            </a:r>
          </a:p>
          <a:p>
            <a:pPr>
              <a:lnSpc>
                <a:spcPct val="60000"/>
              </a:lnSpc>
              <a:spcBef>
                <a:spcPct val="30000"/>
              </a:spcBef>
              <a:buFont typeface="Times" pitchFamily="-65" charset="0"/>
              <a:buNone/>
            </a:pPr>
            <a:r>
              <a:rPr lang="en-US" sz="2400" dirty="0">
                <a:latin typeface="Courier New" pitchFamily="-65" charset="0"/>
              </a:rPr>
              <a:t>0c </a:t>
            </a:r>
            <a:r>
              <a:rPr lang="en-US" sz="2400" dirty="0" err="1">
                <a:latin typeface="Courier New" pitchFamily="-65" charset="0"/>
              </a:rPr>
              <a:t>sw</a:t>
            </a:r>
            <a:r>
              <a:rPr lang="en-US" sz="2400" dirty="0">
                <a:latin typeface="Courier New" pitchFamily="-65" charset="0"/>
              </a:rPr>
              <a:t>	$5, 36($29)</a:t>
            </a:r>
          </a:p>
          <a:p>
            <a:pPr>
              <a:lnSpc>
                <a:spcPct val="60000"/>
              </a:lnSpc>
              <a:spcBef>
                <a:spcPct val="30000"/>
              </a:spcBef>
              <a:buFont typeface="Times" pitchFamily="-65" charset="0"/>
              <a:buNone/>
            </a:pPr>
            <a:r>
              <a:rPr lang="en-US" sz="2400" dirty="0">
                <a:latin typeface="Courier New" pitchFamily="-65" charset="0"/>
              </a:rPr>
              <a:t>10 </a:t>
            </a:r>
            <a:r>
              <a:rPr lang="en-US" sz="2400" dirty="0" err="1">
                <a:latin typeface="Courier New" pitchFamily="-65" charset="0"/>
              </a:rPr>
              <a:t>sw</a:t>
            </a:r>
            <a:r>
              <a:rPr lang="en-US" sz="2400" dirty="0">
                <a:latin typeface="Courier New" pitchFamily="-65" charset="0"/>
              </a:rPr>
              <a:t>    $0, 24($29)</a:t>
            </a:r>
          </a:p>
          <a:p>
            <a:pPr>
              <a:lnSpc>
                <a:spcPct val="60000"/>
              </a:lnSpc>
              <a:spcBef>
                <a:spcPct val="30000"/>
              </a:spcBef>
              <a:buFont typeface="Times" pitchFamily="-65" charset="0"/>
              <a:buNone/>
            </a:pPr>
            <a:r>
              <a:rPr lang="en-US" sz="2400" dirty="0">
                <a:latin typeface="Courier New" pitchFamily="-65" charset="0"/>
              </a:rPr>
              <a:t>14 </a:t>
            </a:r>
            <a:r>
              <a:rPr lang="en-US" sz="2400" dirty="0" err="1">
                <a:latin typeface="Courier New" pitchFamily="-65" charset="0"/>
              </a:rPr>
              <a:t>sw</a:t>
            </a:r>
            <a:r>
              <a:rPr lang="en-US" sz="2400" dirty="0">
                <a:latin typeface="Courier New" pitchFamily="-65" charset="0"/>
              </a:rPr>
              <a:t>    $0, 28($29)</a:t>
            </a:r>
          </a:p>
          <a:p>
            <a:pPr>
              <a:lnSpc>
                <a:spcPct val="60000"/>
              </a:lnSpc>
              <a:spcBef>
                <a:spcPct val="30000"/>
              </a:spcBef>
              <a:buFont typeface="Times" pitchFamily="-65" charset="0"/>
              <a:buNone/>
            </a:pPr>
            <a:r>
              <a:rPr lang="en-US" sz="2400" dirty="0">
                <a:latin typeface="Courier New" pitchFamily="-65" charset="0"/>
              </a:rPr>
              <a:t>18 </a:t>
            </a:r>
            <a:r>
              <a:rPr lang="en-US" sz="2400" dirty="0" err="1">
                <a:latin typeface="Courier New" pitchFamily="-65" charset="0"/>
              </a:rPr>
              <a:t>lw</a:t>
            </a:r>
            <a:r>
              <a:rPr lang="en-US" sz="2400" dirty="0">
                <a:latin typeface="Courier New" pitchFamily="-65" charset="0"/>
              </a:rPr>
              <a:t>   $14, 28($29)</a:t>
            </a:r>
          </a:p>
          <a:p>
            <a:pPr>
              <a:lnSpc>
                <a:spcPct val="60000"/>
              </a:lnSpc>
              <a:spcBef>
                <a:spcPct val="30000"/>
              </a:spcBef>
              <a:buFont typeface="Times" pitchFamily="-65" charset="0"/>
              <a:buNone/>
            </a:pPr>
            <a:r>
              <a:rPr lang="en-US" sz="2400" dirty="0">
                <a:latin typeface="Courier New" pitchFamily="-65" charset="0"/>
              </a:rPr>
              <a:t>1c </a:t>
            </a:r>
            <a:r>
              <a:rPr lang="en-US" sz="2400" dirty="0" err="1">
                <a:latin typeface="Courier New" pitchFamily="-65" charset="0"/>
              </a:rPr>
              <a:t>multu</a:t>
            </a:r>
            <a:r>
              <a:rPr lang="en-US" sz="2400" dirty="0">
                <a:latin typeface="Courier New" pitchFamily="-65" charset="0"/>
              </a:rPr>
              <a:t> $14, $14</a:t>
            </a:r>
            <a:endParaRPr lang="en-US" sz="2400" dirty="0"/>
          </a:p>
          <a:p>
            <a:pPr>
              <a:lnSpc>
                <a:spcPct val="60000"/>
              </a:lnSpc>
              <a:spcBef>
                <a:spcPct val="30000"/>
              </a:spcBef>
              <a:buFont typeface="Times" pitchFamily="-65" charset="0"/>
              <a:buNone/>
            </a:pPr>
            <a:r>
              <a:rPr lang="en-US" sz="2400" dirty="0">
                <a:latin typeface="Courier New" pitchFamily="-65" charset="0"/>
              </a:rPr>
              <a:t>20 </a:t>
            </a:r>
            <a:r>
              <a:rPr lang="en-US" sz="2400" dirty="0" err="1" smtClean="0">
                <a:latin typeface="Courier New" pitchFamily="-65" charset="0"/>
              </a:rPr>
              <a:t>mflo</a:t>
            </a:r>
            <a:r>
              <a:rPr lang="en-US" sz="2400" dirty="0" smtClean="0">
                <a:latin typeface="Courier New" pitchFamily="-65" charset="0"/>
              </a:rPr>
              <a:t> $</a:t>
            </a:r>
            <a:r>
              <a:rPr lang="en-US" sz="2400" dirty="0">
                <a:latin typeface="Courier New" pitchFamily="-65" charset="0"/>
              </a:rPr>
              <a:t>15</a:t>
            </a:r>
          </a:p>
          <a:p>
            <a:pPr>
              <a:lnSpc>
                <a:spcPct val="60000"/>
              </a:lnSpc>
              <a:spcBef>
                <a:spcPct val="30000"/>
              </a:spcBef>
              <a:buFont typeface="Times" pitchFamily="-65" charset="0"/>
              <a:buNone/>
            </a:pPr>
            <a:r>
              <a:rPr lang="en-US" sz="2400" dirty="0">
                <a:latin typeface="Courier New" pitchFamily="-65" charset="0"/>
              </a:rPr>
              <a:t>24 </a:t>
            </a:r>
            <a:r>
              <a:rPr lang="en-US" sz="2400" dirty="0" err="1">
                <a:latin typeface="Courier New" pitchFamily="-65" charset="0"/>
              </a:rPr>
              <a:t>lw</a:t>
            </a:r>
            <a:r>
              <a:rPr lang="en-US" sz="2400" dirty="0">
                <a:latin typeface="Courier New" pitchFamily="-65" charset="0"/>
              </a:rPr>
              <a:t>   $24, 24($29)</a:t>
            </a:r>
          </a:p>
          <a:p>
            <a:pPr>
              <a:lnSpc>
                <a:spcPct val="60000"/>
              </a:lnSpc>
              <a:spcBef>
                <a:spcPct val="30000"/>
              </a:spcBef>
              <a:buFont typeface="Times" pitchFamily="-65" charset="0"/>
              <a:buNone/>
            </a:pPr>
            <a:r>
              <a:rPr lang="en-US" sz="2400" dirty="0">
                <a:latin typeface="Courier New" pitchFamily="-65" charset="0"/>
              </a:rPr>
              <a:t>28 </a:t>
            </a:r>
            <a:r>
              <a:rPr lang="en-US" sz="2400" dirty="0" err="1">
                <a:latin typeface="Courier New" pitchFamily="-65" charset="0"/>
              </a:rPr>
              <a:t>addu</a:t>
            </a:r>
            <a:r>
              <a:rPr lang="en-US" sz="2400" dirty="0">
                <a:latin typeface="Courier New" pitchFamily="-65" charset="0"/>
              </a:rPr>
              <a:t> $25,$24,$15</a:t>
            </a:r>
          </a:p>
          <a:p>
            <a:pPr>
              <a:lnSpc>
                <a:spcPct val="60000"/>
              </a:lnSpc>
              <a:spcBef>
                <a:spcPct val="30000"/>
              </a:spcBef>
              <a:buFont typeface="Times" pitchFamily="-65" charset="0"/>
              <a:buNone/>
            </a:pPr>
            <a:r>
              <a:rPr lang="en-US" sz="2400" dirty="0">
                <a:latin typeface="Courier New" pitchFamily="-65" charset="0"/>
              </a:rPr>
              <a:t>2c </a:t>
            </a:r>
            <a:r>
              <a:rPr lang="en-US" sz="2400" dirty="0" err="1">
                <a:latin typeface="Courier New" pitchFamily="-65" charset="0"/>
              </a:rPr>
              <a:t>sw</a:t>
            </a:r>
            <a:r>
              <a:rPr lang="en-US" sz="2400" dirty="0">
                <a:latin typeface="Courier New" pitchFamily="-65" charset="0"/>
              </a:rPr>
              <a:t>   $25, 24($29)</a:t>
            </a:r>
          </a:p>
        </p:txBody>
      </p:sp>
      <p:sp>
        <p:nvSpPr>
          <p:cNvPr id="2366468" name="Rectangle 4"/>
          <p:cNvSpPr>
            <a:spLocks noGrp="1" noChangeArrowheads="1"/>
          </p:cNvSpPr>
          <p:nvPr>
            <p:ph sz="half" idx="2"/>
          </p:nvPr>
        </p:nvSpPr>
        <p:spPr>
          <a:xfrm>
            <a:off x="4724400" y="2173288"/>
            <a:ext cx="4419600" cy="4532312"/>
          </a:xfrm>
        </p:spPr>
        <p:txBody>
          <a:bodyPr/>
          <a:lstStyle/>
          <a:p>
            <a:pPr>
              <a:lnSpc>
                <a:spcPct val="60000"/>
              </a:lnSpc>
              <a:spcBef>
                <a:spcPct val="30000"/>
              </a:spcBef>
              <a:buFont typeface="Times" pitchFamily="-65" charset="0"/>
              <a:buNone/>
            </a:pPr>
            <a:r>
              <a:rPr lang="en-US" sz="2400" dirty="0">
                <a:latin typeface="Courier New" pitchFamily="-65" charset="0"/>
              </a:rPr>
              <a:t>30 </a:t>
            </a:r>
            <a:r>
              <a:rPr lang="en-US" sz="2400" dirty="0" err="1">
                <a:latin typeface="Courier New" pitchFamily="-65" charset="0"/>
              </a:rPr>
              <a:t>addiu</a:t>
            </a:r>
            <a:r>
              <a:rPr lang="en-US" sz="2400" dirty="0">
                <a:latin typeface="Courier New" pitchFamily="-65" charset="0"/>
              </a:rPr>
              <a:t> $8,$14, 1</a:t>
            </a:r>
          </a:p>
          <a:p>
            <a:pPr>
              <a:lnSpc>
                <a:spcPct val="60000"/>
              </a:lnSpc>
              <a:spcBef>
                <a:spcPct val="30000"/>
              </a:spcBef>
              <a:buFont typeface="Times" pitchFamily="-65" charset="0"/>
              <a:buNone/>
            </a:pPr>
            <a:r>
              <a:rPr lang="en-US" sz="2400" dirty="0">
                <a:latin typeface="Courier New" pitchFamily="-65" charset="0"/>
              </a:rPr>
              <a:t>34 </a:t>
            </a:r>
            <a:r>
              <a:rPr lang="en-US" sz="2400" dirty="0" err="1">
                <a:latin typeface="Courier New" pitchFamily="-65" charset="0"/>
              </a:rPr>
              <a:t>sw</a:t>
            </a:r>
            <a:r>
              <a:rPr lang="en-US" sz="2400" dirty="0">
                <a:latin typeface="Courier New" pitchFamily="-65" charset="0"/>
              </a:rPr>
              <a:t>	$8,28($29)</a:t>
            </a:r>
          </a:p>
          <a:p>
            <a:pPr>
              <a:lnSpc>
                <a:spcPct val="60000"/>
              </a:lnSpc>
              <a:spcBef>
                <a:spcPct val="30000"/>
              </a:spcBef>
              <a:buFont typeface="Times" pitchFamily="-65" charset="0"/>
              <a:buNone/>
            </a:pPr>
            <a:r>
              <a:rPr lang="en-US" sz="2400" dirty="0">
                <a:latin typeface="Courier New" pitchFamily="-65" charset="0"/>
              </a:rPr>
              <a:t>38 </a:t>
            </a:r>
            <a:r>
              <a:rPr lang="en-US" sz="2400" dirty="0" err="1">
                <a:latin typeface="Courier New" pitchFamily="-65" charset="0"/>
              </a:rPr>
              <a:t>slti</a:t>
            </a:r>
            <a:r>
              <a:rPr lang="en-US" sz="2400" dirty="0">
                <a:latin typeface="Courier New" pitchFamily="-65" charset="0"/>
              </a:rPr>
              <a:t>	$1,$8, 101 </a:t>
            </a:r>
          </a:p>
          <a:p>
            <a:pPr>
              <a:lnSpc>
                <a:spcPct val="60000"/>
              </a:lnSpc>
              <a:spcBef>
                <a:spcPct val="30000"/>
              </a:spcBef>
              <a:buFont typeface="Times" pitchFamily="-65" charset="0"/>
              <a:buNone/>
            </a:pPr>
            <a:r>
              <a:rPr lang="en-US" sz="2400" dirty="0">
                <a:latin typeface="Courier New" pitchFamily="-65" charset="0"/>
              </a:rPr>
              <a:t>3c </a:t>
            </a:r>
            <a:r>
              <a:rPr lang="en-US" sz="2400" dirty="0" err="1">
                <a:latin typeface="Courier New" pitchFamily="-65" charset="0"/>
              </a:rPr>
              <a:t>bne</a:t>
            </a:r>
            <a:r>
              <a:rPr lang="en-US" sz="2400" dirty="0">
                <a:latin typeface="Courier New" pitchFamily="-65" charset="0"/>
              </a:rPr>
              <a:t>	$1,$0, </a:t>
            </a:r>
            <a:r>
              <a:rPr lang="en-US" sz="2400" u="sng" dirty="0">
                <a:latin typeface="Courier New" pitchFamily="-65" charset="0"/>
              </a:rPr>
              <a:t>-10</a:t>
            </a:r>
            <a:r>
              <a:rPr lang="en-US" sz="2400" dirty="0">
                <a:latin typeface="Courier New" pitchFamily="-65" charset="0"/>
              </a:rPr>
              <a:t> </a:t>
            </a:r>
          </a:p>
          <a:p>
            <a:pPr>
              <a:lnSpc>
                <a:spcPct val="60000"/>
              </a:lnSpc>
              <a:spcBef>
                <a:spcPct val="30000"/>
              </a:spcBef>
              <a:buFont typeface="Times" pitchFamily="-65" charset="0"/>
              <a:buNone/>
            </a:pPr>
            <a:r>
              <a:rPr lang="en-US" sz="2400" dirty="0">
                <a:latin typeface="Courier New" pitchFamily="-65" charset="0"/>
              </a:rPr>
              <a:t>40 </a:t>
            </a:r>
            <a:r>
              <a:rPr lang="en-US" sz="2400" dirty="0" err="1">
                <a:latin typeface="Courier New" pitchFamily="-65" charset="0"/>
              </a:rPr>
              <a:t>lui</a:t>
            </a:r>
            <a:r>
              <a:rPr lang="en-US" sz="2400" dirty="0">
                <a:latin typeface="Courier New" pitchFamily="-65" charset="0"/>
              </a:rPr>
              <a:t>	$4, </a:t>
            </a:r>
            <a:r>
              <a:rPr lang="en-US" sz="2400" u="sng" dirty="0">
                <a:solidFill>
                  <a:schemeClr val="accent1"/>
                </a:solidFill>
                <a:latin typeface="Courier New" pitchFamily="-65" charset="0"/>
              </a:rPr>
              <a:t>4096</a:t>
            </a:r>
            <a:endParaRPr lang="en-US" sz="2400" dirty="0">
              <a:latin typeface="Courier New" pitchFamily="-65" charset="0"/>
            </a:endParaRPr>
          </a:p>
          <a:p>
            <a:pPr>
              <a:lnSpc>
                <a:spcPct val="60000"/>
              </a:lnSpc>
              <a:spcBef>
                <a:spcPct val="30000"/>
              </a:spcBef>
              <a:buFont typeface="Times" pitchFamily="-65" charset="0"/>
              <a:buNone/>
            </a:pPr>
            <a:r>
              <a:rPr lang="en-US" sz="2400" dirty="0">
                <a:latin typeface="Courier New" pitchFamily="-65" charset="0"/>
              </a:rPr>
              <a:t>44 </a:t>
            </a:r>
            <a:r>
              <a:rPr lang="en-US" sz="2400" dirty="0" err="1">
                <a:latin typeface="Courier New" pitchFamily="-65" charset="0"/>
              </a:rPr>
              <a:t>ori</a:t>
            </a:r>
            <a:r>
              <a:rPr lang="en-US" sz="2400" dirty="0">
                <a:latin typeface="Courier New" pitchFamily="-65" charset="0"/>
              </a:rPr>
              <a:t>	$4,$4,</a:t>
            </a:r>
            <a:r>
              <a:rPr lang="en-US" sz="2400" u="sng" dirty="0">
                <a:solidFill>
                  <a:schemeClr val="accent1"/>
                </a:solidFill>
                <a:latin typeface="Courier New" pitchFamily="-65" charset="0"/>
              </a:rPr>
              <a:t>1072</a:t>
            </a:r>
            <a:r>
              <a:rPr lang="en-US" sz="2400" dirty="0">
                <a:latin typeface="Courier New" pitchFamily="-65" charset="0"/>
              </a:rPr>
              <a:t> </a:t>
            </a:r>
          </a:p>
          <a:p>
            <a:pPr>
              <a:lnSpc>
                <a:spcPct val="60000"/>
              </a:lnSpc>
              <a:spcBef>
                <a:spcPct val="30000"/>
              </a:spcBef>
              <a:buFont typeface="Times" pitchFamily="-65" charset="0"/>
              <a:buNone/>
            </a:pPr>
            <a:r>
              <a:rPr lang="en-US" sz="2400" dirty="0">
                <a:latin typeface="Courier New" pitchFamily="-65" charset="0"/>
              </a:rPr>
              <a:t>48 </a:t>
            </a:r>
            <a:r>
              <a:rPr lang="en-US" sz="2400" dirty="0" err="1">
                <a:latin typeface="Courier New" pitchFamily="-65" charset="0"/>
              </a:rPr>
              <a:t>lw</a:t>
            </a:r>
            <a:r>
              <a:rPr lang="en-US" sz="2400" dirty="0" smtClean="0">
                <a:latin typeface="Courier New" pitchFamily="-65" charset="0"/>
              </a:rPr>
              <a:t>	$</a:t>
            </a:r>
            <a:r>
              <a:rPr lang="en-US" sz="2400" dirty="0">
                <a:latin typeface="Courier New" pitchFamily="-65" charset="0"/>
              </a:rPr>
              <a:t>5,24($29)</a:t>
            </a:r>
          </a:p>
          <a:p>
            <a:pPr>
              <a:lnSpc>
                <a:spcPct val="60000"/>
              </a:lnSpc>
              <a:spcBef>
                <a:spcPct val="30000"/>
              </a:spcBef>
              <a:buFont typeface="Times" pitchFamily="-65" charset="0"/>
              <a:buNone/>
            </a:pPr>
            <a:r>
              <a:rPr lang="en-US" sz="2400" dirty="0">
                <a:latin typeface="Courier New" pitchFamily="-65" charset="0"/>
              </a:rPr>
              <a:t>4c </a:t>
            </a:r>
            <a:r>
              <a:rPr lang="en-US" sz="2400" dirty="0" err="1">
                <a:latin typeface="Courier New" pitchFamily="-65" charset="0"/>
              </a:rPr>
              <a:t>jal</a:t>
            </a:r>
            <a:r>
              <a:rPr lang="en-US" sz="2400" dirty="0" smtClean="0">
                <a:latin typeface="Courier New" pitchFamily="-65" charset="0"/>
              </a:rPr>
              <a:t>	</a:t>
            </a:r>
            <a:r>
              <a:rPr lang="en-US" sz="2400" u="sng" dirty="0" smtClean="0">
                <a:solidFill>
                  <a:schemeClr val="accent1"/>
                </a:solidFill>
                <a:latin typeface="Courier New" pitchFamily="-65" charset="0"/>
              </a:rPr>
              <a:t>812</a:t>
            </a:r>
            <a:r>
              <a:rPr lang="en-US" sz="2400" dirty="0" smtClean="0">
                <a:solidFill>
                  <a:srgbClr val="000000"/>
                </a:solidFill>
                <a:latin typeface="Courier New" pitchFamily="-65" charset="0"/>
              </a:rPr>
              <a:t> </a:t>
            </a:r>
            <a:endParaRPr lang="en-US" sz="2400" dirty="0">
              <a:latin typeface="Courier New" pitchFamily="-65" charset="0"/>
            </a:endParaRPr>
          </a:p>
          <a:p>
            <a:pPr>
              <a:lnSpc>
                <a:spcPct val="60000"/>
              </a:lnSpc>
              <a:spcBef>
                <a:spcPct val="30000"/>
              </a:spcBef>
              <a:buFont typeface="Times" pitchFamily="-65" charset="0"/>
              <a:buNone/>
            </a:pPr>
            <a:r>
              <a:rPr lang="en-US" sz="2400" dirty="0">
                <a:latin typeface="Courier New" pitchFamily="-65" charset="0"/>
              </a:rPr>
              <a:t>50 add</a:t>
            </a:r>
            <a:r>
              <a:rPr lang="en-US" sz="2400" dirty="0" smtClean="0">
                <a:latin typeface="Courier New" pitchFamily="-65" charset="0"/>
              </a:rPr>
              <a:t>	$</a:t>
            </a:r>
            <a:r>
              <a:rPr lang="en-US" sz="2400" dirty="0">
                <a:latin typeface="Courier New" pitchFamily="-65" charset="0"/>
              </a:rPr>
              <a:t>2, $0, $0</a:t>
            </a:r>
          </a:p>
          <a:p>
            <a:pPr>
              <a:lnSpc>
                <a:spcPct val="60000"/>
              </a:lnSpc>
              <a:spcBef>
                <a:spcPct val="30000"/>
              </a:spcBef>
              <a:buFont typeface="Times" pitchFamily="-65" charset="0"/>
              <a:buNone/>
            </a:pPr>
            <a:r>
              <a:rPr lang="en-US" sz="2400" dirty="0">
                <a:latin typeface="Courier New" pitchFamily="-65" charset="0"/>
              </a:rPr>
              <a:t>54 </a:t>
            </a:r>
            <a:r>
              <a:rPr lang="en-US" sz="2400" dirty="0" err="1">
                <a:latin typeface="Courier New" pitchFamily="-65" charset="0"/>
              </a:rPr>
              <a:t>lw</a:t>
            </a:r>
            <a:r>
              <a:rPr lang="en-US" sz="2400" dirty="0">
                <a:latin typeface="Courier New" pitchFamily="-65" charset="0"/>
              </a:rPr>
              <a:t>   </a:t>
            </a:r>
            <a:r>
              <a:rPr lang="en-US" sz="2400" dirty="0" smtClean="0">
                <a:latin typeface="Courier New" pitchFamily="-65" charset="0"/>
              </a:rPr>
              <a:t>  $</a:t>
            </a:r>
            <a:r>
              <a:rPr lang="en-US" sz="2400" dirty="0">
                <a:latin typeface="Courier New" pitchFamily="-65" charset="0"/>
              </a:rPr>
              <a:t>31,20($29) </a:t>
            </a:r>
          </a:p>
          <a:p>
            <a:pPr>
              <a:lnSpc>
                <a:spcPct val="60000"/>
              </a:lnSpc>
              <a:spcBef>
                <a:spcPct val="30000"/>
              </a:spcBef>
              <a:buFont typeface="Times" pitchFamily="-65" charset="0"/>
              <a:buNone/>
            </a:pPr>
            <a:r>
              <a:rPr lang="en-US" sz="2400" dirty="0">
                <a:latin typeface="Courier New" pitchFamily="-65" charset="0"/>
              </a:rPr>
              <a:t>58 </a:t>
            </a:r>
            <a:r>
              <a:rPr lang="en-US" sz="2400" dirty="0" err="1">
                <a:latin typeface="Courier New" pitchFamily="-65" charset="0"/>
              </a:rPr>
              <a:t>addiu</a:t>
            </a:r>
            <a:r>
              <a:rPr lang="en-US" sz="2400" dirty="0" smtClean="0">
                <a:latin typeface="Courier New" pitchFamily="-65" charset="0"/>
              </a:rPr>
              <a:t>  $</a:t>
            </a:r>
            <a:r>
              <a:rPr lang="en-US" sz="2400" dirty="0">
                <a:latin typeface="Courier New" pitchFamily="-65" charset="0"/>
              </a:rPr>
              <a:t>29,$29,32</a:t>
            </a:r>
          </a:p>
          <a:p>
            <a:pPr>
              <a:lnSpc>
                <a:spcPct val="60000"/>
              </a:lnSpc>
              <a:spcBef>
                <a:spcPct val="30000"/>
              </a:spcBef>
              <a:buFont typeface="Times" pitchFamily="-65" charset="0"/>
              <a:buNone/>
            </a:pPr>
            <a:r>
              <a:rPr lang="en-US" sz="2400" dirty="0">
                <a:latin typeface="Courier New" pitchFamily="-65" charset="0"/>
              </a:rPr>
              <a:t>5c </a:t>
            </a:r>
            <a:r>
              <a:rPr lang="en-US" sz="2400" dirty="0" err="1">
                <a:latin typeface="Courier New" pitchFamily="-65" charset="0"/>
              </a:rPr>
              <a:t>jr</a:t>
            </a:r>
            <a:r>
              <a:rPr lang="en-US" sz="2400" dirty="0" smtClean="0">
                <a:latin typeface="Courier New" pitchFamily="-65" charset="0"/>
              </a:rPr>
              <a:t>	$</a:t>
            </a:r>
            <a:r>
              <a:rPr lang="en-US" sz="2400" dirty="0">
                <a:latin typeface="Courier New" pitchFamily="-65" charset="0"/>
              </a:rPr>
              <a:t>31</a:t>
            </a:r>
          </a:p>
        </p:txBody>
      </p:sp>
      <p:sp>
        <p:nvSpPr>
          <p:cNvPr id="2366466" name="Rectangle 2"/>
          <p:cNvSpPr>
            <a:spLocks noGrp="1" noChangeArrowheads="1"/>
          </p:cNvSpPr>
          <p:nvPr>
            <p:ph type="title"/>
          </p:nvPr>
        </p:nvSpPr>
        <p:spPr>
          <a:xfrm>
            <a:off x="609600" y="211138"/>
            <a:ext cx="4343400" cy="474662"/>
          </a:xfrm>
          <a:ln/>
        </p:spPr>
        <p:txBody>
          <a:bodyPr/>
          <a:lstStyle/>
          <a:p>
            <a:r>
              <a:rPr lang="en-US" dirty="0"/>
              <a:t>Link step 2:</a:t>
            </a:r>
          </a:p>
        </p:txBody>
      </p:sp>
      <p:sp>
        <p:nvSpPr>
          <p:cNvPr id="2366469" name="Text Box 5"/>
          <p:cNvSpPr txBox="1">
            <a:spLocks noChangeArrowheads="1"/>
          </p:cNvSpPr>
          <p:nvPr/>
        </p:nvSpPr>
        <p:spPr bwMode="auto">
          <a:xfrm>
            <a:off x="533400" y="1081088"/>
            <a:ext cx="8153400" cy="884237"/>
          </a:xfrm>
          <a:prstGeom prst="rect">
            <a:avLst/>
          </a:prstGeom>
          <a:noFill/>
          <a:ln w="12700">
            <a:noFill/>
            <a:miter lim="800000"/>
            <a:headEnd/>
            <a:tailEnd/>
          </a:ln>
          <a:effectLst/>
        </p:spPr>
        <p:txBody>
          <a:bodyPr>
            <a:prstTxWarp prst="textNoShape">
              <a:avLst/>
            </a:prstTxWarp>
            <a:spAutoFit/>
          </a:bodyPr>
          <a:lstStyle/>
          <a:p>
            <a:pPr>
              <a:buFontTx/>
              <a:buChar char="•"/>
            </a:pPr>
            <a:r>
              <a:rPr lang="en-US" sz="2800" dirty="0">
                <a:solidFill>
                  <a:schemeClr val="tx1"/>
                </a:solidFill>
                <a:latin typeface="18 VAG Rounded Thin   55390"/>
                <a:cs typeface="18 vag rounded bold    07930"/>
              </a:rPr>
              <a:t>Edit Addresses in relocation table </a:t>
            </a:r>
          </a:p>
          <a:p>
            <a:pPr lvl="1">
              <a:buFontTx/>
              <a:buChar char="•"/>
            </a:pPr>
            <a:r>
              <a:rPr lang="en-US" sz="2400" dirty="0">
                <a:solidFill>
                  <a:schemeClr val="bg2"/>
                </a:solidFill>
                <a:latin typeface="18 VAG Rounded Thin   55390"/>
                <a:cs typeface="18 vag rounded bold    07930"/>
              </a:rPr>
              <a:t> (shown in TAL for clarity, but done in binary )</a:t>
            </a:r>
            <a:endParaRPr lang="en-US" sz="2800" dirty="0">
              <a:solidFill>
                <a:schemeClr val="tx1"/>
              </a:solidFill>
              <a:latin typeface="18 VAG Rounded Thin   55390"/>
              <a:cs typeface="18 vag rounded bold    07930"/>
            </a:endParaRPr>
          </a:p>
        </p:txBody>
      </p:sp>
      <p:sp>
        <p:nvSpPr>
          <p:cNvPr id="2366470" name="Line 6"/>
          <p:cNvSpPr>
            <a:spLocks noChangeShapeType="1"/>
          </p:cNvSpPr>
          <p:nvPr/>
        </p:nvSpPr>
        <p:spPr bwMode="auto">
          <a:xfrm>
            <a:off x="4648200" y="1676400"/>
            <a:ext cx="0" cy="4876800"/>
          </a:xfrm>
          <a:prstGeom prst="line">
            <a:avLst/>
          </a:prstGeom>
          <a:noFill/>
          <a:ln w="38100">
            <a:solidFill>
              <a:schemeClr val="bg2"/>
            </a:solidFill>
            <a:round/>
            <a:headEnd/>
            <a:tailEnd/>
          </a:ln>
          <a:effectLst/>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68514" name="Rectangle 2"/>
          <p:cNvSpPr>
            <a:spLocks noGrp="1" noChangeArrowheads="1"/>
          </p:cNvSpPr>
          <p:nvPr>
            <p:ph type="title"/>
          </p:nvPr>
        </p:nvSpPr>
        <p:spPr/>
        <p:txBody>
          <a:bodyPr/>
          <a:lstStyle/>
          <a:p>
            <a:r>
              <a:rPr lang="en-US"/>
              <a:t>Link step 3:</a:t>
            </a:r>
          </a:p>
        </p:txBody>
      </p:sp>
      <p:sp>
        <p:nvSpPr>
          <p:cNvPr id="2368515" name="Rectangle 3"/>
          <p:cNvSpPr>
            <a:spLocks noGrp="1" noChangeArrowheads="1"/>
          </p:cNvSpPr>
          <p:nvPr>
            <p:ph idx="1"/>
          </p:nvPr>
        </p:nvSpPr>
        <p:spPr/>
        <p:txBody>
          <a:bodyPr/>
          <a:lstStyle/>
          <a:p>
            <a:r>
              <a:rPr lang="en-US" sz="3200"/>
              <a:t>Output executable of merged modules.</a:t>
            </a:r>
          </a:p>
          <a:p>
            <a:pPr lvl="1"/>
            <a:r>
              <a:rPr lang="en-US" sz="2800"/>
              <a:t>Single text (instruction) segment</a:t>
            </a:r>
          </a:p>
          <a:p>
            <a:pPr lvl="1"/>
            <a:r>
              <a:rPr lang="en-US" sz="2800"/>
              <a:t>Single data segment</a:t>
            </a:r>
          </a:p>
          <a:p>
            <a:pPr lvl="1"/>
            <a:r>
              <a:rPr lang="en-US" sz="2800"/>
              <a:t>Header detailing size of each segment</a:t>
            </a:r>
          </a:p>
          <a:p>
            <a:endParaRPr lang="en-US" sz="3200"/>
          </a:p>
          <a:p>
            <a:r>
              <a:rPr lang="en-US" sz="3200">
                <a:solidFill>
                  <a:schemeClr val="accent1"/>
                </a:solidFill>
              </a:rPr>
              <a:t>NOTE:</a:t>
            </a:r>
            <a:endParaRPr lang="en-US" sz="3200"/>
          </a:p>
          <a:p>
            <a:pPr lvl="1"/>
            <a:r>
              <a:rPr lang="en-US" sz="2800"/>
              <a:t>The preceeding example was a much simplified version of how ELF and other standard formats work, meant only to demonstrate the basic principles.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686800" cy="762000"/>
          </a:xfrm>
        </p:spPr>
        <p:txBody>
          <a:bodyPr/>
          <a:lstStyle/>
          <a:p>
            <a:r>
              <a:rPr lang="en-US" dirty="0" smtClean="0"/>
              <a:t>Assembler Directives (</a:t>
            </a:r>
            <a:r>
              <a:rPr lang="en-US" dirty="0" err="1" smtClean="0"/>
              <a:t>p</a:t>
            </a:r>
            <a:r>
              <a:rPr lang="en-US" dirty="0" smtClean="0"/>
              <a:t>.</a:t>
            </a:r>
            <a:r>
              <a:rPr lang="en-US" dirty="0" smtClean="0"/>
              <a:t> B-5)</a:t>
            </a:r>
            <a:endParaRPr lang="en-US" dirty="0"/>
          </a:p>
        </p:txBody>
      </p:sp>
      <p:sp>
        <p:nvSpPr>
          <p:cNvPr id="2274307" name="Rectangle 3"/>
          <p:cNvSpPr>
            <a:spLocks noGrp="1" noChangeArrowheads="1"/>
          </p:cNvSpPr>
          <p:nvPr>
            <p:ph idx="1"/>
          </p:nvPr>
        </p:nvSpPr>
        <p:spPr>
          <a:xfrm>
            <a:off x="457200" y="1143000"/>
            <a:ext cx="8229600" cy="5273675"/>
          </a:xfrm>
        </p:spPr>
        <p:txBody>
          <a:bodyPr/>
          <a:lstStyle/>
          <a:p>
            <a:r>
              <a:rPr lang="en-US" dirty="0"/>
              <a:t>Give directions to assembler, but do not produce machine instructions</a:t>
            </a:r>
          </a:p>
          <a:p>
            <a:pPr lvl="1">
              <a:buFontTx/>
              <a:buNone/>
            </a:pPr>
            <a:r>
              <a:rPr lang="en-US" dirty="0">
                <a:latin typeface="Courier New" pitchFamily="-65" charset="0"/>
              </a:rPr>
              <a:t> </a:t>
            </a:r>
            <a:r>
              <a:rPr lang="en-US" b="1" dirty="0">
                <a:solidFill>
                  <a:schemeClr val="accent1"/>
                </a:solidFill>
                <a:latin typeface="Courier New" pitchFamily="-65" charset="0"/>
              </a:rPr>
              <a:t>.text</a:t>
            </a:r>
            <a:r>
              <a:rPr lang="en-US" b="1" dirty="0">
                <a:solidFill>
                  <a:schemeClr val="accent1"/>
                </a:solidFill>
              </a:rPr>
              <a:t>:</a:t>
            </a:r>
            <a:r>
              <a:rPr lang="en-US" dirty="0">
                <a:solidFill>
                  <a:schemeClr val="accent1"/>
                </a:solidFill>
              </a:rPr>
              <a:t> </a:t>
            </a:r>
            <a:r>
              <a:rPr lang="en-US" dirty="0"/>
              <a:t>Subsequent items put in user text segment (machine code)</a:t>
            </a:r>
          </a:p>
          <a:p>
            <a:pPr lvl="1">
              <a:buFontTx/>
              <a:buNone/>
            </a:pPr>
            <a:r>
              <a:rPr lang="en-US" dirty="0">
                <a:latin typeface="Courier New" pitchFamily="-65" charset="0"/>
              </a:rPr>
              <a:t> </a:t>
            </a:r>
            <a:r>
              <a:rPr lang="en-US" b="1" dirty="0">
                <a:solidFill>
                  <a:schemeClr val="accent1"/>
                </a:solidFill>
                <a:latin typeface="Courier New" pitchFamily="-65" charset="0"/>
              </a:rPr>
              <a:t>.data</a:t>
            </a:r>
            <a:r>
              <a:rPr lang="en-US" b="1" dirty="0">
                <a:solidFill>
                  <a:schemeClr val="accent1"/>
                </a:solidFill>
              </a:rPr>
              <a:t>:</a:t>
            </a:r>
            <a:r>
              <a:rPr lang="en-US" dirty="0">
                <a:solidFill>
                  <a:schemeClr val="accent1"/>
                </a:solidFill>
              </a:rPr>
              <a:t> </a:t>
            </a:r>
            <a:r>
              <a:rPr lang="en-US" dirty="0"/>
              <a:t>Subsequent items put in user data segment (binary rep of data in source file)</a:t>
            </a:r>
          </a:p>
          <a:p>
            <a:pPr lvl="1">
              <a:buFontTx/>
              <a:buNone/>
            </a:pPr>
            <a:r>
              <a:rPr lang="en-US" dirty="0">
                <a:latin typeface="Courier New" pitchFamily="-65" charset="0"/>
              </a:rPr>
              <a:t> </a:t>
            </a:r>
            <a:r>
              <a:rPr lang="en-US" b="1" dirty="0">
                <a:solidFill>
                  <a:schemeClr val="accent1"/>
                </a:solidFill>
                <a:latin typeface="Courier New" pitchFamily="-65" charset="0"/>
              </a:rPr>
              <a:t>.</a:t>
            </a:r>
            <a:r>
              <a:rPr lang="en-US" b="1" dirty="0" err="1">
                <a:solidFill>
                  <a:schemeClr val="accent1"/>
                </a:solidFill>
                <a:latin typeface="Courier New" pitchFamily="-65" charset="0"/>
              </a:rPr>
              <a:t>globl</a:t>
            </a:r>
            <a:r>
              <a:rPr lang="en-US" b="1" dirty="0">
                <a:solidFill>
                  <a:schemeClr val="accent1"/>
                </a:solidFill>
              </a:rPr>
              <a:t> </a:t>
            </a:r>
            <a:r>
              <a:rPr lang="en-US" b="1" dirty="0">
                <a:solidFill>
                  <a:schemeClr val="accent1"/>
                </a:solidFill>
                <a:latin typeface="Courier New" pitchFamily="-65" charset="0"/>
              </a:rPr>
              <a:t>sym</a:t>
            </a:r>
            <a:r>
              <a:rPr lang="en-US" b="1" dirty="0">
                <a:solidFill>
                  <a:schemeClr val="accent1"/>
                </a:solidFill>
              </a:rPr>
              <a:t>:</a:t>
            </a:r>
            <a:r>
              <a:rPr lang="en-US" dirty="0">
                <a:solidFill>
                  <a:schemeClr val="accent1"/>
                </a:solidFill>
              </a:rPr>
              <a:t> </a:t>
            </a:r>
            <a:r>
              <a:rPr lang="en-US" dirty="0"/>
              <a:t>declares </a:t>
            </a:r>
            <a:r>
              <a:rPr lang="en-US" b="1" dirty="0">
                <a:latin typeface="Courier New" pitchFamily="-65" charset="0"/>
              </a:rPr>
              <a:t>sym</a:t>
            </a:r>
            <a:r>
              <a:rPr lang="en-US" b="1" dirty="0"/>
              <a:t> </a:t>
            </a:r>
            <a:r>
              <a:rPr lang="en-US" dirty="0"/>
              <a:t>global and can be referenced from other files</a:t>
            </a:r>
          </a:p>
          <a:p>
            <a:pPr lvl="1">
              <a:buFontTx/>
              <a:buNone/>
            </a:pPr>
            <a:r>
              <a:rPr lang="en-US" dirty="0">
                <a:latin typeface="Courier New" pitchFamily="-65" charset="0"/>
              </a:rPr>
              <a:t> </a:t>
            </a:r>
            <a:r>
              <a:rPr lang="en-US" b="1" dirty="0">
                <a:solidFill>
                  <a:schemeClr val="accent1"/>
                </a:solidFill>
                <a:latin typeface="Courier New" pitchFamily="-65" charset="0"/>
              </a:rPr>
              <a:t>.</a:t>
            </a:r>
            <a:r>
              <a:rPr lang="en-US" b="1" dirty="0" err="1">
                <a:solidFill>
                  <a:schemeClr val="accent1"/>
                </a:solidFill>
                <a:latin typeface="Courier New" pitchFamily="-65" charset="0"/>
              </a:rPr>
              <a:t>asciiz</a:t>
            </a:r>
            <a:r>
              <a:rPr lang="en-US" b="1" dirty="0">
                <a:solidFill>
                  <a:schemeClr val="accent1"/>
                </a:solidFill>
                <a:latin typeface="Courier New" pitchFamily="-65" charset="0"/>
              </a:rPr>
              <a:t> </a:t>
            </a:r>
            <a:r>
              <a:rPr lang="en-US" b="1" dirty="0" err="1">
                <a:solidFill>
                  <a:schemeClr val="accent1"/>
                </a:solidFill>
                <a:latin typeface="Courier New" pitchFamily="-65" charset="0"/>
              </a:rPr>
              <a:t>str</a:t>
            </a:r>
            <a:r>
              <a:rPr lang="en-US" b="1" dirty="0">
                <a:solidFill>
                  <a:schemeClr val="accent1"/>
                </a:solidFill>
              </a:rPr>
              <a:t>:</a:t>
            </a:r>
            <a:r>
              <a:rPr lang="en-US" dirty="0">
                <a:solidFill>
                  <a:schemeClr val="accent1"/>
                </a:solidFill>
              </a:rPr>
              <a:t> </a:t>
            </a:r>
            <a:r>
              <a:rPr lang="en-US" dirty="0"/>
              <a:t>Store the string </a:t>
            </a:r>
            <a:r>
              <a:rPr lang="en-US" b="1" dirty="0" err="1">
                <a:latin typeface="Courier New" pitchFamily="-65" charset="0"/>
              </a:rPr>
              <a:t>str</a:t>
            </a:r>
            <a:r>
              <a:rPr lang="en-US" dirty="0"/>
              <a:t> in memory and null-terminate it</a:t>
            </a:r>
          </a:p>
          <a:p>
            <a:pPr lvl="1">
              <a:buFontTx/>
              <a:buNone/>
            </a:pPr>
            <a:r>
              <a:rPr lang="en-US" dirty="0">
                <a:solidFill>
                  <a:schemeClr val="accent1"/>
                </a:solidFill>
              </a:rPr>
              <a:t>	</a:t>
            </a:r>
            <a:r>
              <a:rPr lang="en-US" b="1" dirty="0">
                <a:solidFill>
                  <a:schemeClr val="accent1"/>
                </a:solidFill>
                <a:latin typeface="Courier New" pitchFamily="-65" charset="0"/>
              </a:rPr>
              <a:t>.word w1…</a:t>
            </a:r>
            <a:r>
              <a:rPr lang="en-US" b="1" dirty="0" err="1">
                <a:solidFill>
                  <a:schemeClr val="accent1"/>
                </a:solidFill>
                <a:latin typeface="Courier New" pitchFamily="-65" charset="0"/>
              </a:rPr>
              <a:t>wn</a:t>
            </a:r>
            <a:r>
              <a:rPr lang="en-US" b="1" dirty="0">
                <a:solidFill>
                  <a:schemeClr val="accent1"/>
                </a:solidFill>
              </a:rPr>
              <a:t>:</a:t>
            </a:r>
            <a:r>
              <a:rPr lang="en-US" dirty="0">
                <a:solidFill>
                  <a:schemeClr val="accent1"/>
                </a:solidFill>
              </a:rPr>
              <a:t> </a:t>
            </a:r>
            <a:r>
              <a:rPr lang="en-US" dirty="0"/>
              <a:t>Store the </a:t>
            </a:r>
            <a:r>
              <a:rPr lang="en-US" i="1" dirty="0" err="1"/>
              <a:t>n</a:t>
            </a:r>
            <a:r>
              <a:rPr lang="en-US" dirty="0"/>
              <a:t> 32-bit quantities in successive memory words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Pseudoinstruction</a:t>
            </a:r>
            <a:r>
              <a:rPr lang="en-US" dirty="0" smtClean="0"/>
              <a:t> Replacement</a:t>
            </a:r>
            <a:endParaRPr lang="en-US" dirty="0"/>
          </a:p>
        </p:txBody>
      </p:sp>
      <p:sp>
        <p:nvSpPr>
          <p:cNvPr id="2275331" name="Rectangle 3"/>
          <p:cNvSpPr>
            <a:spLocks noGrp="1" noChangeArrowheads="1"/>
          </p:cNvSpPr>
          <p:nvPr>
            <p:ph idx="1"/>
          </p:nvPr>
        </p:nvSpPr>
        <p:spPr>
          <a:xfrm>
            <a:off x="457200" y="1143000"/>
            <a:ext cx="8458200" cy="5187950"/>
          </a:xfrm>
        </p:spPr>
        <p:txBody>
          <a:bodyPr/>
          <a:lstStyle/>
          <a:p>
            <a:pPr>
              <a:tabLst>
                <a:tab pos="4229100" algn="l"/>
              </a:tabLst>
            </a:pPr>
            <a:r>
              <a:rPr lang="en-US" sz="2800" dirty="0" err="1"/>
              <a:t>Asm</a:t>
            </a:r>
            <a:r>
              <a:rPr lang="en-US" sz="2800" dirty="0"/>
              <a:t>. treats convenient variations of machine language instructions as if real instructions</a:t>
            </a:r>
            <a:br>
              <a:rPr lang="en-US" sz="2800" dirty="0"/>
            </a:br>
            <a:r>
              <a:rPr lang="en-US" sz="2800" u="sng" dirty="0" smtClean="0"/>
              <a:t>Pseudo (MAL):</a:t>
            </a:r>
            <a:r>
              <a:rPr lang="en-US" sz="2800" dirty="0"/>
              <a:t>	</a:t>
            </a:r>
            <a:r>
              <a:rPr lang="en-US" sz="2800" u="sng" dirty="0" smtClean="0"/>
              <a:t>Real (TAL):</a:t>
            </a:r>
            <a:endParaRPr lang="en-US" sz="2800" u="sng" dirty="0"/>
          </a:p>
          <a:p>
            <a:pPr>
              <a:buFont typeface="Times" pitchFamily="-65" charset="0"/>
              <a:buNone/>
              <a:tabLst>
                <a:tab pos="4229100" algn="l"/>
              </a:tabLst>
            </a:pPr>
            <a:r>
              <a:rPr lang="en-US" sz="2400" dirty="0">
                <a:latin typeface="Courier New" pitchFamily="-65" charset="0"/>
              </a:rPr>
              <a:t>	 </a:t>
            </a:r>
            <a:r>
              <a:rPr lang="en-US" sz="2400" b="1" dirty="0" err="1">
                <a:solidFill>
                  <a:srgbClr val="FFFF00"/>
                </a:solidFill>
                <a:latin typeface="Courier New" pitchFamily="-65" charset="0"/>
              </a:rPr>
              <a:t>subu</a:t>
            </a:r>
            <a:r>
              <a:rPr lang="en-US" sz="2400" b="1" dirty="0">
                <a:solidFill>
                  <a:srgbClr val="FFFF00"/>
                </a:solidFill>
                <a:latin typeface="Courier New" pitchFamily="-65" charset="0"/>
              </a:rPr>
              <a:t> $sp,$sp,32</a:t>
            </a:r>
            <a:r>
              <a:rPr lang="en-US" sz="2400" b="1" dirty="0">
                <a:latin typeface="Courier New" pitchFamily="-65" charset="0"/>
              </a:rPr>
              <a:t>	</a:t>
            </a:r>
            <a:r>
              <a:rPr lang="en-US" sz="2400" b="1" dirty="0" err="1">
                <a:latin typeface="Courier New" pitchFamily="-65" charset="0"/>
              </a:rPr>
              <a:t>addiu</a:t>
            </a:r>
            <a:r>
              <a:rPr lang="en-US" sz="2400" b="1" dirty="0">
                <a:latin typeface="Courier New" pitchFamily="-65" charset="0"/>
              </a:rPr>
              <a:t> $sp,$sp,-32</a:t>
            </a:r>
          </a:p>
          <a:p>
            <a:pPr>
              <a:buFont typeface="Times" pitchFamily="-65" charset="0"/>
              <a:buNone/>
              <a:tabLst>
                <a:tab pos="4229100" algn="l"/>
              </a:tabLst>
            </a:pPr>
            <a:r>
              <a:rPr lang="en-US" sz="2400" b="1" dirty="0">
                <a:latin typeface="Courier New" pitchFamily="-65" charset="0"/>
              </a:rPr>
              <a:t>	 </a:t>
            </a:r>
            <a:r>
              <a:rPr lang="en-US" sz="2400" b="1" dirty="0" err="1">
                <a:solidFill>
                  <a:srgbClr val="FFFF00"/>
                </a:solidFill>
                <a:latin typeface="Courier New" pitchFamily="-65" charset="0"/>
              </a:rPr>
              <a:t>sd</a:t>
            </a:r>
            <a:r>
              <a:rPr lang="en-US" sz="2400" b="1" dirty="0">
                <a:solidFill>
                  <a:srgbClr val="FFFF00"/>
                </a:solidFill>
                <a:latin typeface="Courier New" pitchFamily="-65" charset="0"/>
              </a:rPr>
              <a:t> $a0, 32($sp) </a:t>
            </a:r>
            <a:r>
              <a:rPr lang="en-US" sz="2400" b="1" dirty="0">
                <a:latin typeface="Courier New" pitchFamily="-65" charset="0"/>
              </a:rPr>
              <a:t>	</a:t>
            </a:r>
            <a:r>
              <a:rPr lang="en-US" sz="2400" b="1" dirty="0" err="1">
                <a:latin typeface="Courier New" pitchFamily="-65" charset="0"/>
              </a:rPr>
              <a:t>sw</a:t>
            </a:r>
            <a:r>
              <a:rPr lang="en-US" sz="2400" b="1" dirty="0">
                <a:latin typeface="Courier New" pitchFamily="-65" charset="0"/>
              </a:rPr>
              <a:t> $a0, 32($sp)</a:t>
            </a:r>
            <a:br>
              <a:rPr lang="en-US" sz="2400" b="1" dirty="0">
                <a:latin typeface="Courier New" pitchFamily="-65" charset="0"/>
              </a:rPr>
            </a:br>
            <a:r>
              <a:rPr lang="en-US" sz="2400" b="1" dirty="0">
                <a:latin typeface="Courier New" pitchFamily="-65" charset="0"/>
              </a:rPr>
              <a:t>	</a:t>
            </a:r>
            <a:r>
              <a:rPr lang="en-US" sz="2400" b="1" dirty="0" err="1">
                <a:latin typeface="Courier New" pitchFamily="-65" charset="0"/>
              </a:rPr>
              <a:t>sw</a:t>
            </a:r>
            <a:r>
              <a:rPr lang="en-US" sz="2400" b="1" dirty="0">
                <a:latin typeface="Courier New" pitchFamily="-65" charset="0"/>
              </a:rPr>
              <a:t> $a1, 36($sp)</a:t>
            </a:r>
          </a:p>
          <a:p>
            <a:pPr>
              <a:buFont typeface="Times" pitchFamily="-65" charset="0"/>
              <a:buNone/>
              <a:tabLst>
                <a:tab pos="4229100" algn="l"/>
              </a:tabLst>
            </a:pPr>
            <a:r>
              <a:rPr lang="en-US" sz="2400" b="1" dirty="0">
                <a:latin typeface="Courier New" pitchFamily="-65" charset="0"/>
              </a:rPr>
              <a:t>	 </a:t>
            </a:r>
            <a:r>
              <a:rPr lang="en-US" sz="2400" b="1" dirty="0" err="1">
                <a:solidFill>
                  <a:srgbClr val="FFFF00"/>
                </a:solidFill>
                <a:latin typeface="Courier New" pitchFamily="-65" charset="0"/>
              </a:rPr>
              <a:t>mul</a:t>
            </a:r>
            <a:r>
              <a:rPr lang="en-US" sz="2400" b="1" dirty="0">
                <a:solidFill>
                  <a:srgbClr val="FFFF00"/>
                </a:solidFill>
                <a:latin typeface="Courier New" pitchFamily="-65" charset="0"/>
              </a:rPr>
              <a:t> $t7,$t6,$t5</a:t>
            </a:r>
            <a:r>
              <a:rPr lang="en-US" sz="2400" b="1" dirty="0">
                <a:latin typeface="Courier New" pitchFamily="-65" charset="0"/>
              </a:rPr>
              <a:t>	</a:t>
            </a:r>
            <a:r>
              <a:rPr lang="en-US" sz="2400" b="1" dirty="0" err="1">
                <a:latin typeface="Courier New" pitchFamily="-65" charset="0"/>
              </a:rPr>
              <a:t>mul</a:t>
            </a:r>
            <a:r>
              <a:rPr lang="en-US" sz="2400" b="1" dirty="0">
                <a:latin typeface="Courier New" pitchFamily="-65" charset="0"/>
              </a:rPr>
              <a:t> $t6,$t5</a:t>
            </a:r>
            <a:br>
              <a:rPr lang="en-US" sz="2400" b="1" dirty="0">
                <a:latin typeface="Courier New" pitchFamily="-65" charset="0"/>
              </a:rPr>
            </a:br>
            <a:r>
              <a:rPr lang="en-US" sz="2400" b="1" dirty="0">
                <a:latin typeface="Courier New" pitchFamily="-65" charset="0"/>
              </a:rPr>
              <a:t>	</a:t>
            </a:r>
            <a:r>
              <a:rPr lang="en-US" sz="2400" b="1" dirty="0" err="1">
                <a:latin typeface="Courier New" pitchFamily="-65" charset="0"/>
              </a:rPr>
              <a:t>mflo</a:t>
            </a:r>
            <a:r>
              <a:rPr lang="en-US" sz="2400" b="1" dirty="0">
                <a:latin typeface="Courier New" pitchFamily="-65" charset="0"/>
              </a:rPr>
              <a:t> $t7</a:t>
            </a:r>
          </a:p>
          <a:p>
            <a:pPr>
              <a:buFont typeface="Times" pitchFamily="-65" charset="0"/>
              <a:buNone/>
              <a:tabLst>
                <a:tab pos="4229100" algn="l"/>
              </a:tabLst>
            </a:pPr>
            <a:r>
              <a:rPr lang="en-US" sz="2400" b="1" dirty="0">
                <a:latin typeface="Courier New" pitchFamily="-65" charset="0"/>
              </a:rPr>
              <a:t>	 </a:t>
            </a:r>
            <a:r>
              <a:rPr lang="en-US" sz="2400" b="1" dirty="0" err="1">
                <a:solidFill>
                  <a:srgbClr val="FFFF00"/>
                </a:solidFill>
                <a:latin typeface="Courier New" pitchFamily="-65" charset="0"/>
              </a:rPr>
              <a:t>addu</a:t>
            </a:r>
            <a:r>
              <a:rPr lang="en-US" sz="2400" b="1" dirty="0">
                <a:solidFill>
                  <a:srgbClr val="FFFF00"/>
                </a:solidFill>
                <a:latin typeface="Courier New" pitchFamily="-65" charset="0"/>
              </a:rPr>
              <a:t> $t0,$t6,1</a:t>
            </a:r>
            <a:r>
              <a:rPr lang="en-US" sz="2400" b="1" dirty="0">
                <a:latin typeface="Courier New" pitchFamily="-65" charset="0"/>
              </a:rPr>
              <a:t>	</a:t>
            </a:r>
            <a:r>
              <a:rPr lang="en-US" sz="2400" b="1" dirty="0" err="1">
                <a:latin typeface="Courier New" pitchFamily="-65" charset="0"/>
              </a:rPr>
              <a:t>addiu</a:t>
            </a:r>
            <a:r>
              <a:rPr lang="en-US" sz="2400" b="1" dirty="0">
                <a:latin typeface="Courier New" pitchFamily="-65" charset="0"/>
              </a:rPr>
              <a:t> $t0,$t6,1</a:t>
            </a:r>
          </a:p>
          <a:p>
            <a:pPr>
              <a:buFont typeface="Times" pitchFamily="-65" charset="0"/>
              <a:buNone/>
              <a:tabLst>
                <a:tab pos="4229100" algn="l"/>
              </a:tabLst>
            </a:pPr>
            <a:r>
              <a:rPr lang="en-US" sz="2400" b="1" dirty="0">
                <a:latin typeface="Courier New" pitchFamily="-65" charset="0"/>
              </a:rPr>
              <a:t>	 </a:t>
            </a:r>
            <a:r>
              <a:rPr lang="en-US" sz="2400" b="1" dirty="0" err="1">
                <a:solidFill>
                  <a:srgbClr val="FFFF00"/>
                </a:solidFill>
                <a:latin typeface="Courier New" pitchFamily="-65" charset="0"/>
              </a:rPr>
              <a:t>ble</a:t>
            </a:r>
            <a:r>
              <a:rPr lang="en-US" sz="2400" b="1" dirty="0">
                <a:solidFill>
                  <a:srgbClr val="FFFF00"/>
                </a:solidFill>
                <a:latin typeface="Courier New" pitchFamily="-65" charset="0"/>
              </a:rPr>
              <a:t> $t0,100,loop</a:t>
            </a:r>
            <a:r>
              <a:rPr lang="en-US" sz="2400" b="1" dirty="0">
                <a:latin typeface="Courier New" pitchFamily="-65" charset="0"/>
              </a:rPr>
              <a:t>	</a:t>
            </a:r>
            <a:r>
              <a:rPr lang="en-US" sz="2400" b="1" dirty="0" err="1">
                <a:latin typeface="Courier New" pitchFamily="-65" charset="0"/>
              </a:rPr>
              <a:t>slti</a:t>
            </a:r>
            <a:r>
              <a:rPr lang="en-US" sz="2400" b="1" dirty="0">
                <a:latin typeface="Courier New" pitchFamily="-65" charset="0"/>
              </a:rPr>
              <a:t> $at,$t0,101</a:t>
            </a:r>
            <a:br>
              <a:rPr lang="en-US" sz="2400" b="1" dirty="0">
                <a:latin typeface="Courier New" pitchFamily="-65" charset="0"/>
              </a:rPr>
            </a:br>
            <a:r>
              <a:rPr lang="en-US" sz="2400" b="1" dirty="0">
                <a:latin typeface="Courier New" pitchFamily="-65" charset="0"/>
              </a:rPr>
              <a:t>	</a:t>
            </a:r>
            <a:r>
              <a:rPr lang="en-US" sz="2400" b="1" dirty="0" err="1">
                <a:latin typeface="Courier New" pitchFamily="-65" charset="0"/>
              </a:rPr>
              <a:t>bne</a:t>
            </a:r>
            <a:r>
              <a:rPr lang="en-US" sz="2400" b="1" dirty="0">
                <a:latin typeface="Courier New" pitchFamily="-65" charset="0"/>
              </a:rPr>
              <a:t> $at,$0,loop</a:t>
            </a:r>
          </a:p>
          <a:p>
            <a:pPr>
              <a:buFont typeface="Times" pitchFamily="-65" charset="0"/>
              <a:buNone/>
              <a:tabLst>
                <a:tab pos="4229100" algn="l"/>
              </a:tabLst>
            </a:pPr>
            <a:r>
              <a:rPr lang="en-US" sz="2400" b="1" dirty="0">
                <a:latin typeface="Courier New" pitchFamily="-65" charset="0"/>
              </a:rPr>
              <a:t>	 </a:t>
            </a:r>
            <a:r>
              <a:rPr lang="en-US" sz="2400" b="1" dirty="0">
                <a:solidFill>
                  <a:srgbClr val="FFFF00"/>
                </a:solidFill>
                <a:latin typeface="Courier New" pitchFamily="-65" charset="0"/>
              </a:rPr>
              <a:t>la $a0, </a:t>
            </a:r>
            <a:r>
              <a:rPr lang="en-US" sz="2400" b="1" dirty="0" err="1">
                <a:solidFill>
                  <a:srgbClr val="FFFF00"/>
                </a:solidFill>
                <a:latin typeface="Courier New" pitchFamily="-65" charset="0"/>
              </a:rPr>
              <a:t>str</a:t>
            </a:r>
            <a:r>
              <a:rPr lang="en-US" sz="2400" b="1" dirty="0">
                <a:latin typeface="Courier New" pitchFamily="-65" charset="0"/>
              </a:rPr>
              <a:t>	</a:t>
            </a:r>
            <a:r>
              <a:rPr lang="en-US" sz="2400" b="1" dirty="0" err="1">
                <a:latin typeface="Courier New" pitchFamily="-65" charset="0"/>
              </a:rPr>
              <a:t>lui</a:t>
            </a:r>
            <a:r>
              <a:rPr lang="en-US" sz="2400" b="1" dirty="0">
                <a:latin typeface="Courier New" pitchFamily="-65" charset="0"/>
              </a:rPr>
              <a:t> $</a:t>
            </a:r>
            <a:r>
              <a:rPr lang="en-US" sz="2400" b="1" dirty="0" err="1">
                <a:latin typeface="Courier New" pitchFamily="-65" charset="0"/>
              </a:rPr>
              <a:t>at,left(str</a:t>
            </a:r>
            <a:r>
              <a:rPr lang="en-US" sz="2400" b="1" dirty="0">
                <a:latin typeface="Courier New" pitchFamily="-65" charset="0"/>
              </a:rPr>
              <a:t>)</a:t>
            </a:r>
            <a:br>
              <a:rPr lang="en-US" sz="2400" b="1" dirty="0">
                <a:latin typeface="Courier New" pitchFamily="-65" charset="0"/>
              </a:rPr>
            </a:br>
            <a:r>
              <a:rPr lang="en-US" sz="2400" b="1" dirty="0">
                <a:latin typeface="Courier New" pitchFamily="-65" charset="0"/>
              </a:rPr>
              <a:t> 	</a:t>
            </a:r>
            <a:r>
              <a:rPr lang="en-US" sz="2400" b="1" dirty="0" err="1">
                <a:latin typeface="Courier New" pitchFamily="-65" charset="0"/>
              </a:rPr>
              <a:t>ori</a:t>
            </a:r>
            <a:r>
              <a:rPr lang="en-US" sz="2400" b="1" dirty="0">
                <a:latin typeface="Courier New" pitchFamily="-65" charset="0"/>
              </a:rPr>
              <a:t> $a0,$at,right(str)</a:t>
            </a:r>
            <a:endParaRPr lang="en-US" sz="2000" b="1" dirty="0">
              <a:latin typeface="Courier New" pitchFamily="-65"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76354" name="Rectangle 2"/>
          <p:cNvSpPr>
            <a:spLocks noGrp="1" noChangeArrowheads="1"/>
          </p:cNvSpPr>
          <p:nvPr>
            <p:ph type="title"/>
          </p:nvPr>
        </p:nvSpPr>
        <p:spPr/>
        <p:txBody>
          <a:bodyPr/>
          <a:lstStyle/>
          <a:p>
            <a:r>
              <a:rPr lang="en-US" dirty="0" smtClean="0"/>
              <a:t>Producing Machine Language (1/3)</a:t>
            </a:r>
            <a:endParaRPr lang="en-US" dirty="0"/>
          </a:p>
        </p:txBody>
      </p:sp>
      <p:sp>
        <p:nvSpPr>
          <p:cNvPr id="2276355" name="Rectangle 3"/>
          <p:cNvSpPr>
            <a:spLocks noGrp="1" noChangeArrowheads="1"/>
          </p:cNvSpPr>
          <p:nvPr>
            <p:ph idx="1"/>
          </p:nvPr>
        </p:nvSpPr>
        <p:spPr/>
        <p:txBody>
          <a:bodyPr/>
          <a:lstStyle/>
          <a:p>
            <a:r>
              <a:rPr lang="en-US" dirty="0" smtClean="0"/>
              <a:t>Simple Case</a:t>
            </a:r>
          </a:p>
          <a:p>
            <a:pPr lvl="1"/>
            <a:r>
              <a:rPr lang="en-US" dirty="0" smtClean="0"/>
              <a:t>Arithmetic, Logical, Shifts, and so on.</a:t>
            </a:r>
          </a:p>
          <a:p>
            <a:pPr lvl="1"/>
            <a:r>
              <a:rPr lang="en-US" dirty="0" smtClean="0"/>
              <a:t>All necessary info is within the instruction already.</a:t>
            </a:r>
          </a:p>
          <a:p>
            <a:r>
              <a:rPr lang="en-US" dirty="0" smtClean="0"/>
              <a:t>What about Branches?</a:t>
            </a:r>
          </a:p>
          <a:p>
            <a:pPr lvl="1"/>
            <a:r>
              <a:rPr lang="en-US" dirty="0" smtClean="0"/>
              <a:t>PC-Relative</a:t>
            </a:r>
          </a:p>
          <a:p>
            <a:pPr lvl="1"/>
            <a:r>
              <a:rPr lang="en-US" dirty="0" smtClean="0"/>
              <a:t>So once pseudo-instructions are replaced by real ones, we know by how many instructions to branch.</a:t>
            </a:r>
          </a:p>
          <a:p>
            <a:r>
              <a:rPr lang="en-US" dirty="0" smtClean="0"/>
              <a:t>So these can be handled</a:t>
            </a:r>
            <a:r>
              <a:rPr lang="en-US" dirty="0" smtClean="0"/>
              <a:t>.</a:t>
            </a:r>
          </a:p>
          <a:p>
            <a:pPr lvl="1"/>
            <a:r>
              <a:rPr lang="en-US" dirty="0" smtClean="0"/>
              <a:t>Extra for experts: What about long branches?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77378" name="Rectangle 2"/>
          <p:cNvSpPr>
            <a:spLocks noGrp="1" noChangeArrowheads="1"/>
          </p:cNvSpPr>
          <p:nvPr>
            <p:ph type="title"/>
          </p:nvPr>
        </p:nvSpPr>
        <p:spPr/>
        <p:txBody>
          <a:bodyPr/>
          <a:lstStyle/>
          <a:p>
            <a:r>
              <a:rPr lang="en-US" smtClean="0"/>
              <a:t>Producing Machine Language (2/3)</a:t>
            </a:r>
            <a:endParaRPr lang="en-US"/>
          </a:p>
        </p:txBody>
      </p:sp>
      <p:sp>
        <p:nvSpPr>
          <p:cNvPr id="2277379" name="Rectangle 3"/>
          <p:cNvSpPr>
            <a:spLocks noGrp="1" noChangeArrowheads="1"/>
          </p:cNvSpPr>
          <p:nvPr>
            <p:ph idx="1"/>
          </p:nvPr>
        </p:nvSpPr>
        <p:spPr/>
        <p:txBody>
          <a:bodyPr/>
          <a:lstStyle/>
          <a:p>
            <a:r>
              <a:rPr lang="en-US" dirty="0" smtClean="0"/>
              <a:t>“Forward Reference” problem</a:t>
            </a:r>
          </a:p>
          <a:p>
            <a:pPr lvl="1"/>
            <a:r>
              <a:rPr lang="en-US" dirty="0" smtClean="0"/>
              <a:t>Branch instructions can refer to labels that are “forward” in the program:</a:t>
            </a:r>
          </a:p>
          <a:p>
            <a:pPr lvl="1"/>
            <a:endParaRPr lang="en-US" dirty="0" smtClean="0"/>
          </a:p>
          <a:p>
            <a:pPr lvl="1"/>
            <a:endParaRPr lang="en-US" dirty="0" smtClean="0"/>
          </a:p>
          <a:p>
            <a:pPr lvl="1"/>
            <a:endParaRPr lang="en-US" dirty="0" smtClean="0"/>
          </a:p>
          <a:p>
            <a:pPr lvl="1"/>
            <a:endParaRPr lang="en-US" dirty="0" smtClean="0"/>
          </a:p>
          <a:p>
            <a:pPr lvl="1"/>
            <a:r>
              <a:rPr lang="en-US" dirty="0" smtClean="0"/>
              <a:t>Solved by taking 2 passes over the program. </a:t>
            </a:r>
          </a:p>
          <a:p>
            <a:pPr lvl="2"/>
            <a:r>
              <a:rPr lang="en-US" dirty="0" smtClean="0"/>
              <a:t>First pass remembers position of labels</a:t>
            </a:r>
          </a:p>
          <a:p>
            <a:pPr lvl="2"/>
            <a:r>
              <a:rPr lang="en-US" dirty="0" smtClean="0"/>
              <a:t>Second pass uses label positions to generate code </a:t>
            </a:r>
            <a:endParaRPr lang="en-US" dirty="0"/>
          </a:p>
        </p:txBody>
      </p:sp>
      <p:sp>
        <p:nvSpPr>
          <p:cNvPr id="2277380" name="Rectangle 4"/>
          <p:cNvSpPr>
            <a:spLocks noChangeArrowheads="1"/>
          </p:cNvSpPr>
          <p:nvPr/>
        </p:nvSpPr>
        <p:spPr bwMode="auto">
          <a:xfrm>
            <a:off x="1295400" y="2514600"/>
            <a:ext cx="7848600" cy="1774845"/>
          </a:xfrm>
          <a:prstGeom prst="rect">
            <a:avLst/>
          </a:prstGeom>
          <a:noFill/>
          <a:ln w="12700">
            <a:noFill/>
            <a:miter lim="800000"/>
            <a:headEnd/>
            <a:tailEnd/>
          </a:ln>
          <a:effectLst/>
        </p:spPr>
        <p:txBody>
          <a:bodyPr lIns="63500" tIns="25400" rIns="63500" bIns="25400">
            <a:prstTxWarp prst="textNoShape">
              <a:avLst/>
            </a:prstTxWarp>
            <a:spAutoFit/>
          </a:bodyPr>
          <a:lstStyle/>
          <a:p>
            <a:pPr marL="203200" indent="-203200">
              <a:lnSpc>
                <a:spcPct val="75000"/>
              </a:lnSpc>
              <a:spcBef>
                <a:spcPct val="65000"/>
              </a:spcBef>
              <a:buSzPct val="100000"/>
              <a:buFont typeface="Times" pitchFamily="-65" charset="0"/>
              <a:buNone/>
            </a:pPr>
            <a:r>
              <a:rPr lang="en-US" sz="2400" b="1" dirty="0" smtClean="0">
                <a:solidFill>
                  <a:schemeClr val="tx2"/>
                </a:solidFill>
                <a:latin typeface="Courier New" pitchFamily="-65" charset="0"/>
                <a:ea typeface="ＭＳ Ｐゴシック" pitchFamily="-65" charset="-128"/>
              </a:rPr>
              <a:t>     or   $</a:t>
            </a:r>
            <a:r>
              <a:rPr lang="en-US" sz="2400" b="1" dirty="0">
                <a:solidFill>
                  <a:schemeClr val="tx2"/>
                </a:solidFill>
                <a:latin typeface="Courier New" pitchFamily="-65" charset="0"/>
                <a:ea typeface="ＭＳ Ｐゴシック" pitchFamily="-65" charset="-128"/>
              </a:rPr>
              <a:t>v0</a:t>
            </a:r>
            <a:r>
              <a:rPr lang="en-US" sz="2400" b="1" dirty="0" smtClean="0">
                <a:solidFill>
                  <a:schemeClr val="tx2"/>
                </a:solidFill>
                <a:latin typeface="Courier New" pitchFamily="-65" charset="0"/>
                <a:ea typeface="ＭＳ Ｐゴシック" pitchFamily="-65" charset="-128"/>
              </a:rPr>
              <a:t>, $</a:t>
            </a:r>
            <a:r>
              <a:rPr lang="en-US" sz="2400" b="1" dirty="0">
                <a:solidFill>
                  <a:schemeClr val="tx2"/>
                </a:solidFill>
                <a:latin typeface="Courier New" pitchFamily="-65" charset="0"/>
                <a:ea typeface="ＭＳ Ｐゴシック" pitchFamily="-65" charset="-128"/>
              </a:rPr>
              <a:t>0</a:t>
            </a:r>
            <a:r>
              <a:rPr lang="en-US" sz="2400" b="1" dirty="0" smtClean="0">
                <a:solidFill>
                  <a:schemeClr val="tx2"/>
                </a:solidFill>
                <a:latin typeface="Courier New" pitchFamily="-65" charset="0"/>
                <a:ea typeface="ＭＳ Ｐゴシック" pitchFamily="-65" charset="-128"/>
              </a:rPr>
              <a:t>,  $0</a:t>
            </a:r>
            <a:br>
              <a:rPr lang="en-US" sz="2400" b="1" dirty="0" smtClean="0">
                <a:solidFill>
                  <a:schemeClr val="tx2"/>
                </a:solidFill>
                <a:latin typeface="Courier New" pitchFamily="-65" charset="0"/>
                <a:ea typeface="ＭＳ Ｐゴシック" pitchFamily="-65" charset="-128"/>
              </a:rPr>
            </a:br>
            <a:r>
              <a:rPr lang="en-US" sz="2400" b="1" dirty="0" smtClean="0">
                <a:solidFill>
                  <a:schemeClr val="tx2"/>
                </a:solidFill>
                <a:latin typeface="Courier New" pitchFamily="-65" charset="0"/>
                <a:ea typeface="ＭＳ Ｐゴシック" pitchFamily="-65" charset="-128"/>
              </a:rPr>
              <a:t>L1: </a:t>
            </a:r>
            <a:r>
              <a:rPr lang="en-US" sz="2400" b="1" dirty="0" err="1" smtClean="0">
                <a:solidFill>
                  <a:schemeClr val="tx2"/>
                </a:solidFill>
                <a:latin typeface="Courier New" pitchFamily="-65" charset="0"/>
                <a:ea typeface="ＭＳ Ｐゴシック" pitchFamily="-65" charset="-128"/>
              </a:rPr>
              <a:t>slt</a:t>
            </a:r>
            <a:r>
              <a:rPr lang="en-US" sz="2400" b="1" dirty="0" smtClean="0">
                <a:solidFill>
                  <a:schemeClr val="tx2"/>
                </a:solidFill>
                <a:latin typeface="Courier New" pitchFamily="-65" charset="0"/>
                <a:ea typeface="ＭＳ Ｐゴシック" pitchFamily="-65" charset="-128"/>
              </a:rPr>
              <a:t>  $</a:t>
            </a:r>
            <a:r>
              <a:rPr lang="en-US" sz="2400" b="1" dirty="0">
                <a:solidFill>
                  <a:schemeClr val="tx2"/>
                </a:solidFill>
                <a:latin typeface="Courier New" pitchFamily="-65" charset="0"/>
                <a:ea typeface="ＭＳ Ｐゴシック" pitchFamily="-65" charset="-128"/>
              </a:rPr>
              <a:t>t0</a:t>
            </a:r>
            <a:r>
              <a:rPr lang="en-US" sz="2400" b="1" dirty="0" smtClean="0">
                <a:solidFill>
                  <a:schemeClr val="tx2"/>
                </a:solidFill>
                <a:latin typeface="Courier New" pitchFamily="-65" charset="0"/>
                <a:ea typeface="ＭＳ Ｐゴシック" pitchFamily="-65" charset="-128"/>
              </a:rPr>
              <a:t>, $</a:t>
            </a:r>
            <a:r>
              <a:rPr lang="en-US" sz="2400" b="1" dirty="0">
                <a:solidFill>
                  <a:schemeClr val="tx2"/>
                </a:solidFill>
                <a:latin typeface="Courier New" pitchFamily="-65" charset="0"/>
                <a:ea typeface="ＭＳ Ｐゴシック" pitchFamily="-65" charset="-128"/>
              </a:rPr>
              <a:t>0</a:t>
            </a:r>
            <a:r>
              <a:rPr lang="en-US" sz="2400" b="1" dirty="0" smtClean="0">
                <a:solidFill>
                  <a:schemeClr val="tx2"/>
                </a:solidFill>
                <a:latin typeface="Courier New" pitchFamily="-65" charset="0"/>
                <a:ea typeface="ＭＳ Ｐゴシック" pitchFamily="-65" charset="-128"/>
              </a:rPr>
              <a:t>,  $a1</a:t>
            </a:r>
            <a:br>
              <a:rPr lang="en-US" sz="2400" b="1" dirty="0" smtClean="0">
                <a:solidFill>
                  <a:schemeClr val="tx2"/>
                </a:solidFill>
                <a:latin typeface="Courier New" pitchFamily="-65" charset="0"/>
                <a:ea typeface="ＭＳ Ｐゴシック" pitchFamily="-65" charset="-128"/>
              </a:rPr>
            </a:br>
            <a:r>
              <a:rPr lang="en-US" sz="2400" b="1" dirty="0" smtClean="0">
                <a:solidFill>
                  <a:schemeClr val="tx2"/>
                </a:solidFill>
                <a:latin typeface="Courier New" pitchFamily="-65" charset="0"/>
                <a:ea typeface="ＭＳ Ｐゴシック" pitchFamily="-65" charset="-128"/>
              </a:rPr>
              <a:t>    </a:t>
            </a:r>
            <a:r>
              <a:rPr lang="en-US" sz="2400" b="1" dirty="0" err="1" smtClean="0">
                <a:solidFill>
                  <a:schemeClr val="tx2"/>
                </a:solidFill>
                <a:latin typeface="Courier New" pitchFamily="-65" charset="0"/>
                <a:ea typeface="ＭＳ Ｐゴシック" pitchFamily="-65" charset="-128"/>
              </a:rPr>
              <a:t>beq</a:t>
            </a:r>
            <a:r>
              <a:rPr lang="en-US" sz="2400" b="1" dirty="0" smtClean="0">
                <a:solidFill>
                  <a:schemeClr val="tx2"/>
                </a:solidFill>
                <a:latin typeface="Courier New" pitchFamily="-65" charset="0"/>
                <a:ea typeface="ＭＳ Ｐゴシック" pitchFamily="-65" charset="-128"/>
              </a:rPr>
              <a:t>  $</a:t>
            </a:r>
            <a:r>
              <a:rPr lang="en-US" sz="2400" b="1" dirty="0">
                <a:solidFill>
                  <a:schemeClr val="tx2"/>
                </a:solidFill>
                <a:latin typeface="Courier New" pitchFamily="-65" charset="0"/>
                <a:ea typeface="ＭＳ Ｐゴシック" pitchFamily="-65" charset="-128"/>
              </a:rPr>
              <a:t>t0</a:t>
            </a:r>
            <a:r>
              <a:rPr lang="en-US" sz="2400" b="1" dirty="0" smtClean="0">
                <a:solidFill>
                  <a:schemeClr val="tx2"/>
                </a:solidFill>
                <a:latin typeface="Courier New" pitchFamily="-65" charset="0"/>
                <a:ea typeface="ＭＳ Ｐゴシック" pitchFamily="-65" charset="-128"/>
              </a:rPr>
              <a:t>, $</a:t>
            </a:r>
            <a:r>
              <a:rPr lang="en-US" sz="2400" b="1" dirty="0">
                <a:solidFill>
                  <a:schemeClr val="tx2"/>
                </a:solidFill>
                <a:latin typeface="Courier New" pitchFamily="-65" charset="0"/>
                <a:ea typeface="ＭＳ Ｐゴシック" pitchFamily="-65" charset="-128"/>
              </a:rPr>
              <a:t>0</a:t>
            </a:r>
            <a:r>
              <a:rPr lang="en-US" sz="2400" b="1" dirty="0" smtClean="0">
                <a:solidFill>
                  <a:schemeClr val="tx2"/>
                </a:solidFill>
                <a:latin typeface="Courier New" pitchFamily="-65" charset="0"/>
                <a:ea typeface="ＭＳ Ｐゴシック" pitchFamily="-65" charset="-128"/>
              </a:rPr>
              <a:t>,  </a:t>
            </a:r>
            <a:r>
              <a:rPr lang="en-US" sz="2400" b="1" dirty="0" smtClean="0">
                <a:solidFill>
                  <a:schemeClr val="accent2"/>
                </a:solidFill>
                <a:latin typeface="Courier New" pitchFamily="-65" charset="0"/>
                <a:ea typeface="ＭＳ Ｐゴシック" pitchFamily="-65" charset="-128"/>
              </a:rPr>
              <a:t>L2</a:t>
            </a:r>
            <a:r>
              <a:rPr lang="en-US" sz="2400" b="1" dirty="0" smtClean="0">
                <a:solidFill>
                  <a:schemeClr val="tx2"/>
                </a:solidFill>
                <a:latin typeface="Courier New" pitchFamily="-65" charset="0"/>
                <a:ea typeface="ＭＳ Ｐゴシック" pitchFamily="-65" charset="-128"/>
              </a:rPr>
              <a:t/>
            </a:r>
            <a:br>
              <a:rPr lang="en-US" sz="2400" b="1" dirty="0" smtClean="0">
                <a:solidFill>
                  <a:schemeClr val="tx2"/>
                </a:solidFill>
                <a:latin typeface="Courier New" pitchFamily="-65" charset="0"/>
                <a:ea typeface="ＭＳ Ｐゴシック" pitchFamily="-65" charset="-128"/>
              </a:rPr>
            </a:br>
            <a:r>
              <a:rPr lang="en-US" sz="2400" b="1" dirty="0" smtClean="0">
                <a:solidFill>
                  <a:schemeClr val="tx2"/>
                </a:solidFill>
                <a:latin typeface="Courier New" pitchFamily="-65" charset="0"/>
                <a:ea typeface="ＭＳ Ｐゴシック" pitchFamily="-65" charset="-128"/>
              </a:rPr>
              <a:t>    </a:t>
            </a:r>
            <a:r>
              <a:rPr lang="en-US" sz="2400" b="1" dirty="0" err="1" smtClean="0">
                <a:solidFill>
                  <a:schemeClr val="tx2"/>
                </a:solidFill>
                <a:latin typeface="Courier New" pitchFamily="-65" charset="0"/>
                <a:ea typeface="ＭＳ Ｐゴシック" pitchFamily="-65" charset="-128"/>
              </a:rPr>
              <a:t>addi</a:t>
            </a:r>
            <a:r>
              <a:rPr lang="en-US" sz="2400" b="1" dirty="0" smtClean="0">
                <a:solidFill>
                  <a:schemeClr val="tx2"/>
                </a:solidFill>
                <a:latin typeface="Courier New" pitchFamily="-65" charset="0"/>
                <a:ea typeface="ＭＳ Ｐゴシック" pitchFamily="-65" charset="-128"/>
              </a:rPr>
              <a:t> $</a:t>
            </a:r>
            <a:r>
              <a:rPr lang="en-US" sz="2400" b="1" dirty="0">
                <a:solidFill>
                  <a:schemeClr val="tx2"/>
                </a:solidFill>
                <a:latin typeface="Courier New" pitchFamily="-65" charset="0"/>
                <a:ea typeface="ＭＳ Ｐゴシック" pitchFamily="-65" charset="-128"/>
              </a:rPr>
              <a:t>a1</a:t>
            </a:r>
            <a:r>
              <a:rPr lang="en-US" sz="2400" b="1" dirty="0" smtClean="0">
                <a:solidFill>
                  <a:schemeClr val="tx2"/>
                </a:solidFill>
                <a:latin typeface="Courier New" pitchFamily="-65" charset="0"/>
                <a:ea typeface="ＭＳ Ｐゴシック" pitchFamily="-65" charset="-128"/>
              </a:rPr>
              <a:t>, $</a:t>
            </a:r>
            <a:r>
              <a:rPr lang="en-US" sz="2400" b="1" dirty="0">
                <a:solidFill>
                  <a:schemeClr val="tx2"/>
                </a:solidFill>
                <a:latin typeface="Courier New" pitchFamily="-65" charset="0"/>
                <a:ea typeface="ＭＳ Ｐゴシック" pitchFamily="-65" charset="-128"/>
              </a:rPr>
              <a:t>a1</a:t>
            </a:r>
            <a:r>
              <a:rPr lang="en-US" sz="2400" b="1" dirty="0" smtClean="0">
                <a:solidFill>
                  <a:schemeClr val="tx2"/>
                </a:solidFill>
                <a:latin typeface="Courier New" pitchFamily="-65" charset="0"/>
                <a:ea typeface="ＭＳ Ｐゴシック" pitchFamily="-65" charset="-128"/>
              </a:rPr>
              <a:t>, -1</a:t>
            </a:r>
            <a:br>
              <a:rPr lang="en-US" sz="2400" b="1" dirty="0" smtClean="0">
                <a:solidFill>
                  <a:schemeClr val="tx2"/>
                </a:solidFill>
                <a:latin typeface="Courier New" pitchFamily="-65" charset="0"/>
                <a:ea typeface="ＭＳ Ｐゴシック" pitchFamily="-65" charset="-128"/>
              </a:rPr>
            </a:br>
            <a:r>
              <a:rPr lang="en-US" sz="2400" b="1" dirty="0" smtClean="0">
                <a:solidFill>
                  <a:schemeClr val="tx2"/>
                </a:solidFill>
                <a:latin typeface="Courier New" pitchFamily="-65" charset="0"/>
                <a:ea typeface="ＭＳ Ｐゴシック" pitchFamily="-65" charset="-128"/>
              </a:rPr>
              <a:t>    </a:t>
            </a:r>
            <a:r>
              <a:rPr lang="en-US" sz="2400" b="1" dirty="0" err="1" smtClean="0">
                <a:solidFill>
                  <a:schemeClr val="tx2"/>
                </a:solidFill>
                <a:latin typeface="Courier New" pitchFamily="-65" charset="0"/>
                <a:ea typeface="ＭＳ Ｐゴシック" pitchFamily="-65" charset="-128"/>
              </a:rPr>
              <a:t>j</a:t>
            </a:r>
            <a:r>
              <a:rPr lang="en-US" sz="2400" b="1" dirty="0" smtClean="0">
                <a:solidFill>
                  <a:schemeClr val="tx2"/>
                </a:solidFill>
                <a:latin typeface="Courier New" pitchFamily="-65" charset="0"/>
                <a:ea typeface="ＭＳ Ｐゴシック" pitchFamily="-65" charset="-128"/>
              </a:rPr>
              <a:t>    L1</a:t>
            </a:r>
            <a:br>
              <a:rPr lang="en-US" sz="2400" b="1" dirty="0" smtClean="0">
                <a:solidFill>
                  <a:schemeClr val="tx2"/>
                </a:solidFill>
                <a:latin typeface="Courier New" pitchFamily="-65" charset="0"/>
                <a:ea typeface="ＭＳ Ｐゴシック" pitchFamily="-65" charset="-128"/>
              </a:rPr>
            </a:br>
            <a:r>
              <a:rPr lang="en-US" sz="2400" b="1" dirty="0" smtClean="0">
                <a:solidFill>
                  <a:schemeClr val="accent2"/>
                </a:solidFill>
                <a:latin typeface="Courier New" pitchFamily="-65" charset="0"/>
                <a:ea typeface="ＭＳ Ｐゴシック" pitchFamily="-65" charset="-128"/>
              </a:rPr>
              <a:t>L2</a:t>
            </a:r>
            <a:r>
              <a:rPr lang="en-US" sz="2400" b="1" dirty="0" smtClean="0">
                <a:solidFill>
                  <a:schemeClr val="tx2"/>
                </a:solidFill>
                <a:latin typeface="Courier New" pitchFamily="-65" charset="0"/>
                <a:ea typeface="ＭＳ Ｐゴシック" pitchFamily="-65" charset="-128"/>
              </a:rPr>
              <a:t>: add  $</a:t>
            </a:r>
            <a:r>
              <a:rPr lang="en-US" sz="2400" b="1" dirty="0">
                <a:solidFill>
                  <a:schemeClr val="tx2"/>
                </a:solidFill>
                <a:latin typeface="Courier New" pitchFamily="-65" charset="0"/>
                <a:ea typeface="ＭＳ Ｐゴシック" pitchFamily="-65" charset="-128"/>
              </a:rPr>
              <a:t>t1</a:t>
            </a:r>
            <a:r>
              <a:rPr lang="en-US" sz="2400" b="1" dirty="0" smtClean="0">
                <a:solidFill>
                  <a:schemeClr val="tx2"/>
                </a:solidFill>
                <a:latin typeface="Courier New" pitchFamily="-65" charset="0"/>
                <a:ea typeface="ＭＳ Ｐゴシック" pitchFamily="-65" charset="-128"/>
              </a:rPr>
              <a:t>, $</a:t>
            </a:r>
            <a:r>
              <a:rPr lang="en-US" sz="2400" b="1" dirty="0">
                <a:solidFill>
                  <a:schemeClr val="tx2"/>
                </a:solidFill>
                <a:latin typeface="Courier New" pitchFamily="-65" charset="0"/>
                <a:ea typeface="ＭＳ Ｐゴシック" pitchFamily="-65" charset="-128"/>
              </a:rPr>
              <a:t>a0</a:t>
            </a:r>
            <a:r>
              <a:rPr lang="en-US" sz="2400" b="1" dirty="0" smtClean="0">
                <a:solidFill>
                  <a:schemeClr val="tx2"/>
                </a:solidFill>
                <a:latin typeface="Courier New" pitchFamily="-65" charset="0"/>
                <a:ea typeface="ＭＳ Ｐゴシック" pitchFamily="-65" charset="-128"/>
              </a:rPr>
              <a:t>, $</a:t>
            </a:r>
            <a:r>
              <a:rPr lang="en-US" sz="2400" b="1" dirty="0">
                <a:solidFill>
                  <a:schemeClr val="tx2"/>
                </a:solidFill>
                <a:latin typeface="Courier New" pitchFamily="-65" charset="0"/>
                <a:ea typeface="ＭＳ Ｐゴシック" pitchFamily="-65" charset="-128"/>
              </a:rPr>
              <a:t>a1</a:t>
            </a:r>
            <a:endParaRPr lang="en-US" sz="2400" b="1" dirty="0">
              <a:solidFill>
                <a:schemeClr val="tx2"/>
              </a:solidFill>
              <a:ea typeface="ＭＳ Ｐゴシック" pitchFamily="-65" charset="-12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s61c-dark">
  <a:themeElements>
    <a:clrScheme name="CS61C - Dark">
      <a:dk1>
        <a:sysClr val="windowText" lastClr="000000"/>
      </a:dk1>
      <a:lt1>
        <a:sysClr val="window" lastClr="FFFFFF"/>
      </a:lt1>
      <a:dk2>
        <a:srgbClr val="3A8CBC"/>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ヒラギノ丸ゴ Pro W4"/>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cs61c-dark.thmx</Template>
  <TotalTime>36207</TotalTime>
  <Pages>47</Pages>
  <Words>4856</Words>
  <Application>Microsoft Macintosh PowerPoint</Application>
  <PresentationFormat>Letter Paper (8.5x11 in)</PresentationFormat>
  <Paragraphs>571</Paragraphs>
  <Slides>53</Slides>
  <Notes>38</Notes>
  <HiddenSlides>0</HiddenSlides>
  <MMClips>0</MMClips>
  <ScaleCrop>false</ScaleCrop>
  <HeadingPairs>
    <vt:vector size="4" baseType="variant">
      <vt:variant>
        <vt:lpstr>Design Template</vt:lpstr>
      </vt:variant>
      <vt:variant>
        <vt:i4>1</vt:i4>
      </vt:variant>
      <vt:variant>
        <vt:lpstr>Slide Titles</vt:lpstr>
      </vt:variant>
      <vt:variant>
        <vt:i4>53</vt:i4>
      </vt:variant>
    </vt:vector>
  </HeadingPairs>
  <TitlesOfParts>
    <vt:vector size="54" baseType="lpstr">
      <vt:lpstr>cs61c-dark</vt:lpstr>
      <vt:lpstr>Slide 1</vt:lpstr>
      <vt:lpstr>Steps to Starting a Program (translation)</vt:lpstr>
      <vt:lpstr>Compiler</vt:lpstr>
      <vt:lpstr>Where Are We Now?</vt:lpstr>
      <vt:lpstr>Assembler</vt:lpstr>
      <vt:lpstr>Assembler Directives (p. B-5)</vt:lpstr>
      <vt:lpstr>Pseudoinstruction Replacement</vt:lpstr>
      <vt:lpstr>Producing Machine Language (1/3)</vt:lpstr>
      <vt:lpstr>Producing Machine Language (2/3)</vt:lpstr>
      <vt:lpstr>Producing Machine Language (3/3)</vt:lpstr>
      <vt:lpstr>Symbol Table</vt:lpstr>
      <vt:lpstr>Relocation Table</vt:lpstr>
      <vt:lpstr>Object File Format</vt:lpstr>
      <vt:lpstr>Administrivia…Midterm on Friday!</vt:lpstr>
      <vt:lpstr>Where Are We Now?</vt:lpstr>
      <vt:lpstr>Linker (1/3)</vt:lpstr>
      <vt:lpstr>Linker (2/3)</vt:lpstr>
      <vt:lpstr>Linker (3/3)</vt:lpstr>
      <vt:lpstr>Four Types of Addresses we’ll discuss</vt:lpstr>
      <vt:lpstr>Absolute Addresses in MIPS</vt:lpstr>
      <vt:lpstr>Resolving References (1/2)</vt:lpstr>
      <vt:lpstr>Resolving References (2/2)</vt:lpstr>
      <vt:lpstr>Static vs Dynamically linked libraries</vt:lpstr>
      <vt:lpstr>Dynamically linked libraries</vt:lpstr>
      <vt:lpstr>Where Are We Now?</vt:lpstr>
      <vt:lpstr>Loader (1/3)</vt:lpstr>
      <vt:lpstr>Loader (2/3)</vt:lpstr>
      <vt:lpstr>Loader (3/3)</vt:lpstr>
      <vt:lpstr>Peer Instruction</vt:lpstr>
      <vt:lpstr>Peer Instruction Answer</vt:lpstr>
      <vt:lpstr>Peer Instruction</vt:lpstr>
      <vt:lpstr>Peer Instruction Answer</vt:lpstr>
      <vt:lpstr>Things to Remember (1/3)</vt:lpstr>
      <vt:lpstr>Things to Remember (2/3)</vt:lpstr>
      <vt:lpstr>Things to Remember (3/3)</vt:lpstr>
      <vt:lpstr>Bonus slides</vt:lpstr>
      <vt:lpstr>Integer Multiplication (1/3)</vt:lpstr>
      <vt:lpstr>Integer Multiplication (2/3)</vt:lpstr>
      <vt:lpstr>Integer Multiplication (3/3)</vt:lpstr>
      <vt:lpstr>Integer Division (1/2)</vt:lpstr>
      <vt:lpstr>Integer Division (2/2)</vt:lpstr>
      <vt:lpstr>Big Endian vs. Little Endian</vt:lpstr>
      <vt:lpstr>Example: C   Asm   Obj   Exe   Run </vt:lpstr>
      <vt:lpstr>Compilation: MAL</vt:lpstr>
      <vt:lpstr>Compilation: MAL</vt:lpstr>
      <vt:lpstr>Assembly step 1:</vt:lpstr>
      <vt:lpstr>Assembly step 2</vt:lpstr>
      <vt:lpstr>Assembly step 3</vt:lpstr>
      <vt:lpstr>Assembly step 4</vt:lpstr>
      <vt:lpstr>Text segment in object file</vt:lpstr>
      <vt:lpstr>Link step 1: combine prog.o, libc.o</vt:lpstr>
      <vt:lpstr>Link step 2:</vt:lpstr>
      <vt:lpstr>Link step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CS61C - Lecture 13</dc:title>
  <dc:creator>John Wawrzynek</dc:creator>
  <cp:lastModifiedBy>Paul Pearce</cp:lastModifiedBy>
  <cp:revision>2472</cp:revision>
  <cp:lastPrinted>2010-07-13T03:57:13Z</cp:lastPrinted>
  <dcterms:created xsi:type="dcterms:W3CDTF">2010-07-12T22:17:46Z</dcterms:created>
  <dcterms:modified xsi:type="dcterms:W3CDTF">2010-07-13T03:57:31Z</dcterms:modified>
</cp:coreProperties>
</file>