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96" r:id="rId2"/>
  </p:sldMasterIdLst>
  <p:notesMasterIdLst>
    <p:notesMasterId r:id="rId32"/>
  </p:notesMasterIdLst>
  <p:handoutMasterIdLst>
    <p:handoutMasterId r:id="rId33"/>
  </p:handoutMasterIdLst>
  <p:sldIdLst>
    <p:sldId id="366" r:id="rId3"/>
    <p:sldId id="355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56" r:id="rId12"/>
    <p:sldId id="330" r:id="rId13"/>
    <p:sldId id="331" r:id="rId14"/>
    <p:sldId id="354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24" r:id="rId27"/>
    <p:sldId id="325" r:id="rId28"/>
    <p:sldId id="326" r:id="rId29"/>
    <p:sldId id="367" r:id="rId30"/>
    <p:sldId id="357" r:id="rId31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3392" autoAdjust="0"/>
  </p:normalViewPr>
  <p:slideViewPr>
    <p:cSldViewPr>
      <p:cViewPr varScale="1">
        <p:scale>
          <a:sx n="101" d="100"/>
          <a:sy n="101" d="100"/>
        </p:scale>
        <p:origin x="1408" y="18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4D5D32D-D8D4-4945-9F7F-5A0EC5563461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16E32366-56C6-4845-9D74-D64059E8F759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FD24ED30-491B-AF45-B27F-3D96EAA06525}" type="presOf" srcId="{9EEDC6EE-0E75-AD42-9AD4-6A3E98423EF6}" destId="{9C8D402F-1368-C044-A738-2DA9F17F3CC6}" srcOrd="0" destOrd="0" presId="urn:microsoft.com/office/officeart/2005/8/layout/process4"/>
    <dgm:cxn modelId="{C3FDE536-3316-2941-86E6-4CD4DF7927C5}" type="presOf" srcId="{F7CF5AB1-071E-E84C-B329-5536FFDCB271}" destId="{7AE1C772-9DBB-6441-BE15-0E1D3D6FE59C}" srcOrd="0" destOrd="0" presId="urn:microsoft.com/office/officeart/2005/8/layout/process4"/>
    <dgm:cxn modelId="{71BB33F1-4498-9E4F-B5DB-E668FE7EE8CC}" type="presOf" srcId="{7B490873-3F8C-6C47-BCCE-B410429C0291}" destId="{8861396F-4F80-1949-97A7-CA9286FE350B}" srcOrd="0" destOrd="0" presId="urn:microsoft.com/office/officeart/2005/8/layout/process4"/>
    <dgm:cxn modelId="{6A2A96EA-A4BF-6149-8449-48855F4C9CB4}" type="presOf" srcId="{3D3E9305-B39C-9E47-8B0E-704DE21276A2}" destId="{0BF3E98C-8570-8B42-AC81-4CC700DE9808}" srcOrd="0" destOrd="0" presId="urn:microsoft.com/office/officeart/2005/8/layout/process4"/>
    <dgm:cxn modelId="{5E880FCE-B679-0441-AC7C-047EF0602B8D}" type="presOf" srcId="{6874B277-C05A-F04C-81F1-AFE82E7C694D}" destId="{B7F0B060-9CB7-7E41-B723-A4CFD981EC89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3C184536-1FBF-A042-8151-3C24730AACAD}" type="presOf" srcId="{6B03903D-2083-194D-BF86-7D5912BBB1D7}" destId="{9BE3E724-A622-1F42-8344-499FE3CB1213}" srcOrd="0" destOrd="0" presId="urn:microsoft.com/office/officeart/2005/8/layout/process4"/>
    <dgm:cxn modelId="{05EF1C21-CECA-C747-9454-CA88EDA08E78}" type="presOf" srcId="{7A703120-5E94-4E43-AFCE-8826D79E0752}" destId="{6CF617F3-BDBA-D747-8539-E57CDB546D4C}" srcOrd="0" destOrd="0" presId="urn:microsoft.com/office/officeart/2005/8/layout/process4"/>
    <dgm:cxn modelId="{7285521C-B569-B546-BF7B-B77A84F930BF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0CF3E60E-1D9F-FC4F-B152-156A7F1A9753}" type="presParOf" srcId="{B7F0B060-9CB7-7E41-B723-A4CFD981EC89}" destId="{B0D0E4A9-CEEB-6746-9751-6C5AC61544C0}" srcOrd="0" destOrd="0" presId="urn:microsoft.com/office/officeart/2005/8/layout/process4"/>
    <dgm:cxn modelId="{001F671E-8CCC-A04C-8D87-AA5A873FFB85}" type="presParOf" srcId="{B0D0E4A9-CEEB-6746-9751-6C5AC61544C0}" destId="{9C8D402F-1368-C044-A738-2DA9F17F3CC6}" srcOrd="0" destOrd="0" presId="urn:microsoft.com/office/officeart/2005/8/layout/process4"/>
    <dgm:cxn modelId="{3B0165D5-C9C0-7A49-88EF-264C034C1144}" type="presParOf" srcId="{B7F0B060-9CB7-7E41-B723-A4CFD981EC89}" destId="{71A0E934-7612-6845-8F99-DAFB9FA1977C}" srcOrd="1" destOrd="0" presId="urn:microsoft.com/office/officeart/2005/8/layout/process4"/>
    <dgm:cxn modelId="{6ECCE58E-6501-B047-BA54-3EC07E467DB5}" type="presParOf" srcId="{B7F0B060-9CB7-7E41-B723-A4CFD981EC89}" destId="{AEACEC9F-8E0C-314B-846C-60AB9667B250}" srcOrd="2" destOrd="0" presId="urn:microsoft.com/office/officeart/2005/8/layout/process4"/>
    <dgm:cxn modelId="{D7259703-BA12-9143-AC82-21F25CE04AB6}" type="presParOf" srcId="{AEACEC9F-8E0C-314B-846C-60AB9667B250}" destId="{7B12BA32-5DB0-C047-A0D4-1650BF6FB212}" srcOrd="0" destOrd="0" presId="urn:microsoft.com/office/officeart/2005/8/layout/process4"/>
    <dgm:cxn modelId="{30753220-7522-BC44-A45F-044BC7F30A40}" type="presParOf" srcId="{B7F0B060-9CB7-7E41-B723-A4CFD981EC89}" destId="{8E0656CC-EAD5-064F-B087-AAD2461BB8B3}" srcOrd="3" destOrd="0" presId="urn:microsoft.com/office/officeart/2005/8/layout/process4"/>
    <dgm:cxn modelId="{C6E6152D-608F-D54F-9945-DF1AFA2174AF}" type="presParOf" srcId="{B7F0B060-9CB7-7E41-B723-A4CFD981EC89}" destId="{8D394CE5-702C-124D-8669-24721F7FC071}" srcOrd="4" destOrd="0" presId="urn:microsoft.com/office/officeart/2005/8/layout/process4"/>
    <dgm:cxn modelId="{7D8A2403-8EEA-C34C-9275-7BA28DC3BE91}" type="presParOf" srcId="{8D394CE5-702C-124D-8669-24721F7FC071}" destId="{0BF3E98C-8570-8B42-AC81-4CC700DE9808}" srcOrd="0" destOrd="0" presId="urn:microsoft.com/office/officeart/2005/8/layout/process4"/>
    <dgm:cxn modelId="{D666E3BD-8D39-7B45-B474-2098AE69830C}" type="presParOf" srcId="{B7F0B060-9CB7-7E41-B723-A4CFD981EC89}" destId="{965CCB3D-734A-E140-9CC4-28A7D8FC2BB1}" srcOrd="5" destOrd="0" presId="urn:microsoft.com/office/officeart/2005/8/layout/process4"/>
    <dgm:cxn modelId="{28EACA80-A85F-E14B-AA40-884D2D468191}" type="presParOf" srcId="{B7F0B060-9CB7-7E41-B723-A4CFD981EC89}" destId="{06147846-209D-B742-B056-CDEABBF24055}" srcOrd="6" destOrd="0" presId="urn:microsoft.com/office/officeart/2005/8/layout/process4"/>
    <dgm:cxn modelId="{B5934736-1962-F949-881E-901C6E13EFFA}" type="presParOf" srcId="{06147846-209D-B742-B056-CDEABBF24055}" destId="{7AE1C772-9DBB-6441-BE15-0E1D3D6FE59C}" srcOrd="0" destOrd="0" presId="urn:microsoft.com/office/officeart/2005/8/layout/process4"/>
    <dgm:cxn modelId="{5C5FAB08-CEAA-D54D-876B-5985F55F2ED0}" type="presParOf" srcId="{B7F0B060-9CB7-7E41-B723-A4CFD981EC89}" destId="{979A61D6-0C81-FE40-A5AE-EED2D9248FDA}" srcOrd="7" destOrd="0" presId="urn:microsoft.com/office/officeart/2005/8/layout/process4"/>
    <dgm:cxn modelId="{D5EBA980-9CCF-454D-86FB-A990680C2AF1}" type="presParOf" srcId="{B7F0B060-9CB7-7E41-B723-A4CFD981EC89}" destId="{71F1C9E9-2347-E547-849F-4421607881AC}" srcOrd="8" destOrd="0" presId="urn:microsoft.com/office/officeart/2005/8/layout/process4"/>
    <dgm:cxn modelId="{1C20B570-EB82-5948-A3A2-802193DE1E9C}" type="presParOf" srcId="{71F1C9E9-2347-E547-849F-4421607881AC}" destId="{9BE3E724-A622-1F42-8344-499FE3CB1213}" srcOrd="0" destOrd="0" presId="urn:microsoft.com/office/officeart/2005/8/layout/process4"/>
    <dgm:cxn modelId="{1ACA4647-BFBE-4249-8DC4-55BC3F988559}" type="presParOf" srcId="{B7F0B060-9CB7-7E41-B723-A4CFD981EC89}" destId="{C493CD63-1571-9E43-BF69-41F258302629}" srcOrd="9" destOrd="0" presId="urn:microsoft.com/office/officeart/2005/8/layout/process4"/>
    <dgm:cxn modelId="{28639E03-0596-6442-BB78-8645FB99266A}" type="presParOf" srcId="{B7F0B060-9CB7-7E41-B723-A4CFD981EC89}" destId="{97001315-234F-A54F-AC68-B6F97AD7D208}" srcOrd="10" destOrd="0" presId="urn:microsoft.com/office/officeart/2005/8/layout/process4"/>
    <dgm:cxn modelId="{5D2DD71D-405D-8A46-B4BD-2973E35B17CC}" type="presParOf" srcId="{97001315-234F-A54F-AC68-B6F97AD7D208}" destId="{6CF617F3-BDBA-D747-8539-E57CDB546D4C}" srcOrd="0" destOrd="0" presId="urn:microsoft.com/office/officeart/2005/8/layout/process4"/>
    <dgm:cxn modelId="{93F78870-4DB3-4146-8E7E-86629E5FEE86}" type="presParOf" srcId="{B7F0B060-9CB7-7E41-B723-A4CFD981EC89}" destId="{168654CF-17DC-EB42-A308-BCC6A9B24CEA}" srcOrd="11" destOrd="0" presId="urn:microsoft.com/office/officeart/2005/8/layout/process4"/>
    <dgm:cxn modelId="{51261347-DC2A-7A45-A367-9BEA6C852DF8}" type="presParOf" srcId="{B7F0B060-9CB7-7E41-B723-A4CFD981EC89}" destId="{73505428-7FB4-9445-A8EC-9E53F8051833}" srcOrd="12" destOrd="0" presId="urn:microsoft.com/office/officeart/2005/8/layout/process4"/>
    <dgm:cxn modelId="{4044E49B-817F-2948-BD10-CE55CF8A7AB8}" type="presParOf" srcId="{73505428-7FB4-9445-A8EC-9E53F8051833}" destId="{8861396F-4F80-1949-97A7-CA9286FE350B}" srcOrd="0" destOrd="0" presId="urn:microsoft.com/office/officeart/2005/8/layout/process4"/>
    <dgm:cxn modelId="{50146966-53F5-8544-B0E1-B3E8BE25B86E}" type="presParOf" srcId="{B7F0B060-9CB7-7E41-B723-A4CFD981EC89}" destId="{B7612272-CD93-E04E-AC1D-B68F207428B7}" srcOrd="13" destOrd="0" presId="urn:microsoft.com/office/officeart/2005/8/layout/process4"/>
    <dgm:cxn modelId="{1F6D115B-3479-D048-A3FB-31B9F54ADEF5}" type="presParOf" srcId="{B7F0B060-9CB7-7E41-B723-A4CFD981EC89}" destId="{86CB7E37-0270-FA45-8B24-A03586F19ACE}" srcOrd="14" destOrd="0" presId="urn:microsoft.com/office/officeart/2005/8/layout/process4"/>
    <dgm:cxn modelId="{FC7DCB9D-931F-C443-B070-D247EE45C059}" type="presParOf" srcId="{86CB7E37-0270-FA45-8B24-A03586F19ACE}" destId="{8E8E96C2-4F36-1749-BDB3-46131329B4B5}" srcOrd="0" destOrd="0" presId="urn:microsoft.com/office/officeart/2005/8/layout/process4"/>
    <dgm:cxn modelId="{76E454ED-9AF0-A147-9081-70F0388980DC}" type="presParOf" srcId="{B7F0B060-9CB7-7E41-B723-A4CFD981EC89}" destId="{1447AF3E-E6DA-5D45-8B21-A21A1207AEB5}" srcOrd="15" destOrd="0" presId="urn:microsoft.com/office/officeart/2005/8/layout/process4"/>
    <dgm:cxn modelId="{1AA8BF3A-D076-9941-8DFD-E53C22EF8E21}" type="presParOf" srcId="{B7F0B060-9CB7-7E41-B723-A4CFD981EC89}" destId="{56CB6B94-7E70-C043-ADBF-B3C931176F34}" srcOrd="16" destOrd="0" presId="urn:microsoft.com/office/officeart/2005/8/layout/process4"/>
    <dgm:cxn modelId="{A1EB8EAB-5912-A34A-966B-11B75183D8E7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24F30C7-67EC-4E4A-B113-83D704179CC4}" type="presOf" srcId="{6B03903D-2083-194D-BF86-7D5912BBB1D7}" destId="{E469AF61-9493-3B46-82D0-8B07D495B049}" srcOrd="0" destOrd="0" presId="urn:microsoft.com/office/officeart/2005/8/layout/process4"/>
    <dgm:cxn modelId="{1449E499-DDB0-FE46-8C64-B5F8DE3372BB}" type="presOf" srcId="{6874B277-C05A-F04C-81F1-AFE82E7C694D}" destId="{B7F0B060-9CB7-7E41-B723-A4CFD981EC89}" srcOrd="0" destOrd="0" presId="urn:microsoft.com/office/officeart/2005/8/layout/process4"/>
    <dgm:cxn modelId="{7E960C66-706F-4C41-A489-2AA8FA6B180D}" type="presParOf" srcId="{B7F0B060-9CB7-7E41-B723-A4CFD981EC89}" destId="{D8650F80-DA51-1045-90D9-0B85668D54A1}" srcOrd="0" destOrd="0" presId="urn:microsoft.com/office/officeart/2005/8/layout/process4"/>
    <dgm:cxn modelId="{F6A0A5E4-EA64-4549-80C9-3FC23D24D955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/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tx1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D2E65AD-1641-FF44-A201-FFD198237DEC}" type="presOf" srcId="{E6A2FABE-CA65-FF46-827D-F94953C1F6DD}" destId="{0F6727B6-DD01-E94D-A473-7A95C2277833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314C272A-3C78-874C-85F7-BFDB7D645200}" type="presOf" srcId="{6874B277-C05A-F04C-81F1-AFE82E7C694D}" destId="{B7F0B060-9CB7-7E41-B723-A4CFD981EC89}" srcOrd="0" destOrd="0" presId="urn:microsoft.com/office/officeart/2005/8/layout/process4"/>
    <dgm:cxn modelId="{2C9CAAD6-65D0-3A41-B4AD-A0E022C41C91}" type="presOf" srcId="{F7CF5AB1-071E-E84C-B329-5536FFDCB271}" destId="{7AE1C772-9DBB-6441-BE15-0E1D3D6FE59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4447EFA0-4453-C547-B4B9-14F25A9A3A2C}" type="presOf" srcId="{7A703120-5E94-4E43-AFCE-8826D79E0752}" destId="{6CF617F3-BDBA-D747-8539-E57CDB546D4C}" srcOrd="0" destOrd="0" presId="urn:microsoft.com/office/officeart/2005/8/layout/process4"/>
    <dgm:cxn modelId="{108BE0D4-86D5-AC49-879E-CA6D42605DAB}" type="presOf" srcId="{6B03903D-2083-194D-BF86-7D5912BBB1D7}" destId="{9BE3E724-A622-1F42-8344-499FE3CB1213}" srcOrd="0" destOrd="0" presId="urn:microsoft.com/office/officeart/2005/8/layout/process4"/>
    <dgm:cxn modelId="{197AE8BA-FFC9-0E49-BDF0-A269DDDCB680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506BEEC8-4195-2344-AF5F-16C23F5CBF39}" type="presOf" srcId="{0D15FB73-0BBB-714B-9BB0-C2B2726CD3E1}" destId="{8E8E96C2-4F36-1749-BDB3-46131329B4B5}" srcOrd="0" destOrd="0" presId="urn:microsoft.com/office/officeart/2005/8/layout/process4"/>
    <dgm:cxn modelId="{467051CB-096D-FB4F-9276-B914827034F1}" type="presOf" srcId="{9EEDC6EE-0E75-AD42-9AD4-6A3E98423EF6}" destId="{9C8D402F-1368-C044-A738-2DA9F17F3CC6}" srcOrd="0" destOrd="0" presId="urn:microsoft.com/office/officeart/2005/8/layout/process4"/>
    <dgm:cxn modelId="{F2044E83-CC9B-0545-BF99-07346496A191}" type="presOf" srcId="{AAECF816-E805-754C-9D44-383350129CB4}" destId="{7B12BA32-5DB0-C047-A0D4-1650BF6FB212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C60A3F-36B8-374B-9B18-F15C394D4A5A}" type="presOf" srcId="{7B490873-3F8C-6C47-BCCE-B410429C0291}" destId="{8861396F-4F80-1949-97A7-CA9286FE350B}" srcOrd="0" destOrd="0" presId="urn:microsoft.com/office/officeart/2005/8/layout/process4"/>
    <dgm:cxn modelId="{843E928E-E5F2-AC45-B0AD-4731FEFF74F5}" type="presParOf" srcId="{B7F0B060-9CB7-7E41-B723-A4CFD981EC89}" destId="{B0D0E4A9-CEEB-6746-9751-6C5AC61544C0}" srcOrd="0" destOrd="0" presId="urn:microsoft.com/office/officeart/2005/8/layout/process4"/>
    <dgm:cxn modelId="{F85C78A7-20A2-804B-B6B1-67A8E1E6742A}" type="presParOf" srcId="{B0D0E4A9-CEEB-6746-9751-6C5AC61544C0}" destId="{9C8D402F-1368-C044-A738-2DA9F17F3CC6}" srcOrd="0" destOrd="0" presId="urn:microsoft.com/office/officeart/2005/8/layout/process4"/>
    <dgm:cxn modelId="{AF9DEF9E-CF06-F44C-AF44-3C8B56CD14CB}" type="presParOf" srcId="{B7F0B060-9CB7-7E41-B723-A4CFD981EC89}" destId="{71A0E934-7612-6845-8F99-DAFB9FA1977C}" srcOrd="1" destOrd="0" presId="urn:microsoft.com/office/officeart/2005/8/layout/process4"/>
    <dgm:cxn modelId="{0AF9A7E2-B009-3B43-B062-90C580515955}" type="presParOf" srcId="{B7F0B060-9CB7-7E41-B723-A4CFD981EC89}" destId="{AEACEC9F-8E0C-314B-846C-60AB9667B250}" srcOrd="2" destOrd="0" presId="urn:microsoft.com/office/officeart/2005/8/layout/process4"/>
    <dgm:cxn modelId="{77A2EE17-FE6F-D349-A840-8BE11DFB6BCD}" type="presParOf" srcId="{AEACEC9F-8E0C-314B-846C-60AB9667B250}" destId="{7B12BA32-5DB0-C047-A0D4-1650BF6FB212}" srcOrd="0" destOrd="0" presId="urn:microsoft.com/office/officeart/2005/8/layout/process4"/>
    <dgm:cxn modelId="{C941D18D-5A1E-294A-B285-4BCE62ACDD88}" type="presParOf" srcId="{B7F0B060-9CB7-7E41-B723-A4CFD981EC89}" destId="{8E0656CC-EAD5-064F-B087-AAD2461BB8B3}" srcOrd="3" destOrd="0" presId="urn:microsoft.com/office/officeart/2005/8/layout/process4"/>
    <dgm:cxn modelId="{9066D5AA-3B4C-D944-8A69-774D21AD5B08}" type="presParOf" srcId="{B7F0B060-9CB7-7E41-B723-A4CFD981EC89}" destId="{8D394CE5-702C-124D-8669-24721F7FC071}" srcOrd="4" destOrd="0" presId="urn:microsoft.com/office/officeart/2005/8/layout/process4"/>
    <dgm:cxn modelId="{32DDC065-CE68-BE4F-ADBA-12A1C5CDCAC4}" type="presParOf" srcId="{8D394CE5-702C-124D-8669-24721F7FC071}" destId="{0BF3E98C-8570-8B42-AC81-4CC700DE9808}" srcOrd="0" destOrd="0" presId="urn:microsoft.com/office/officeart/2005/8/layout/process4"/>
    <dgm:cxn modelId="{D5A798F4-5D7A-F146-9412-F547CCAED0D6}" type="presParOf" srcId="{B7F0B060-9CB7-7E41-B723-A4CFD981EC89}" destId="{965CCB3D-734A-E140-9CC4-28A7D8FC2BB1}" srcOrd="5" destOrd="0" presId="urn:microsoft.com/office/officeart/2005/8/layout/process4"/>
    <dgm:cxn modelId="{1AAD7238-2EF5-CD49-8ACF-0611DAEB6B03}" type="presParOf" srcId="{B7F0B060-9CB7-7E41-B723-A4CFD981EC89}" destId="{06147846-209D-B742-B056-CDEABBF24055}" srcOrd="6" destOrd="0" presId="urn:microsoft.com/office/officeart/2005/8/layout/process4"/>
    <dgm:cxn modelId="{4DE5609E-3B7A-B44A-B6D1-9065BB23B8EE}" type="presParOf" srcId="{06147846-209D-B742-B056-CDEABBF24055}" destId="{7AE1C772-9DBB-6441-BE15-0E1D3D6FE59C}" srcOrd="0" destOrd="0" presId="urn:microsoft.com/office/officeart/2005/8/layout/process4"/>
    <dgm:cxn modelId="{7D1DBEFF-1CD1-CD45-B136-6C63E37F55CD}" type="presParOf" srcId="{B7F0B060-9CB7-7E41-B723-A4CFD981EC89}" destId="{979A61D6-0C81-FE40-A5AE-EED2D9248FDA}" srcOrd="7" destOrd="0" presId="urn:microsoft.com/office/officeart/2005/8/layout/process4"/>
    <dgm:cxn modelId="{B2ACCA38-F9D5-A543-8D09-CEB5A467D328}" type="presParOf" srcId="{B7F0B060-9CB7-7E41-B723-A4CFD981EC89}" destId="{71F1C9E9-2347-E547-849F-4421607881AC}" srcOrd="8" destOrd="0" presId="urn:microsoft.com/office/officeart/2005/8/layout/process4"/>
    <dgm:cxn modelId="{0AE217E0-67D8-0640-AEB8-A9DA124E9D41}" type="presParOf" srcId="{71F1C9E9-2347-E547-849F-4421607881AC}" destId="{9BE3E724-A622-1F42-8344-499FE3CB1213}" srcOrd="0" destOrd="0" presId="urn:microsoft.com/office/officeart/2005/8/layout/process4"/>
    <dgm:cxn modelId="{7BBED143-B8B1-F34A-B27F-0BDCD3184427}" type="presParOf" srcId="{B7F0B060-9CB7-7E41-B723-A4CFD981EC89}" destId="{C493CD63-1571-9E43-BF69-41F258302629}" srcOrd="9" destOrd="0" presId="urn:microsoft.com/office/officeart/2005/8/layout/process4"/>
    <dgm:cxn modelId="{090C35B7-A1DC-ED41-B057-F611EF2F28D9}" type="presParOf" srcId="{B7F0B060-9CB7-7E41-B723-A4CFD981EC89}" destId="{97001315-234F-A54F-AC68-B6F97AD7D208}" srcOrd="10" destOrd="0" presId="urn:microsoft.com/office/officeart/2005/8/layout/process4"/>
    <dgm:cxn modelId="{26E61BC4-A24C-1744-A95E-09E39A410D47}" type="presParOf" srcId="{97001315-234F-A54F-AC68-B6F97AD7D208}" destId="{6CF617F3-BDBA-D747-8539-E57CDB546D4C}" srcOrd="0" destOrd="0" presId="urn:microsoft.com/office/officeart/2005/8/layout/process4"/>
    <dgm:cxn modelId="{61A5A967-19F6-E048-B054-68C153788DA8}" type="presParOf" srcId="{B7F0B060-9CB7-7E41-B723-A4CFD981EC89}" destId="{168654CF-17DC-EB42-A308-BCC6A9B24CEA}" srcOrd="11" destOrd="0" presId="urn:microsoft.com/office/officeart/2005/8/layout/process4"/>
    <dgm:cxn modelId="{0A2C2A0D-B529-BB45-B3B1-4B866868CB3C}" type="presParOf" srcId="{B7F0B060-9CB7-7E41-B723-A4CFD981EC89}" destId="{73505428-7FB4-9445-A8EC-9E53F8051833}" srcOrd="12" destOrd="0" presId="urn:microsoft.com/office/officeart/2005/8/layout/process4"/>
    <dgm:cxn modelId="{D7DDBFDD-B09B-3643-82DE-2BBB4F03715C}" type="presParOf" srcId="{73505428-7FB4-9445-A8EC-9E53F8051833}" destId="{8861396F-4F80-1949-97A7-CA9286FE350B}" srcOrd="0" destOrd="0" presId="urn:microsoft.com/office/officeart/2005/8/layout/process4"/>
    <dgm:cxn modelId="{A3528BC2-BA8F-9D4D-9FB3-E2869B3660CB}" type="presParOf" srcId="{B7F0B060-9CB7-7E41-B723-A4CFD981EC89}" destId="{B7612272-CD93-E04E-AC1D-B68F207428B7}" srcOrd="13" destOrd="0" presId="urn:microsoft.com/office/officeart/2005/8/layout/process4"/>
    <dgm:cxn modelId="{DE63C75C-1E55-DC40-A806-EFC40E0A6344}" type="presParOf" srcId="{B7F0B060-9CB7-7E41-B723-A4CFD981EC89}" destId="{86CB7E37-0270-FA45-8B24-A03586F19ACE}" srcOrd="14" destOrd="0" presId="urn:microsoft.com/office/officeart/2005/8/layout/process4"/>
    <dgm:cxn modelId="{FD3A30F7-F169-B443-8B46-F21985ED1A0E}" type="presParOf" srcId="{86CB7E37-0270-FA45-8B24-A03586F19ACE}" destId="{8E8E96C2-4F36-1749-BDB3-46131329B4B5}" srcOrd="0" destOrd="0" presId="urn:microsoft.com/office/officeart/2005/8/layout/process4"/>
    <dgm:cxn modelId="{BB75DEC0-46E1-4D45-A478-2156FB384F1C}" type="presParOf" srcId="{B7F0B060-9CB7-7E41-B723-A4CFD981EC89}" destId="{1447AF3E-E6DA-5D45-8B21-A21A1207AEB5}" srcOrd="15" destOrd="0" presId="urn:microsoft.com/office/officeart/2005/8/layout/process4"/>
    <dgm:cxn modelId="{B191CD71-4747-B248-8B90-6705B7595DB5}" type="presParOf" srcId="{B7F0B060-9CB7-7E41-B723-A4CFD981EC89}" destId="{56CB6B94-7E70-C043-ADBF-B3C931176F34}" srcOrd="16" destOrd="0" presId="urn:microsoft.com/office/officeart/2005/8/layout/process4"/>
    <dgm:cxn modelId="{158AB794-B4FC-0640-996A-85343D878A0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6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52429D55-5B70-044C-A0C5-5092F210E34E}" type="presOf" srcId="{6B03903D-2083-194D-BF86-7D5912BBB1D7}" destId="{E469AF61-9493-3B46-82D0-8B07D495B049}" srcOrd="0" destOrd="0" presId="urn:microsoft.com/office/officeart/2005/8/layout/process4"/>
    <dgm:cxn modelId="{1E0EB4BB-BB55-CA43-A7D8-EEC1E53D3E3C}" type="presOf" srcId="{6874B277-C05A-F04C-81F1-AFE82E7C694D}" destId="{B7F0B060-9CB7-7E41-B723-A4CFD981EC89}" srcOrd="0" destOrd="0" presId="urn:microsoft.com/office/officeart/2005/8/layout/process4"/>
    <dgm:cxn modelId="{20168E8A-F1F2-4A4E-8A10-A5F3DABD75D9}" type="presParOf" srcId="{B7F0B060-9CB7-7E41-B723-A4CFD981EC89}" destId="{D8650F80-DA51-1045-90D9-0B85668D54A1}" srcOrd="0" destOrd="0" presId="urn:microsoft.com/office/officeart/2005/8/layout/process4"/>
    <dgm:cxn modelId="{F6D86EAA-A39B-DE4E-A6C7-968A08FD60B7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E756708E-C1D7-6943-9C4C-2A526A3CE5B6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75672CA-62E8-1A4A-BC9A-EA18C1779DF4}" type="presOf" srcId="{7B490873-3F8C-6C47-BCCE-B410429C0291}" destId="{8861396F-4F80-1949-97A7-CA9286FE350B}" srcOrd="0" destOrd="0" presId="urn:microsoft.com/office/officeart/2005/8/layout/process4"/>
    <dgm:cxn modelId="{8A58101C-F2C5-C64F-A776-EAE622D3F606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61BCF69A-E2CE-E34C-B2CA-E778563D21FC}" type="presOf" srcId="{E6A2FABE-CA65-FF46-827D-F94953C1F6DD}" destId="{0F6727B6-DD01-E94D-A473-7A95C227783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F43B50D-571A-0940-9544-3DEF4F828FF7}" type="presOf" srcId="{7A703120-5E94-4E43-AFCE-8826D79E0752}" destId="{6CF617F3-BDBA-D747-8539-E57CDB546D4C}" srcOrd="0" destOrd="0" presId="urn:microsoft.com/office/officeart/2005/8/layout/process4"/>
    <dgm:cxn modelId="{0007DA88-1706-3A4E-A43A-E54665D18D83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AA40538C-76C6-DA47-B535-40CB21BE67D5}" type="presOf" srcId="{6874B277-C05A-F04C-81F1-AFE82E7C694D}" destId="{B7F0B060-9CB7-7E41-B723-A4CFD981EC89}" srcOrd="0" destOrd="0" presId="urn:microsoft.com/office/officeart/2005/8/layout/process4"/>
    <dgm:cxn modelId="{755DAAA3-5248-6747-B260-D51D506DA8C4}" type="presOf" srcId="{AAECF816-E805-754C-9D44-383350129CB4}" destId="{7B12BA32-5DB0-C047-A0D4-1650BF6FB212}" srcOrd="0" destOrd="0" presId="urn:microsoft.com/office/officeart/2005/8/layout/process4"/>
    <dgm:cxn modelId="{D0E2AE6E-10BD-8141-BCAF-C89EF3B98EEE}" type="presOf" srcId="{6B03903D-2083-194D-BF86-7D5912BBB1D7}" destId="{9BE3E724-A622-1F42-8344-499FE3CB121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38E088D0-0787-7E43-AAC3-516AAAF216B9}" type="presOf" srcId="{F7CF5AB1-071E-E84C-B329-5536FFDCB271}" destId="{7AE1C772-9DBB-6441-BE15-0E1D3D6FE59C}" srcOrd="0" destOrd="0" presId="urn:microsoft.com/office/officeart/2005/8/layout/process4"/>
    <dgm:cxn modelId="{23F17D08-FFC0-C24E-9370-915172A110BC}" type="presParOf" srcId="{B7F0B060-9CB7-7E41-B723-A4CFD981EC89}" destId="{B0D0E4A9-CEEB-6746-9751-6C5AC61544C0}" srcOrd="0" destOrd="0" presId="urn:microsoft.com/office/officeart/2005/8/layout/process4"/>
    <dgm:cxn modelId="{0C4F65AE-38D8-7C44-881F-A22AC00A62C7}" type="presParOf" srcId="{B0D0E4A9-CEEB-6746-9751-6C5AC61544C0}" destId="{9C8D402F-1368-C044-A738-2DA9F17F3CC6}" srcOrd="0" destOrd="0" presId="urn:microsoft.com/office/officeart/2005/8/layout/process4"/>
    <dgm:cxn modelId="{8685BCDB-D13B-3249-8240-CA2F217DA7D5}" type="presParOf" srcId="{B7F0B060-9CB7-7E41-B723-A4CFD981EC89}" destId="{71A0E934-7612-6845-8F99-DAFB9FA1977C}" srcOrd="1" destOrd="0" presId="urn:microsoft.com/office/officeart/2005/8/layout/process4"/>
    <dgm:cxn modelId="{0DE45C3B-F343-CD49-A0FC-595B8F9A5D55}" type="presParOf" srcId="{B7F0B060-9CB7-7E41-B723-A4CFD981EC89}" destId="{AEACEC9F-8E0C-314B-846C-60AB9667B250}" srcOrd="2" destOrd="0" presId="urn:microsoft.com/office/officeart/2005/8/layout/process4"/>
    <dgm:cxn modelId="{421C1E36-FB47-5D45-BB17-D93776ED0D56}" type="presParOf" srcId="{AEACEC9F-8E0C-314B-846C-60AB9667B250}" destId="{7B12BA32-5DB0-C047-A0D4-1650BF6FB212}" srcOrd="0" destOrd="0" presId="urn:microsoft.com/office/officeart/2005/8/layout/process4"/>
    <dgm:cxn modelId="{4555A622-3077-E649-B57F-A05755871519}" type="presParOf" srcId="{B7F0B060-9CB7-7E41-B723-A4CFD981EC89}" destId="{8E0656CC-EAD5-064F-B087-AAD2461BB8B3}" srcOrd="3" destOrd="0" presId="urn:microsoft.com/office/officeart/2005/8/layout/process4"/>
    <dgm:cxn modelId="{20D85948-C11E-BB45-8D74-C1242EB914DF}" type="presParOf" srcId="{B7F0B060-9CB7-7E41-B723-A4CFD981EC89}" destId="{8D394CE5-702C-124D-8669-24721F7FC071}" srcOrd="4" destOrd="0" presId="urn:microsoft.com/office/officeart/2005/8/layout/process4"/>
    <dgm:cxn modelId="{C9FDDCAB-7E47-7447-88CF-4E70CA96969D}" type="presParOf" srcId="{8D394CE5-702C-124D-8669-24721F7FC071}" destId="{0BF3E98C-8570-8B42-AC81-4CC700DE9808}" srcOrd="0" destOrd="0" presId="urn:microsoft.com/office/officeart/2005/8/layout/process4"/>
    <dgm:cxn modelId="{559FEACD-B807-DA45-9930-642A55A9ACA1}" type="presParOf" srcId="{B7F0B060-9CB7-7E41-B723-A4CFD981EC89}" destId="{965CCB3D-734A-E140-9CC4-28A7D8FC2BB1}" srcOrd="5" destOrd="0" presId="urn:microsoft.com/office/officeart/2005/8/layout/process4"/>
    <dgm:cxn modelId="{7A9D2365-BBF5-D141-81C2-4A5F78AF26CF}" type="presParOf" srcId="{B7F0B060-9CB7-7E41-B723-A4CFD981EC89}" destId="{06147846-209D-B742-B056-CDEABBF24055}" srcOrd="6" destOrd="0" presId="urn:microsoft.com/office/officeart/2005/8/layout/process4"/>
    <dgm:cxn modelId="{4602792D-B603-9449-8949-0F62C66E74D9}" type="presParOf" srcId="{06147846-209D-B742-B056-CDEABBF24055}" destId="{7AE1C772-9DBB-6441-BE15-0E1D3D6FE59C}" srcOrd="0" destOrd="0" presId="urn:microsoft.com/office/officeart/2005/8/layout/process4"/>
    <dgm:cxn modelId="{4D93BC27-4613-3547-A978-49535FBCCA12}" type="presParOf" srcId="{B7F0B060-9CB7-7E41-B723-A4CFD981EC89}" destId="{979A61D6-0C81-FE40-A5AE-EED2D9248FDA}" srcOrd="7" destOrd="0" presId="urn:microsoft.com/office/officeart/2005/8/layout/process4"/>
    <dgm:cxn modelId="{8C68D564-3FCE-474F-AF40-1D39E123154C}" type="presParOf" srcId="{B7F0B060-9CB7-7E41-B723-A4CFD981EC89}" destId="{71F1C9E9-2347-E547-849F-4421607881AC}" srcOrd="8" destOrd="0" presId="urn:microsoft.com/office/officeart/2005/8/layout/process4"/>
    <dgm:cxn modelId="{143CE951-ACFD-8244-A722-C11417DF1717}" type="presParOf" srcId="{71F1C9E9-2347-E547-849F-4421607881AC}" destId="{9BE3E724-A622-1F42-8344-499FE3CB1213}" srcOrd="0" destOrd="0" presId="urn:microsoft.com/office/officeart/2005/8/layout/process4"/>
    <dgm:cxn modelId="{3D9D3955-441F-E94F-9A95-48909E2C250A}" type="presParOf" srcId="{B7F0B060-9CB7-7E41-B723-A4CFD981EC89}" destId="{C493CD63-1571-9E43-BF69-41F258302629}" srcOrd="9" destOrd="0" presId="urn:microsoft.com/office/officeart/2005/8/layout/process4"/>
    <dgm:cxn modelId="{6AED7092-808E-5348-9C31-50168EBE6874}" type="presParOf" srcId="{B7F0B060-9CB7-7E41-B723-A4CFD981EC89}" destId="{97001315-234F-A54F-AC68-B6F97AD7D208}" srcOrd="10" destOrd="0" presId="urn:microsoft.com/office/officeart/2005/8/layout/process4"/>
    <dgm:cxn modelId="{38E40117-571D-C54D-ADE3-5A90837A3C6A}" type="presParOf" srcId="{97001315-234F-A54F-AC68-B6F97AD7D208}" destId="{6CF617F3-BDBA-D747-8539-E57CDB546D4C}" srcOrd="0" destOrd="0" presId="urn:microsoft.com/office/officeart/2005/8/layout/process4"/>
    <dgm:cxn modelId="{23FEDE29-C7CE-9B46-AD1F-6070B50A19F9}" type="presParOf" srcId="{B7F0B060-9CB7-7E41-B723-A4CFD981EC89}" destId="{168654CF-17DC-EB42-A308-BCC6A9B24CEA}" srcOrd="11" destOrd="0" presId="urn:microsoft.com/office/officeart/2005/8/layout/process4"/>
    <dgm:cxn modelId="{CB3B89E6-9D7E-5B46-9ECB-A96DE4B63EF7}" type="presParOf" srcId="{B7F0B060-9CB7-7E41-B723-A4CFD981EC89}" destId="{73505428-7FB4-9445-A8EC-9E53F8051833}" srcOrd="12" destOrd="0" presId="urn:microsoft.com/office/officeart/2005/8/layout/process4"/>
    <dgm:cxn modelId="{C479BB50-78F3-A248-95C8-CF823BF032E0}" type="presParOf" srcId="{73505428-7FB4-9445-A8EC-9E53F8051833}" destId="{8861396F-4F80-1949-97A7-CA9286FE350B}" srcOrd="0" destOrd="0" presId="urn:microsoft.com/office/officeart/2005/8/layout/process4"/>
    <dgm:cxn modelId="{8E9F1D6F-C906-C546-8752-992D91916159}" type="presParOf" srcId="{B7F0B060-9CB7-7E41-B723-A4CFD981EC89}" destId="{B7612272-CD93-E04E-AC1D-B68F207428B7}" srcOrd="13" destOrd="0" presId="urn:microsoft.com/office/officeart/2005/8/layout/process4"/>
    <dgm:cxn modelId="{3CDC953C-7F57-FF41-A97E-B2F316C5EFF6}" type="presParOf" srcId="{B7F0B060-9CB7-7E41-B723-A4CFD981EC89}" destId="{86CB7E37-0270-FA45-8B24-A03586F19ACE}" srcOrd="14" destOrd="0" presId="urn:microsoft.com/office/officeart/2005/8/layout/process4"/>
    <dgm:cxn modelId="{302EB0CA-F39B-7440-AA3D-3FBEBF3FAD32}" type="presParOf" srcId="{86CB7E37-0270-FA45-8B24-A03586F19ACE}" destId="{8E8E96C2-4F36-1749-BDB3-46131329B4B5}" srcOrd="0" destOrd="0" presId="urn:microsoft.com/office/officeart/2005/8/layout/process4"/>
    <dgm:cxn modelId="{91E28482-3F50-554A-8168-EA6C6D7ED6F3}" type="presParOf" srcId="{B7F0B060-9CB7-7E41-B723-A4CFD981EC89}" destId="{1447AF3E-E6DA-5D45-8B21-A21A1207AEB5}" srcOrd="15" destOrd="0" presId="urn:microsoft.com/office/officeart/2005/8/layout/process4"/>
    <dgm:cxn modelId="{E16694C6-569E-0449-B16F-F70177D524F8}" type="presParOf" srcId="{B7F0B060-9CB7-7E41-B723-A4CFD981EC89}" destId="{56CB6B94-7E70-C043-ADBF-B3C931176F34}" srcOrd="16" destOrd="0" presId="urn:microsoft.com/office/officeart/2005/8/layout/process4"/>
    <dgm:cxn modelId="{48805016-C9EF-614D-8AD4-AECFED32DA77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accent6">
            <a:lumMod val="7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 custLinFactNeighborX="5000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FAB13916-A243-4D4C-A7FC-A95FA394A413}" type="presOf" srcId="{6B03903D-2083-194D-BF86-7D5912BBB1D7}" destId="{E469AF61-9493-3B46-82D0-8B07D495B049}" srcOrd="0" destOrd="0" presId="urn:microsoft.com/office/officeart/2005/8/layout/process4"/>
    <dgm:cxn modelId="{4850C363-A1A9-0642-A532-CB16535E4A46}" type="presOf" srcId="{6874B277-C05A-F04C-81F1-AFE82E7C694D}" destId="{B7F0B060-9CB7-7E41-B723-A4CFD981EC89}" srcOrd="0" destOrd="0" presId="urn:microsoft.com/office/officeart/2005/8/layout/process4"/>
    <dgm:cxn modelId="{3D00B0C4-E92F-594F-A7CC-5F90A4434396}" type="presParOf" srcId="{B7F0B060-9CB7-7E41-B723-A4CFD981EC89}" destId="{D8650F80-DA51-1045-90D9-0B85668D54A1}" srcOrd="0" destOrd="0" presId="urn:microsoft.com/office/officeart/2005/8/layout/process4"/>
    <dgm:cxn modelId="{1B9F2142-ED58-9046-A90B-8C07D2AA2256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tx1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"/>
              <a:cs typeface="Courier"/>
            </a:rPr>
            <a:t>a.out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"/>
              <a:cs typeface="Courier"/>
            </a:rPr>
            <a:t>foo.o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"/>
              <a:cs typeface="Courier"/>
            </a:rPr>
            <a:t>foo.s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"/>
              <a:cs typeface="Courier"/>
            </a:rPr>
            <a:t>foo.c</a:t>
          </a:r>
          <a:endParaRPr lang="en-US" sz="17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219200" cy="609600"/>
        </a:xfrm>
        <a:prstGeom prst="leftArrowCallout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latin typeface="Courier"/>
              <a:cs typeface="Courier"/>
            </a:rPr>
            <a:t>lib.o</a:t>
          </a:r>
          <a:endParaRPr lang="en-US" sz="1500" b="1" kern="1200" dirty="0">
            <a:latin typeface="Courier"/>
            <a:cs typeface="Courier"/>
          </a:endParaRPr>
        </a:p>
      </dsp:txBody>
      <dsp:txXfrm>
        <a:off x="427000" y="0"/>
        <a:ext cx="7922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66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5959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66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3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62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6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4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8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24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5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08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3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88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0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9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3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7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00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529E-B9E9-4D07-A8F2-BB09529B1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C601-209F-40D3-98BC-20DD7722DC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9EB9-D70F-48A7-BBA6-8132AA7C5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7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0"/>
            <a:ext cx="4031456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06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1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6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8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0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9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15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0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5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10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8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674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F27AD-C49C-4753-9BED-CCFF787B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432A-154C-4E40-895D-64BA64933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7C3D-B081-48CC-B1A5-7AD3CD21A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5629-1446-4C33-BC73-B73CD3C3B3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5539-8C0D-4B78-9F60-8CEDDE9CE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2032-9C79-42F6-B9B6-45455687F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B8B-C785-3D4D-869E-34278DEA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7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16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295400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CALL continued</a:t>
            </a:r>
            <a:br>
              <a:rPr lang="en-US" i="1" dirty="0" smtClean="0"/>
            </a:br>
            <a:r>
              <a:rPr lang="en-US" i="1" dirty="0" smtClean="0"/>
              <a:t>( Linking and </a:t>
            </a:r>
            <a:r>
              <a:rPr lang="en-US" i="1" dirty="0"/>
              <a:t>Loading)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Nicholas Weaver &amp; Vladimir Stojanovic</a:t>
            </a:r>
          </a:p>
          <a:p>
            <a:r>
              <a:rPr lang="en-US" dirty="0" smtClean="0"/>
              <a:t>http://inst.eecs.Berkeley.edu/~cs61c/sp16</a:t>
            </a:r>
          </a:p>
        </p:txBody>
      </p:sp>
    </p:spTree>
    <p:extLst>
      <p:ext uri="{BB962C8B-B14F-4D97-AF65-F5344CB8AC3E}">
        <p14:creationId xmlns:p14="http://schemas.microsoft.com/office/powerpoint/2010/main" val="16516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963240876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92095201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b="1" dirty="0" err="1" smtClean="0">
                <a:latin typeface="Courier"/>
                <a:cs typeface="Courier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</a:t>
            </a:r>
          </a:p>
          <a:p>
            <a:r>
              <a:rPr lang="en-US" dirty="0" smtClean="0"/>
              <a:t>When one is run, loader’s job is to load it into memory and start it running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</a:p>
          <a:p>
            <a:pPr lvl="1"/>
            <a:r>
              <a:rPr lang="en-US" dirty="0" smtClean="0"/>
              <a:t>And these days, the loader actually does a lot of the linking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Reads executable file’s header to determine size of text and data segments</a:t>
            </a:r>
          </a:p>
          <a:p>
            <a:r>
              <a:rPr lang="en-US" sz="2400" dirty="0" smtClean="0"/>
              <a:t>Creates new address space for program large enough to hold text and data segments, along with a stack segment</a:t>
            </a:r>
          </a:p>
          <a:p>
            <a:r>
              <a:rPr lang="en-US" sz="2400" dirty="0" smtClean="0"/>
              <a:t>Copies instructions and data from executable file into the new address space</a:t>
            </a:r>
          </a:p>
          <a:p>
            <a:r>
              <a:rPr lang="en-US" sz="2400" dirty="0"/>
              <a:t>Copies arguments passed to the program onto the stack</a:t>
            </a:r>
          </a:p>
          <a:p>
            <a:r>
              <a:rPr lang="en-US" sz="2400" dirty="0"/>
              <a:t>Initializes machine registers</a:t>
            </a:r>
          </a:p>
          <a:p>
            <a:pPr lvl="1"/>
            <a:r>
              <a:rPr lang="en-US" sz="2000" dirty="0"/>
              <a:t>Most registers cleared, but stack pointer assigned address of 1st free stack location</a:t>
            </a:r>
          </a:p>
          <a:p>
            <a:r>
              <a:rPr lang="en-US" sz="2400" dirty="0"/>
              <a:t>Jumps to start-up routine that copies program’s arguments from stack to registers &amp; sets the </a:t>
            </a:r>
            <a:r>
              <a:rPr lang="en-US" sz="2400" dirty="0" smtClean="0"/>
              <a:t>PC</a:t>
            </a:r>
            <a:endParaRPr lang="en-US" sz="2400" dirty="0"/>
          </a:p>
          <a:p>
            <a:pPr lvl="1"/>
            <a:r>
              <a:rPr lang="en-US" sz="2000" dirty="0"/>
              <a:t>If main routine returns, start-up routine terminates program with the exit system </a:t>
            </a:r>
            <a:r>
              <a:rPr lang="en-US" sz="2000" dirty="0" smtClean="0"/>
              <a:t>call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Clicker/Peer Instruction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marL="68263" indent="0">
              <a:buNone/>
            </a:pPr>
            <a:r>
              <a:rPr lang="en-US" dirty="0" smtClean="0"/>
              <a:t>At what point in process are all the machine code bits determined for the following assembly instructions:</a:t>
            </a:r>
          </a:p>
          <a:p>
            <a:pPr marL="68263" indent="0">
              <a:buNone/>
            </a:pPr>
            <a:r>
              <a:rPr lang="en-US" dirty="0"/>
              <a:t>	</a:t>
            </a:r>
            <a:r>
              <a:rPr lang="en-US" dirty="0" smtClean="0"/>
              <a:t>1) </a:t>
            </a:r>
            <a:r>
              <a:rPr lang="en-US" dirty="0" err="1" smtClean="0">
                <a:latin typeface="Courier"/>
                <a:cs typeface="Courier"/>
              </a:rPr>
              <a:t>addu</a:t>
            </a:r>
            <a:r>
              <a:rPr lang="en-US" dirty="0" smtClean="0">
                <a:latin typeface="Courier"/>
                <a:cs typeface="Courier"/>
              </a:rPr>
              <a:t> $6, $7, $8</a:t>
            </a:r>
          </a:p>
          <a:p>
            <a:pPr marL="68263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>
                <a:latin typeface="Courier"/>
                <a:cs typeface="Courier"/>
              </a:rPr>
              <a:t>jal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fprintf</a:t>
            </a:r>
            <a:endParaRPr lang="en-US" dirty="0" smtClean="0">
              <a:latin typeface="Courier"/>
              <a:cs typeface="Courier"/>
            </a:endParaRPr>
          </a:p>
          <a:p>
            <a:pPr marL="68263" indent="0">
              <a:buNone/>
            </a:pPr>
            <a:r>
              <a:rPr lang="en-US" dirty="0" smtClean="0"/>
              <a:t>A: 1) &amp; 2) After compilation</a:t>
            </a:r>
          </a:p>
          <a:p>
            <a:pPr marL="68263" indent="0">
              <a:buNone/>
            </a:pPr>
            <a:r>
              <a:rPr lang="en-US" dirty="0" smtClean="0"/>
              <a:t>B: 1) After compilation,  2) After assembly</a:t>
            </a:r>
          </a:p>
          <a:p>
            <a:pPr marL="68263" indent="0">
              <a:buNone/>
            </a:pPr>
            <a:r>
              <a:rPr lang="en-US" dirty="0" smtClean="0"/>
              <a:t>C: 1) After assembly,       2) After linking</a:t>
            </a:r>
          </a:p>
          <a:p>
            <a:pPr marL="68263" indent="0">
              <a:buNone/>
            </a:pPr>
            <a:r>
              <a:rPr lang="en-US" dirty="0" smtClean="0"/>
              <a:t>D: 1) After compilation,  2) After linking</a:t>
            </a:r>
          </a:p>
          <a:p>
            <a:pPr marL="68263" indent="0">
              <a:buNone/>
            </a:pPr>
            <a:r>
              <a:rPr lang="en-US" dirty="0" smtClean="0"/>
              <a:t>E: 1) After compilation,  2) After 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  <p:sp>
        <p:nvSpPr>
          <p:cNvPr id="2348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#include &lt;</a:t>
            </a:r>
            <a:r>
              <a:rPr lang="en-US" sz="2800" dirty="0" err="1">
                <a:latin typeface="Courier"/>
              </a:rPr>
              <a:t>stdio.h</a:t>
            </a:r>
            <a:r>
              <a:rPr lang="en-US" sz="2800" dirty="0">
                <a:latin typeface="Courier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main (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argc</a:t>
            </a:r>
            <a:r>
              <a:rPr lang="en-US" sz="2800" dirty="0">
                <a:latin typeface="Courier"/>
              </a:rPr>
              <a:t>, char *</a:t>
            </a:r>
            <a:r>
              <a:rPr lang="en-US" sz="2800" dirty="0" err="1">
                <a:latin typeface="Courier"/>
              </a:rPr>
              <a:t>argv</a:t>
            </a:r>
            <a:r>
              <a:rPr lang="en-US" sz="2800" dirty="0">
                <a:latin typeface="Courier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for (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= 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&lt;= 100;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++)</a:t>
            </a:r>
            <a:br>
              <a:rPr lang="en-US" sz="2800" dirty="0">
                <a:latin typeface="Courier"/>
              </a:rPr>
            </a:br>
            <a:r>
              <a:rPr lang="en-US" sz="2800" dirty="0">
                <a:latin typeface="Courier"/>
              </a:rPr>
              <a:t>  sum = sum +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*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printf</a:t>
            </a:r>
            <a:r>
              <a:rPr lang="en-US" sz="2800" dirty="0">
                <a:latin typeface="Courier"/>
              </a:rPr>
              <a:t> ("The sum of sq from 0 .. 100 is %</a:t>
            </a:r>
            <a:r>
              <a:rPr lang="en-US" sz="2800" dirty="0" err="1">
                <a:latin typeface="Courier"/>
              </a:rPr>
              <a:t>d\n</a:t>
            </a:r>
            <a:r>
              <a:rPr lang="en-US" sz="2800" dirty="0">
                <a:latin typeface="Courier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"/>
                <a:cs typeface="Courier"/>
              </a:rPr>
              <a:t>prog.c</a:t>
            </a:r>
            <a:endParaRPr lang="en-US" sz="2400" b="1" i="1" dirty="0">
              <a:latin typeface="Courier"/>
              <a:cs typeface="Courier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"/>
                <a:cs typeface="Courier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"/>
                <a:cs typeface="Courier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0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FFFFFF"/>
                </a:solidFill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subu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sd</a:t>
            </a:r>
            <a:r>
              <a:rPr lang="en-US" sz="2400" dirty="0">
                <a:latin typeface="Courier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mul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>
                <a:latin typeface="Courier"/>
              </a:rPr>
              <a:t>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ble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la	$a0, </a:t>
            </a:r>
            <a:r>
              <a:rPr lang="en-US" sz="2400" dirty="0" err="1"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  <p:sp>
        <p:nvSpPr>
          <p:cNvPr id="235213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122362"/>
            <a:ext cx="3886200" cy="5684838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FFFFFF"/>
                </a:solidFill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$sp,$sp,32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	$a0, 32($sp)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t7, $t6,$t6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800600" y="1122362"/>
            <a:ext cx="3848100" cy="5811838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$t0, $t6, 1</a:t>
            </a:r>
            <a:endParaRPr lang="en-US" sz="2400" dirty="0">
              <a:solidFill>
                <a:schemeClr val="accent2"/>
              </a:solidFill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t0,100, loop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move $v0, $0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  <a:endParaRPr lang="en-US" sz="2400" u="sng" dirty="0">
              <a:latin typeface="Courier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"/>
              </a:rPr>
              <a:t>  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  <p:sp>
        <p:nvSpPr>
          <p:cNvPr id="2354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 $29,$29,-32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rgbClr val="0070C0"/>
                </a:solidFill>
                <a:latin typeface="Courier"/>
              </a:rPr>
              <a:t>1c </a:t>
            </a:r>
            <a:r>
              <a:rPr lang="en-US" sz="2400" u="sng" dirty="0" err="1">
                <a:solidFill>
                  <a:srgbClr val="0070C0"/>
                </a:solidFill>
                <a:latin typeface="Courier"/>
              </a:rPr>
              <a:t>multu</a:t>
            </a:r>
            <a:r>
              <a:rPr lang="en-US" sz="2400" u="sng" dirty="0">
                <a:solidFill>
                  <a:srgbClr val="0070C0"/>
                </a:solidFill>
                <a:latin typeface="Courier"/>
              </a:rPr>
              <a:t> $14, $14</a:t>
            </a:r>
            <a:endParaRPr lang="en-US" sz="2400" u="sng" dirty="0">
              <a:solidFill>
                <a:srgbClr val="0070C0"/>
              </a:solidFill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 $15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30 addiu $8,$14, 1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50 add	$2, $0, $0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"/>
              </a:rPr>
              <a:t>0x00000040	lui		l.str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0x00000044	ori		r.str 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 smtClean="0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 smtClean="0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 smtClean="0">
                <a:latin typeface="Courier"/>
              </a:rPr>
              <a:t>slti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 smtClean="0">
                <a:latin typeface="Courier"/>
              </a:rPr>
              <a:t>bne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 smtClean="0">
                <a:latin typeface="Courier"/>
              </a:rPr>
              <a:t>lui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l.str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 smtClean="0">
                <a:latin typeface="Courier"/>
              </a:rPr>
              <a:t>ori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 smtClean="0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</a:t>
            </a:r>
            <a:r>
              <a:rPr lang="en-US" sz="2400" dirty="0" smtClean="0">
                <a:latin typeface="Courier"/>
              </a:rPr>
              <a:t>add   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610876331"/>
              </p:ext>
            </p:extLst>
          </p:nvPr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19067388"/>
              </p:ext>
            </p:extLst>
          </p:nvPr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text segment (instructions)</a:t>
            </a:r>
          </a:p>
          <a:p>
            <a:pPr lvl="2"/>
            <a:r>
              <a:rPr lang="en-US" dirty="0" smtClean="0"/>
              <a:t>data segment (data)</a:t>
            </a:r>
          </a:p>
          <a:p>
            <a:pPr lvl="2"/>
            <a:r>
              <a:rPr lang="en-US" dirty="0" smtClean="0"/>
              <a:t>symbol and relocation tables</a:t>
            </a:r>
          </a:p>
          <a:p>
            <a:pPr lvl="1"/>
            <a:r>
              <a:rPr lang="en-US" dirty="0" smtClean="0"/>
              <a:t>Using dummy “placeholders” for unresolved absolute and external references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0x00005c	00000000000000000001000000100001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>
            <a:normAutofit fontScale="90000"/>
          </a:bodyPr>
          <a:lstStyle/>
          <a:p>
            <a:r>
              <a:rPr lang="en-US" dirty="0"/>
              <a:t>Link step 1: combine </a:t>
            </a:r>
            <a:r>
              <a:rPr lang="en-US" sz="3600" b="1" dirty="0" err="1">
                <a:latin typeface="Courier"/>
              </a:rPr>
              <a:t>prog.o</a:t>
            </a:r>
            <a:r>
              <a:rPr lang="en-US" sz="3600" b="1" dirty="0"/>
              <a:t>, </a:t>
            </a:r>
            <a:r>
              <a:rPr lang="en-US" sz="3600" b="1" dirty="0" err="1">
                <a:latin typeface="Courier"/>
              </a:rPr>
              <a:t>libc.o</a:t>
            </a:r>
            <a:endParaRPr lang="en-US" sz="3600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0x00000000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0x00000018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0x10000430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:	0x000003b0   …</a:t>
            </a:r>
            <a:endParaRPr lang="en-US" sz="2400" dirty="0">
              <a:latin typeface="Courier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"/>
              </a:rPr>
              <a:t>0x00000040	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l.str</a:t>
            </a:r>
            <a:r>
              <a:rPr lang="en-US" sz="2400" dirty="0">
                <a:latin typeface="Courier"/>
              </a:rPr>
              <a:t/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0x00000044	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0x0000004c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printf</a:t>
            </a:r>
            <a:r>
              <a:rPr lang="en-US" sz="2400" dirty="0">
                <a:latin typeface="Courier"/>
              </a:rPr>
              <a:t> 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>
                <a:latin typeface="Courier"/>
              </a:rPr>
              <a:t>slti</a:t>
            </a:r>
            <a:r>
              <a:rPr lang="en-US" sz="2400" dirty="0">
                <a:latin typeface="Courier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>
                <a:latin typeface="Courier"/>
              </a:rPr>
              <a:t>bne</a:t>
            </a:r>
            <a:r>
              <a:rPr lang="en-US" sz="2400" dirty="0">
                <a:latin typeface="Courier"/>
              </a:rPr>
              <a:t>	$1,$0, </a:t>
            </a:r>
            <a:r>
              <a:rPr lang="en-US" sz="2400" u="sng" dirty="0"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4096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1072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add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 Edit 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rgbClr val="FF0000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419600" y="2133600"/>
            <a:ext cx="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B8B-C785-3D4D-869E-34278DEA6E2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Output executable of merged </a:t>
            </a:r>
            <a:r>
              <a:rPr lang="en-US" sz="3200" dirty="0" smtClean="0"/>
              <a:t>modules</a:t>
            </a:r>
            <a:endParaRPr lang="en-US" sz="3200" dirty="0"/>
          </a:p>
          <a:p>
            <a:pPr lvl="1"/>
            <a:r>
              <a:rPr lang="en-US" sz="2800" dirty="0"/>
              <a:t>Single text (instruction) segment</a:t>
            </a:r>
          </a:p>
          <a:p>
            <a:pPr lvl="1"/>
            <a:r>
              <a:rPr lang="en-US" sz="2800" dirty="0"/>
              <a:t>Single data segment</a:t>
            </a:r>
          </a:p>
          <a:p>
            <a:pPr lvl="1"/>
            <a:r>
              <a:rPr lang="en-US" sz="2800" dirty="0"/>
              <a:t>Header detailing size of each segment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1"/>
                </a:solidFill>
              </a:rPr>
              <a:t>NOTE:</a:t>
            </a:r>
            <a:endParaRPr lang="en-US" sz="3200" dirty="0"/>
          </a:p>
          <a:p>
            <a:pPr lvl="1"/>
            <a:r>
              <a:rPr lang="en-US" sz="2800" dirty="0"/>
              <a:t>The </a:t>
            </a:r>
            <a:r>
              <a:rPr lang="en-US" sz="2800" dirty="0" err="1"/>
              <a:t>preceeding</a:t>
            </a:r>
            <a:r>
              <a:rPr lang="en-US" sz="2800" dirty="0"/>
              <a:t> example was a much simplified version of how ELF and other standard formats work, meant only to demonstrate the basic principles.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</a:t>
            </a:r>
          </a:p>
          <a:p>
            <a:pPr lvl="1"/>
            <a:r>
              <a:rPr lang="en-US" dirty="0" smtClean="0"/>
              <a:t>Executable is self-contained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Space/time issues</a:t>
            </a:r>
          </a:p>
          <a:p>
            <a:pPr marL="457200" lvl="1" indent="0">
              <a:buNone/>
            </a:pPr>
            <a:r>
              <a:rPr lang="en-US" dirty="0" smtClean="0"/>
              <a:t>+ Storing a program requires less disk space</a:t>
            </a:r>
          </a:p>
          <a:p>
            <a:pPr marL="457200" lvl="1" indent="0">
              <a:buNone/>
            </a:pPr>
            <a:r>
              <a:rPr lang="en-US" dirty="0" smtClean="0"/>
              <a:t>+ Sending a program requires less time   </a:t>
            </a:r>
          </a:p>
          <a:p>
            <a:pPr marL="457200" lvl="1" indent="0">
              <a:buNone/>
            </a:pPr>
            <a:r>
              <a:rPr lang="en-US" dirty="0" smtClean="0"/>
              <a:t>+ Executing two programs requires less memory (if they share a library)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marL="457200" lvl="1" indent="0">
              <a:buNone/>
            </a:pPr>
            <a:r>
              <a:rPr lang="en-US" dirty="0" smtClean="0"/>
              <a:t>+ Replacing one file (</a:t>
            </a:r>
            <a:r>
              <a:rPr lang="en-US" dirty="0" err="1" smtClean="0">
                <a:latin typeface="Courier"/>
                <a:cs typeface="Courier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– Having the executable isn’t enough anymore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6096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00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00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0000"/>
                </a:solidFill>
                <a:latin typeface="18 VAG Rounded Thin   55390"/>
              </a:rPr>
              <a:t>benefits that often outweigh these</a:t>
            </a:r>
            <a:endParaRPr lang="en-US" sz="1700" i="1" dirty="0">
              <a:solidFill>
                <a:srgbClr val="FF00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 ...</a:t>
            </a:r>
          </a:p>
          <a:p>
            <a:r>
              <a:rPr lang="en-US" dirty="0" smtClean="0"/>
              <a:t>Also these days will </a:t>
            </a:r>
            <a:r>
              <a:rPr lang="en-US" b="1" i="1" dirty="0" smtClean="0"/>
              <a:t>randomize layout</a:t>
            </a:r>
            <a:r>
              <a:rPr lang="en-US" dirty="0" smtClean="0"/>
              <a:t> (Address Space Layout Randomization)</a:t>
            </a:r>
          </a:p>
          <a:p>
            <a:pPr lvl="1"/>
            <a:r>
              <a:rPr lang="en-US" dirty="0" smtClean="0"/>
              <a:t>Acts as a defense to make exploiting C memory errors substantially harder, as modern exploitation requires jumping to pieces of existing code (“Return oriented programming”) to counter another defense (marking heap &amp; stack </a:t>
            </a:r>
            <a:r>
              <a:rPr lang="en-US" dirty="0" err="1" smtClean="0"/>
              <a:t>unexecutable</a:t>
            </a:r>
            <a:r>
              <a:rPr lang="en-US" dirty="0" smtClean="0"/>
              <a:t>, so attacker can’t write code into just anywhere </a:t>
            </a:r>
            <a:r>
              <a:rPr lang="en-US" smtClean="0"/>
              <a:t>in memory).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Your Linux Systems!!!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GNU </a:t>
            </a:r>
            <a:r>
              <a:rPr lang="en-US" dirty="0" err="1" smtClean="0"/>
              <a:t>glibc</a:t>
            </a:r>
            <a:r>
              <a:rPr lang="en-US" dirty="0" smtClean="0"/>
              <a:t> has a catastrophically bad bug</a:t>
            </a:r>
          </a:p>
          <a:p>
            <a:pPr lvl="1"/>
            <a:r>
              <a:rPr lang="en-US" dirty="0" smtClean="0"/>
              <a:t>A stack overflow in </a:t>
            </a:r>
            <a:r>
              <a:rPr lang="en-US" dirty="0" err="1" smtClean="0"/>
              <a:t>getaddrinfo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Function that turns "DNS name" into "IP address"</a:t>
            </a:r>
          </a:p>
          <a:p>
            <a:pPr lvl="2"/>
            <a:r>
              <a:rPr lang="de-DE" b="1" dirty="0" smtClean="0"/>
              <a:t>CVE-2015-7547 </a:t>
            </a:r>
            <a:endParaRPr lang="de-DE" dirty="0" smtClean="0"/>
          </a:p>
          <a:p>
            <a:pPr lvl="3"/>
            <a:r>
              <a:rPr lang="de-DE" dirty="0" smtClean="0"/>
              <a:t>"Common </a:t>
            </a:r>
            <a:r>
              <a:rPr lang="de-DE" dirty="0" err="1" smtClean="0"/>
              <a:t>Vulnerabilities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Exposures</a:t>
            </a:r>
            <a:r>
              <a:rPr lang="de-DE" dirty="0" smtClean="0"/>
              <a:t>"</a:t>
            </a:r>
            <a:endParaRPr lang="de-DE" dirty="0"/>
          </a:p>
          <a:p>
            <a:r>
              <a:rPr lang="en-US" dirty="0" smtClean="0"/>
              <a:t>If ”bad guy” can make your program look up a name of their choosing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And their bad name has a particularly long reply...</a:t>
            </a:r>
          </a:p>
          <a:p>
            <a:r>
              <a:rPr lang="is-IS" dirty="0" smtClean="0"/>
              <a:t>With static linking, there would be a need to recompile and update </a:t>
            </a:r>
            <a:r>
              <a:rPr lang="is-IS" b="1" i="1" dirty="0" smtClean="0"/>
              <a:t>hundreds</a:t>
            </a:r>
            <a:r>
              <a:rPr lang="is-IS" dirty="0" smtClean="0"/>
              <a:t> of different programs</a:t>
            </a:r>
          </a:p>
          <a:p>
            <a:r>
              <a:rPr lang="is-IS" dirty="0" smtClean="0"/>
              <a:t>With dynamic linking, "just" need to update the operating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83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In Conclusion…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2564214269"/>
              </p:ext>
            </p:extLst>
          </p:nvPr>
        </p:nvGraphicFramePr>
        <p:xfrm>
          <a:off x="4038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132210386"/>
              </p:ext>
            </p:extLst>
          </p:nvPr>
        </p:nvGraphicFramePr>
        <p:xfrm>
          <a:off x="7924800" y="3799144"/>
          <a:ext cx="12192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41148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language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pseudo-instructions,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  <p:sp>
        <p:nvSpPr>
          <p:cNvPr id="2315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</a:t>
            </a:r>
            <a:r>
              <a:rPr lang="en-US" sz="2800" dirty="0" smtClean="0"/>
              <a:t>code </a:t>
            </a:r>
            <a:r>
              <a:rPr lang="en-US" sz="2800" dirty="0"/>
              <a:t>files, information tables (e.g., </a:t>
            </a:r>
            <a:r>
              <a:rPr lang="en-US" sz="2800" dirty="0" err="1">
                <a:latin typeface="Courier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</a:t>
            </a:r>
            <a:r>
              <a:rPr lang="en-US" sz="2800" dirty="0" smtClean="0"/>
              <a:t>code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"/>
                <a:cs typeface="Courier"/>
              </a:rPr>
              <a:t>.</a:t>
            </a:r>
            <a:r>
              <a:rPr lang="en-US" sz="2800" dirty="0" err="1">
                <a:latin typeface="Courier"/>
                <a:cs typeface="Courier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</a:t>
            </a:r>
            <a:r>
              <a:rPr lang="en-US" sz="2800" dirty="0" smtClean="0"/>
              <a:t>separate </a:t>
            </a:r>
            <a:r>
              <a:rPr lang="en-US" sz="2800" dirty="0"/>
              <a:t>c</a:t>
            </a:r>
            <a:r>
              <a:rPr lang="en-US" sz="2800" dirty="0" smtClean="0"/>
              <a:t>ompilation </a:t>
            </a:r>
            <a:r>
              <a:rPr lang="en-US" sz="2800" dirty="0"/>
              <a:t>of files</a:t>
            </a:r>
          </a:p>
          <a:p>
            <a:pPr lvl="1"/>
            <a:r>
              <a:rPr lang="en-US" sz="2400" dirty="0"/>
              <a:t>Changes to one file do not require recompilation of </a:t>
            </a:r>
            <a:r>
              <a:rPr lang="en-US" sz="2400" dirty="0" smtClean="0"/>
              <a:t>the whole </a:t>
            </a:r>
            <a:r>
              <a:rPr lang="en-US" sz="2400" dirty="0"/>
              <a:t>program</a:t>
            </a:r>
          </a:p>
          <a:p>
            <a:pPr lvl="2"/>
            <a:r>
              <a:rPr lang="en-US" sz="2000" dirty="0"/>
              <a:t>Windows </a:t>
            </a:r>
            <a:r>
              <a:rPr lang="en-US" sz="2000" dirty="0" smtClean="0"/>
              <a:t>7 source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latin typeface="18 VAG Rounded Thin   55390"/>
                <a:cs typeface="Courier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371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info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2954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"/>
              </a:rPr>
              <a:t>a.out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34290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34290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34290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4290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"/>
                <a:cs typeface="Courier"/>
              </a:rPr>
              <a:t>.o</a:t>
            </a:r>
            <a:r>
              <a:rPr lang="en-US" dirty="0" smtClean="0"/>
              <a:t> file and put them together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"/>
                <a:cs typeface="Courier"/>
              </a:rPr>
              <a:t>.o</a:t>
            </a:r>
            <a:r>
              <a:rPr lang="en-US" dirty="0" smtClean="0"/>
              <a:t> file, put them together, and concatenate this onto end of text segments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Four Types of Addresses</a:t>
            </a:r>
            <a:endParaRPr lang="en-US" dirty="0"/>
          </a:p>
        </p:txBody>
      </p:sp>
      <p:sp>
        <p:nvSpPr>
          <p:cNvPr id="2321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2100"/>
            <a:ext cx="8229600" cy="39243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</a:t>
            </a:r>
            <a:r>
              <a:rPr lang="en-US" dirty="0" smtClean="0"/>
              <a:t>Function Address </a:t>
            </a:r>
            <a:r>
              <a:rPr lang="en-US" dirty="0"/>
              <a:t>(</a:t>
            </a:r>
            <a:r>
              <a:rPr lang="en-US" dirty="0">
                <a:latin typeface="Courier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</a:t>
            </a:r>
            <a:r>
              <a:rPr lang="en-US" dirty="0" smtClean="0"/>
              <a:t>Function Reference </a:t>
            </a:r>
            <a:r>
              <a:rPr lang="en-US" dirty="0"/>
              <a:t>(usually </a:t>
            </a:r>
            <a:r>
              <a:rPr lang="en-US" dirty="0" err="1">
                <a:latin typeface="Courier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 smtClean="0"/>
              <a:t>Static Data </a:t>
            </a:r>
            <a:r>
              <a:rPr lang="en-US" dirty="0"/>
              <a:t>Reference (often </a:t>
            </a:r>
            <a:r>
              <a:rPr lang="en-US" dirty="0" err="1">
                <a:latin typeface="Courier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685176"/>
            <a:ext cx="8153400" cy="591424"/>
            <a:chOff x="336" y="1488"/>
            <a:chExt cx="5136" cy="288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48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59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4260733"/>
            <a:ext cx="8153400" cy="616067"/>
            <a:chOff x="384" y="2448"/>
            <a:chExt cx="5136" cy="3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5" y="2448"/>
              <a:ext cx="4583" cy="300"/>
              <a:chOff x="351" y="2496"/>
              <a:chExt cx="4583" cy="300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1" y="2496"/>
                <a:ext cx="795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19" y="2496"/>
                <a:ext cx="38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0075" y="5403733"/>
            <a:ext cx="8162924" cy="616067"/>
            <a:chOff x="378" y="3168"/>
            <a:chExt cx="5142" cy="300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8" y="3168"/>
              <a:ext cx="4719" cy="300"/>
              <a:chOff x="215" y="2496"/>
              <a:chExt cx="4719" cy="300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15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"/>
                <a:cs typeface="Courier"/>
              </a:rPr>
              <a:t>0x04000000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b="1" dirty="0" err="1" smtClean="0">
                <a:solidFill>
                  <a:srgbClr val="0070C0"/>
                </a:solidFill>
                <a:latin typeface="Courier"/>
                <a:cs typeface="Courier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AFF-E97A-4074-8EFC-88FBCCD940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44900</TotalTime>
  <Pages>47</Pages>
  <Words>1567</Words>
  <Application>Microsoft Macintosh PowerPoint</Application>
  <PresentationFormat>Letter Paper (8.5x11 in)</PresentationFormat>
  <Paragraphs>417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07390</vt:lpstr>
      <vt:lpstr>18 vag rounded bold</vt:lpstr>
      <vt:lpstr>18 vag rounded bold    07930</vt:lpstr>
      <vt:lpstr>18 VAG Rounded Bold   07390</vt:lpstr>
      <vt:lpstr>18 VAG Rounded Light   02390</vt:lpstr>
      <vt:lpstr>18 VAG Rounded Thin   55390</vt:lpstr>
      <vt:lpstr>Arial</vt:lpstr>
      <vt:lpstr>Calibri</vt:lpstr>
      <vt:lpstr>Courier</vt:lpstr>
      <vt:lpstr>Helvetica</vt:lpstr>
      <vt:lpstr>ＭＳ Ｐゴシック</vt:lpstr>
      <vt:lpstr>Symbol</vt:lpstr>
      <vt:lpstr>Times</vt:lpstr>
      <vt:lpstr>Wingdings</vt:lpstr>
      <vt:lpstr>Office Theme</vt:lpstr>
      <vt:lpstr>1_Office Theme</vt:lpstr>
      <vt:lpstr>CS 61C:  Great Ideas in Computer Architecture  CALL continued ( Linking and Loading)</vt:lpstr>
      <vt:lpstr>Where Are We Now?</vt:lpstr>
      <vt:lpstr>Linker (1/3)</vt:lpstr>
      <vt:lpstr>Linker (2/3)</vt:lpstr>
      <vt:lpstr>Linker (3/3)</vt:lpstr>
      <vt:lpstr>Four Types of Addresses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Clicker/Peer Instruction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Static vs Dynamically linked libraries</vt:lpstr>
      <vt:lpstr>Dynamically linked libraries</vt:lpstr>
      <vt:lpstr>Dynamically linked libraries</vt:lpstr>
      <vt:lpstr>Update Your Linux Systems!!!</vt:lpstr>
      <vt:lpstr>In Conclusion…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Nicholas Weaver</cp:lastModifiedBy>
  <cp:revision>2660</cp:revision>
  <cp:lastPrinted>2014-10-06T07:08:05Z</cp:lastPrinted>
  <dcterms:created xsi:type="dcterms:W3CDTF">2014-10-06T20:26:05Z</dcterms:created>
  <dcterms:modified xsi:type="dcterms:W3CDTF">2016-02-17T16:34:24Z</dcterms:modified>
</cp:coreProperties>
</file>