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diagrams/quickStyle7.xml" ContentType="application/vnd.openxmlformats-officedocument.drawingml.diagramStyl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diagrams/layout8.xml" ContentType="application/vnd.openxmlformats-officedocument.drawingml.diagramLayou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diagrams/colors7.xml" ContentType="application/vnd.openxmlformats-officedocument.drawingml.diagramColors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diagrams/quickStyle8.xml" ContentType="application/vnd.openxmlformats-officedocument.drawingml.diagramStyl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data6.xml" ContentType="application/vnd.openxmlformats-officedocument.drawingml.diagramData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3.xml" ContentType="application/vnd.openxmlformats-officedocument.drawingml.diagramData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diagrams/quickStyle5.xml" ContentType="application/vnd.openxmlformats-officedocument.drawingml.diagramStyl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colors8.xml" ContentType="application/vnd.openxmlformats-officedocument.drawingml.diagramColors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diagrams/colors4.xml" ContentType="application/vnd.openxmlformats-officedocument.drawingml.diagramColors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3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diagrams/quickStyle4.xml" ContentType="application/vnd.openxmlformats-officedocument.drawingml.diagramStyle+xml"/>
  <Override PartName="/ppt/media/audio1.bin" ContentType="audio/unknown"/>
  <Override PartName="/ppt/diagrams/data5.xml" ContentType="application/vnd.openxmlformats-officedocument.drawingml.diagramData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colors3.xml" ContentType="application/vnd.openxmlformats-officedocument.drawingml.diagramColors+xml"/>
  <Override PartName="/ppt/diagrams/data4.xml" ContentType="application/vnd.openxmlformats-officedocument.drawingml.diagramData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diagrams/layout5.xml" ContentType="application/vnd.openxmlformats-officedocument.drawingml.diagramLayout+xml"/>
  <Override PartName="/ppt/theme/theme1.xml" ContentType="application/vnd.openxmlformats-officedocument.theme+xml"/>
  <Override PartName="/ppt/diagrams/quickStyle6.xml" ContentType="application/vnd.openxmlformats-officedocument.drawingml.diagramStyle+xml"/>
  <Override PartName="/ppt/diagrams/layout7.xml" ContentType="application/vnd.openxmlformats-officedocument.drawingml.diagram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diagrams/layout6.xml" ContentType="application/vnd.openxmlformats-officedocument.drawingml.diagramLayout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diagrams/colors5.xml" ContentType="application/vnd.openxmlformats-officedocument.drawingml.diagramColors+xml"/>
  <Override PartName="/ppt/slides/slide24.xml" ContentType="application/vnd.openxmlformats-officedocument.presentationml.slide+xml"/>
  <Override PartName="/ppt/diagrams/layout3.xml" ContentType="application/vnd.openxmlformats-officedocument.drawingml.diagramLayout+xml"/>
  <Override PartName="/ppt/slides/slide32.xml" ContentType="application/vnd.openxmlformats-officedocument.presentationml.slide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diagrams/colors6.xml" ContentType="application/vnd.openxmlformats-officedocument.drawingml.diagramColors+xml"/>
  <Override PartName="/ppt/diagrams/data2.xml" ContentType="application/vnd.openxmlformats-officedocument.drawingml.diagramData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r:id="rId1"/>
  </p:sldMasterIdLst>
  <p:notesMasterIdLst>
    <p:notesMasterId r:id="rId35"/>
  </p:notesMasterIdLst>
  <p:handoutMasterIdLst>
    <p:handoutMasterId r:id="rId36"/>
  </p:handoutMasterIdLst>
  <p:sldIdLst>
    <p:sldId id="933" r:id="rId2"/>
    <p:sldId id="1092" r:id="rId3"/>
    <p:sldId id="1059" r:id="rId4"/>
    <p:sldId id="1060" r:id="rId5"/>
    <p:sldId id="1061" r:id="rId6"/>
    <p:sldId id="1062" r:id="rId7"/>
    <p:sldId id="1063" r:id="rId8"/>
    <p:sldId id="1064" r:id="rId9"/>
    <p:sldId id="1065" r:id="rId10"/>
    <p:sldId id="1066" r:id="rId11"/>
    <p:sldId id="1067" r:id="rId12"/>
    <p:sldId id="1068" r:id="rId13"/>
    <p:sldId id="1069" r:id="rId14"/>
    <p:sldId id="1070" r:id="rId15"/>
    <p:sldId id="1071" r:id="rId16"/>
    <p:sldId id="1072" r:id="rId17"/>
    <p:sldId id="1073" r:id="rId18"/>
    <p:sldId id="1074" r:id="rId19"/>
    <p:sldId id="1075" r:id="rId20"/>
    <p:sldId id="1076" r:id="rId21"/>
    <p:sldId id="1077" r:id="rId22"/>
    <p:sldId id="1078" r:id="rId23"/>
    <p:sldId id="1079" r:id="rId24"/>
    <p:sldId id="1080" r:id="rId25"/>
    <p:sldId id="1083" r:id="rId26"/>
    <p:sldId id="1084" r:id="rId27"/>
    <p:sldId id="1085" r:id="rId28"/>
    <p:sldId id="1086" r:id="rId29"/>
    <p:sldId id="1087" r:id="rId30"/>
    <p:sldId id="1088" r:id="rId31"/>
    <p:sldId id="1089" r:id="rId32"/>
    <p:sldId id="1090" r:id="rId33"/>
    <p:sldId id="1091" r:id="rId34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</p:showPr>
  <p:clrMru>
    <a:srgbClr val="94F0E4"/>
    <a:srgbClr val="5771A0"/>
    <a:srgbClr val="800080"/>
    <a:srgbClr val="66FF33"/>
    <a:srgbClr val="FF0000"/>
    <a:srgbClr val="3333CC"/>
    <a:srgbClr val="FF8DA0"/>
    <a:srgbClr val="008000"/>
    <a:srgbClr val="810A52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 snapVertSplitter="1" vertBarState="minimized" horzBarState="maximized">
    <p:restoredLeft sz="15620"/>
    <p:restoredTop sz="81191" autoAdjust="0"/>
  </p:normalViewPr>
  <p:slideViewPr>
    <p:cSldViewPr>
      <p:cViewPr varScale="1">
        <p:scale>
          <a:sx n="229" d="100"/>
          <a:sy n="229" d="100"/>
        </p:scale>
        <p:origin x="-2368" y="-104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notesMaster" Target="notesMasters/notesMaster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7" Type="http://schemas.openxmlformats.org/officeDocument/2006/relationships/slide" Target="slides/slide6.xml"/><Relationship Id="rId3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A2FABE-CA65-FF46-827D-F94953C1F6DD}">
      <dgm:prSet phldrT="[Text]"/>
      <dgm:spPr>
        <a:solidFill>
          <a:schemeClr val="bg2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07390"/>
            </a:rPr>
            <a:t>Scheme program: </a:t>
          </a:r>
          <a:r>
            <a:rPr lang="en-US" b="1" dirty="0" err="1" smtClean="0">
              <a:latin typeface="Courier New"/>
              <a:cs typeface="Courier New"/>
            </a:rPr>
            <a:t>foo.scm</a:t>
          </a:r>
          <a:endParaRPr lang="en-US" b="1" dirty="0">
            <a:latin typeface="Courier New"/>
            <a:cs typeface="Courier New"/>
          </a:endParaRPr>
        </a:p>
      </dgm:t>
    </dgm:pt>
    <dgm:pt modelId="{2413BF35-2EF3-9047-AA3F-BE5902002ED6}" type="parTrans" cxnId="{2A28F731-37DF-AD41-905B-B8DB1D245778}">
      <dgm:prSet/>
      <dgm:spPr/>
      <dgm:t>
        <a:bodyPr/>
        <a:lstStyle/>
        <a:p>
          <a:endParaRPr lang="en-US"/>
        </a:p>
      </dgm:t>
    </dgm:pt>
    <dgm:pt modelId="{882EB0D7-7DF2-6140-B95A-892D51B1544B}" type="sibTrans" cxnId="{2A28F731-37DF-AD41-905B-B8DB1D245778}">
      <dgm:prSet/>
      <dgm:spPr/>
      <dgm:t>
        <a:bodyPr/>
        <a:lstStyle/>
        <a:p>
          <a:endParaRPr lang="en-US"/>
        </a:p>
      </dgm:t>
    </dgm:pt>
    <dgm:pt modelId="{0D15FB73-0BBB-714B-9BB0-C2B2726CD3E1}">
      <dgm:prSet phldrT="[Text]"/>
      <dgm:spPr/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Scheme interpreter</a:t>
          </a:r>
          <a:endParaRPr lang="en-US" dirty="0">
            <a:latin typeface="18 VAG Rounded Bold   07390"/>
            <a:cs typeface="18 vag rounded bold"/>
          </a:endParaRPr>
        </a:p>
      </dgm:t>
    </dgm:pt>
    <dgm:pt modelId="{E7CB6CB2-8AB0-0145-A0AB-6D20EAD10602}" type="parTrans" cxnId="{697F501B-DB98-3743-9895-212971610050}">
      <dgm:prSet/>
      <dgm:spPr/>
      <dgm:t>
        <a:bodyPr/>
        <a:lstStyle/>
        <a:p>
          <a:endParaRPr lang="en-US"/>
        </a:p>
      </dgm:t>
    </dgm:pt>
    <dgm:pt modelId="{2C5CF12D-E515-574D-BAB8-DA757FC1B314}" type="sibTrans" cxnId="{697F501B-DB98-3743-9895-212971610050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</dgm:pt>
    <dgm:pt modelId="{7A005132-4001-BF40-9280-2D430287E957}" type="pres">
      <dgm:prSet presAssocID="{0D15FB73-0BBB-714B-9BB0-C2B2726CD3E1}" presName="boxAndChildren" presStyleCnt="0"/>
      <dgm:spPr/>
    </dgm:pt>
    <dgm:pt modelId="{76707CBE-9804-AA4C-98A7-3E0FBB233CC8}" type="pres">
      <dgm:prSet presAssocID="{0D15FB73-0BBB-714B-9BB0-C2B2726CD3E1}" presName="parentTextBox" presStyleLbl="node1" presStyleIdx="0" presStyleCnt="2"/>
      <dgm:spPr/>
    </dgm:pt>
    <dgm:pt modelId="{1447AF3E-E6DA-5D45-8B21-A21A1207AEB5}" type="pres">
      <dgm:prSet presAssocID="{882EB0D7-7DF2-6140-B95A-892D51B1544B}" presName="sp" presStyleCnt="0"/>
      <dgm:spPr/>
    </dgm:pt>
    <dgm:pt modelId="{56CB6B94-7E70-C043-ADBF-B3C931176F34}" type="pres">
      <dgm:prSet presAssocID="{E6A2FABE-CA65-FF46-827D-F94953C1F6DD}" presName="arrowAndChildren" presStyleCnt="0"/>
      <dgm:spPr/>
    </dgm:pt>
    <dgm:pt modelId="{0F6727B6-DD01-E94D-A473-7A95C2277833}" type="pres">
      <dgm:prSet presAssocID="{E6A2FABE-CA65-FF46-827D-F94953C1F6DD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2A28F731-37DF-AD41-905B-B8DB1D245778}" srcId="{6874B277-C05A-F04C-81F1-AFE82E7C694D}" destId="{E6A2FABE-CA65-FF46-827D-F94953C1F6DD}" srcOrd="0" destOrd="0" parTransId="{2413BF35-2EF3-9047-AA3F-BE5902002ED6}" sibTransId="{882EB0D7-7DF2-6140-B95A-892D51B1544B}"/>
    <dgm:cxn modelId="{6B638225-015F-A244-892A-CC5C7BCFD48F}" type="presOf" srcId="{6874B277-C05A-F04C-81F1-AFE82E7C694D}" destId="{B7F0B060-9CB7-7E41-B723-A4CFD981EC89}" srcOrd="0" destOrd="0" presId="urn:microsoft.com/office/officeart/2005/8/layout/process4"/>
    <dgm:cxn modelId="{697F501B-DB98-3743-9895-212971610050}" srcId="{6874B277-C05A-F04C-81F1-AFE82E7C694D}" destId="{0D15FB73-0BBB-714B-9BB0-C2B2726CD3E1}" srcOrd="1" destOrd="0" parTransId="{E7CB6CB2-8AB0-0145-A0AB-6D20EAD10602}" sibTransId="{2C5CF12D-E515-574D-BAB8-DA757FC1B314}"/>
    <dgm:cxn modelId="{3217AA52-DD28-AC4C-9A75-EBC80FCCDFE4}" type="presOf" srcId="{E6A2FABE-CA65-FF46-827D-F94953C1F6DD}" destId="{0F6727B6-DD01-E94D-A473-7A95C2277833}" srcOrd="0" destOrd="0" presId="urn:microsoft.com/office/officeart/2005/8/layout/process4"/>
    <dgm:cxn modelId="{8966DA3B-63AB-114D-B13D-E9FBAB8DBD6D}" type="presOf" srcId="{0D15FB73-0BBB-714B-9BB0-C2B2726CD3E1}" destId="{76707CBE-9804-AA4C-98A7-3E0FBB233CC8}" srcOrd="0" destOrd="0" presId="urn:microsoft.com/office/officeart/2005/8/layout/process4"/>
    <dgm:cxn modelId="{DF60E39C-6663-584C-90CD-062F2B94A5CA}" type="presParOf" srcId="{B7F0B060-9CB7-7E41-B723-A4CFD981EC89}" destId="{7A005132-4001-BF40-9280-2D430287E957}" srcOrd="0" destOrd="0" presId="urn:microsoft.com/office/officeart/2005/8/layout/process4"/>
    <dgm:cxn modelId="{4ECE6E93-C45D-CD41-B253-E27A2BBD7518}" type="presParOf" srcId="{7A005132-4001-BF40-9280-2D430287E957}" destId="{76707CBE-9804-AA4C-98A7-3E0FBB233CC8}" srcOrd="0" destOrd="0" presId="urn:microsoft.com/office/officeart/2005/8/layout/process4"/>
    <dgm:cxn modelId="{1E5E1600-2FEF-644B-89EA-C17689EA8901}" type="presParOf" srcId="{B7F0B060-9CB7-7E41-B723-A4CFD981EC89}" destId="{1447AF3E-E6DA-5D45-8B21-A21A1207AEB5}" srcOrd="1" destOrd="0" presId="urn:microsoft.com/office/officeart/2005/8/layout/process4"/>
    <dgm:cxn modelId="{2075683E-7D74-254C-A47C-1C39B6F1F2B7}" type="presParOf" srcId="{B7F0B060-9CB7-7E41-B723-A4CFD981EC89}" destId="{56CB6B94-7E70-C043-ADBF-B3C931176F34}" srcOrd="2" destOrd="0" presId="urn:microsoft.com/office/officeart/2005/8/layout/process4"/>
    <dgm:cxn modelId="{2CE311C4-A6FA-4C45-A739-05983C29F790}" type="presParOf" srcId="{56CB6B94-7E70-C043-ADBF-B3C931176F34}" destId="{0F6727B6-DD01-E94D-A473-7A95C2277833}" srcOrd="0" destOrd="0" presId="urn:microsoft.com/office/officeart/2005/8/layout/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A2FABE-CA65-FF46-827D-F94953C1F6DD}">
      <dgm:prSet phldrT="[Text]"/>
      <dgm:spPr>
        <a:solidFill>
          <a:schemeClr val="bg2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07390"/>
            </a:rPr>
            <a:t>Scheme program: </a:t>
          </a:r>
          <a:r>
            <a:rPr lang="en-US" b="1" dirty="0" err="1" smtClean="0">
              <a:latin typeface="Courier New"/>
              <a:cs typeface="Courier New"/>
            </a:rPr>
            <a:t>foo.scm</a:t>
          </a:r>
          <a:endParaRPr lang="en-US" b="1" dirty="0">
            <a:latin typeface="Courier New"/>
            <a:cs typeface="Courier New"/>
          </a:endParaRPr>
        </a:p>
      </dgm:t>
    </dgm:pt>
    <dgm:pt modelId="{2413BF35-2EF3-9047-AA3F-BE5902002ED6}" type="parTrans" cxnId="{2A28F731-37DF-AD41-905B-B8DB1D245778}">
      <dgm:prSet/>
      <dgm:spPr/>
      <dgm:t>
        <a:bodyPr/>
        <a:lstStyle/>
        <a:p>
          <a:endParaRPr lang="en-US"/>
        </a:p>
      </dgm:t>
    </dgm:pt>
    <dgm:pt modelId="{882EB0D7-7DF2-6140-B95A-892D51B1544B}" type="sibTrans" cxnId="{2A28F731-37DF-AD41-905B-B8DB1D245778}">
      <dgm:prSet/>
      <dgm:spPr/>
      <dgm:t>
        <a:bodyPr/>
        <a:lstStyle/>
        <a:p>
          <a:endParaRPr lang="en-US"/>
        </a:p>
      </dgm:t>
    </dgm:pt>
    <dgm:pt modelId="{0D15FB73-0BBB-714B-9BB0-C2B2726CD3E1}">
      <dgm:prSet phldrT="[Text]"/>
      <dgm:spPr/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Scheme Compiler</a:t>
          </a:r>
          <a:endParaRPr lang="en-US" dirty="0">
            <a:latin typeface="18 VAG Rounded Bold   07390"/>
            <a:cs typeface="18 vag rounded bold"/>
          </a:endParaRPr>
        </a:p>
      </dgm:t>
    </dgm:pt>
    <dgm:pt modelId="{E7CB6CB2-8AB0-0145-A0AB-6D20EAD10602}" type="parTrans" cxnId="{697F501B-DB98-3743-9895-212971610050}">
      <dgm:prSet/>
      <dgm:spPr/>
      <dgm:t>
        <a:bodyPr/>
        <a:lstStyle/>
        <a:p>
          <a:endParaRPr lang="en-US"/>
        </a:p>
      </dgm:t>
    </dgm:pt>
    <dgm:pt modelId="{2C5CF12D-E515-574D-BAB8-DA757FC1B314}" type="sibTrans" cxnId="{697F501B-DB98-3743-9895-212971610050}">
      <dgm:prSet/>
      <dgm:spPr/>
      <dgm:t>
        <a:bodyPr/>
        <a:lstStyle/>
        <a:p>
          <a:endParaRPr lang="en-US"/>
        </a:p>
      </dgm:t>
    </dgm:pt>
    <dgm:pt modelId="{3D3E9305-B39C-9E47-8B0E-704DE21276A2}">
      <dgm:prSet phldrT="[Text]"/>
      <dgm:spPr>
        <a:solidFill>
          <a:schemeClr val="bg2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Executable (mach </a:t>
          </a:r>
          <a:r>
            <a:rPr lang="en-US" dirty="0" err="1" smtClean="0">
              <a:latin typeface="18 VAG Rounded Bold   07390"/>
              <a:cs typeface="18 vag rounded bold"/>
            </a:rPr>
            <a:t>lang</a:t>
          </a:r>
          <a:r>
            <a:rPr lang="en-US" dirty="0" smtClean="0">
              <a:latin typeface="18 VAG Rounded Bold   07390"/>
              <a:cs typeface="18 vag rounded bold"/>
            </a:rPr>
            <a:t> </a:t>
          </a:r>
          <a:r>
            <a:rPr lang="en-US" dirty="0" err="1" smtClean="0">
              <a:latin typeface="18 VAG Rounded Bold   07390"/>
              <a:cs typeface="18 vag rounded bold"/>
            </a:rPr>
            <a:t>pgm</a:t>
          </a:r>
          <a:r>
            <a:rPr lang="en-US" dirty="0" smtClean="0">
              <a:latin typeface="18 VAG Rounded Bold   07390"/>
              <a:cs typeface="18 vag rounded bold"/>
            </a:rPr>
            <a:t>): </a:t>
          </a:r>
          <a:r>
            <a:rPr lang="en-US" b="1" dirty="0" err="1" smtClean="0">
              <a:latin typeface="Courier New"/>
              <a:cs typeface="Courier New"/>
            </a:rPr>
            <a:t>a.out</a:t>
          </a:r>
          <a:endParaRPr lang="en-US" b="1" dirty="0">
            <a:latin typeface="Courier New"/>
            <a:cs typeface="Courier New"/>
          </a:endParaRPr>
        </a:p>
      </dgm:t>
    </dgm:pt>
    <dgm:pt modelId="{A9B374A5-7135-8946-82F1-B740DB02A802}" type="parTrans" cxnId="{FE2F71F4-E073-B046-892B-5C2C7910F623}">
      <dgm:prSet/>
      <dgm:spPr/>
      <dgm:t>
        <a:bodyPr/>
        <a:lstStyle/>
        <a:p>
          <a:endParaRPr lang="en-US"/>
        </a:p>
      </dgm:t>
    </dgm:pt>
    <dgm:pt modelId="{014EA806-C7AA-534D-B230-34AA4BA39074}" type="sibTrans" cxnId="{FE2F71F4-E073-B046-892B-5C2C7910F623}">
      <dgm:prSet/>
      <dgm:spPr/>
      <dgm:t>
        <a:bodyPr/>
        <a:lstStyle/>
        <a:p>
          <a:endParaRPr lang="en-US"/>
        </a:p>
      </dgm:t>
    </dgm:pt>
    <dgm:pt modelId="{9EEDC6EE-0E75-AD42-9AD4-6A3E98423EF6}">
      <dgm:prSet phldrT="[Text]"/>
      <dgm:spPr/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Hardware</a:t>
          </a:r>
          <a:endParaRPr lang="en-US" dirty="0">
            <a:latin typeface="18 VAG Rounded Bold   07390"/>
            <a:cs typeface="18 vag rounded bold"/>
          </a:endParaRPr>
        </a:p>
      </dgm:t>
    </dgm:pt>
    <dgm:pt modelId="{B18F3A01-B443-5F43-AE30-C485E3C7DEFD}" type="parTrans" cxnId="{EEE5705F-A4DA-924C-9E1E-0F6636096851}">
      <dgm:prSet/>
      <dgm:spPr/>
      <dgm:t>
        <a:bodyPr/>
        <a:lstStyle/>
        <a:p>
          <a:endParaRPr lang="en-US"/>
        </a:p>
      </dgm:t>
    </dgm:pt>
    <dgm:pt modelId="{CF272826-2EE2-284F-82CE-80D2F54D06A1}" type="sibTrans" cxnId="{EEE5705F-A4DA-924C-9E1E-0F6636096851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</dgm:pt>
    <dgm:pt modelId="{B0D0E4A9-CEEB-6746-9751-6C5AC61544C0}" type="pres">
      <dgm:prSet presAssocID="{9EEDC6EE-0E75-AD42-9AD4-6A3E98423EF6}" presName="boxAndChildren" presStyleCnt="0"/>
      <dgm:spPr/>
    </dgm:pt>
    <dgm:pt modelId="{9C8D402F-1368-C044-A738-2DA9F17F3CC6}" type="pres">
      <dgm:prSet presAssocID="{9EEDC6EE-0E75-AD42-9AD4-6A3E98423EF6}" presName="parentTextBox" presStyleLbl="node1" presStyleIdx="0" presStyleCnt="4"/>
      <dgm:spPr/>
    </dgm:pt>
    <dgm:pt modelId="{8E0656CC-EAD5-064F-B087-AAD2461BB8B3}" type="pres">
      <dgm:prSet presAssocID="{014EA806-C7AA-534D-B230-34AA4BA39074}" presName="sp" presStyleCnt="0"/>
      <dgm:spPr/>
    </dgm:pt>
    <dgm:pt modelId="{8D394CE5-702C-124D-8669-24721F7FC071}" type="pres">
      <dgm:prSet presAssocID="{3D3E9305-B39C-9E47-8B0E-704DE21276A2}" presName="arrowAndChildren" presStyleCnt="0"/>
      <dgm:spPr/>
    </dgm:pt>
    <dgm:pt modelId="{0BF3E98C-8570-8B42-AC81-4CC700DE9808}" type="pres">
      <dgm:prSet presAssocID="{3D3E9305-B39C-9E47-8B0E-704DE21276A2}" presName="parentTextArrow" presStyleLbl="node1" presStyleIdx="1" presStyleCnt="4"/>
      <dgm:spPr/>
    </dgm:pt>
    <dgm:pt modelId="{B7612272-CD93-E04E-AC1D-B68F207428B7}" type="pres">
      <dgm:prSet presAssocID="{2C5CF12D-E515-574D-BAB8-DA757FC1B314}" presName="sp" presStyleCnt="0"/>
      <dgm:spPr/>
    </dgm:pt>
    <dgm:pt modelId="{86CB7E37-0270-FA45-8B24-A03586F19ACE}" type="pres">
      <dgm:prSet presAssocID="{0D15FB73-0BBB-714B-9BB0-C2B2726CD3E1}" presName="arrowAndChildren" presStyleCnt="0"/>
      <dgm:spPr/>
    </dgm:pt>
    <dgm:pt modelId="{8E8E96C2-4F36-1749-BDB3-46131329B4B5}" type="pres">
      <dgm:prSet presAssocID="{0D15FB73-0BBB-714B-9BB0-C2B2726CD3E1}" presName="parentTextArrow" presStyleLbl="node1" presStyleIdx="2" presStyleCnt="4"/>
      <dgm:spPr/>
    </dgm:pt>
    <dgm:pt modelId="{1447AF3E-E6DA-5D45-8B21-A21A1207AEB5}" type="pres">
      <dgm:prSet presAssocID="{882EB0D7-7DF2-6140-B95A-892D51B1544B}" presName="sp" presStyleCnt="0"/>
      <dgm:spPr/>
    </dgm:pt>
    <dgm:pt modelId="{56CB6B94-7E70-C043-ADBF-B3C931176F34}" type="pres">
      <dgm:prSet presAssocID="{E6A2FABE-CA65-FF46-827D-F94953C1F6DD}" presName="arrowAndChildren" presStyleCnt="0"/>
      <dgm:spPr/>
    </dgm:pt>
    <dgm:pt modelId="{0F6727B6-DD01-E94D-A473-7A95C2277833}" type="pres">
      <dgm:prSet presAssocID="{E6A2FABE-CA65-FF46-827D-F94953C1F6DD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4595D333-1728-344C-9EE6-1EF59BB5361A}" type="presOf" srcId="{0D15FB73-0BBB-714B-9BB0-C2B2726CD3E1}" destId="{8E8E96C2-4F36-1749-BDB3-46131329B4B5}" srcOrd="0" destOrd="0" presId="urn:microsoft.com/office/officeart/2005/8/layout/process4"/>
    <dgm:cxn modelId="{1858CD56-0323-5B42-95AA-F74F9316BB05}" type="presOf" srcId="{E6A2FABE-CA65-FF46-827D-F94953C1F6DD}" destId="{0F6727B6-DD01-E94D-A473-7A95C2277833}" srcOrd="0" destOrd="0" presId="urn:microsoft.com/office/officeart/2005/8/layout/process4"/>
    <dgm:cxn modelId="{2A28F731-37DF-AD41-905B-B8DB1D245778}" srcId="{6874B277-C05A-F04C-81F1-AFE82E7C694D}" destId="{E6A2FABE-CA65-FF46-827D-F94953C1F6DD}" srcOrd="0" destOrd="0" parTransId="{2413BF35-2EF3-9047-AA3F-BE5902002ED6}" sibTransId="{882EB0D7-7DF2-6140-B95A-892D51B1544B}"/>
    <dgm:cxn modelId="{61DF90D8-335E-CD4A-B337-681CD833F439}" type="presOf" srcId="{3D3E9305-B39C-9E47-8B0E-704DE21276A2}" destId="{0BF3E98C-8570-8B42-AC81-4CC700DE9808}" srcOrd="0" destOrd="0" presId="urn:microsoft.com/office/officeart/2005/8/layout/process4"/>
    <dgm:cxn modelId="{B21E7C54-5AA9-A343-8192-25639E8177A1}" type="presOf" srcId="{9EEDC6EE-0E75-AD42-9AD4-6A3E98423EF6}" destId="{9C8D402F-1368-C044-A738-2DA9F17F3CC6}" srcOrd="0" destOrd="0" presId="urn:microsoft.com/office/officeart/2005/8/layout/process4"/>
    <dgm:cxn modelId="{697F501B-DB98-3743-9895-212971610050}" srcId="{6874B277-C05A-F04C-81F1-AFE82E7C694D}" destId="{0D15FB73-0BBB-714B-9BB0-C2B2726CD3E1}" srcOrd="1" destOrd="0" parTransId="{E7CB6CB2-8AB0-0145-A0AB-6D20EAD10602}" sibTransId="{2C5CF12D-E515-574D-BAB8-DA757FC1B314}"/>
    <dgm:cxn modelId="{EEE5705F-A4DA-924C-9E1E-0F6636096851}" srcId="{6874B277-C05A-F04C-81F1-AFE82E7C694D}" destId="{9EEDC6EE-0E75-AD42-9AD4-6A3E98423EF6}" srcOrd="3" destOrd="0" parTransId="{B18F3A01-B443-5F43-AE30-C485E3C7DEFD}" sibTransId="{CF272826-2EE2-284F-82CE-80D2F54D06A1}"/>
    <dgm:cxn modelId="{FE2F71F4-E073-B046-892B-5C2C7910F623}" srcId="{6874B277-C05A-F04C-81F1-AFE82E7C694D}" destId="{3D3E9305-B39C-9E47-8B0E-704DE21276A2}" srcOrd="2" destOrd="0" parTransId="{A9B374A5-7135-8946-82F1-B740DB02A802}" sibTransId="{014EA806-C7AA-534D-B230-34AA4BA39074}"/>
    <dgm:cxn modelId="{8097EF37-3D3A-1C43-9F6F-52E439EB80B3}" type="presOf" srcId="{6874B277-C05A-F04C-81F1-AFE82E7C694D}" destId="{B7F0B060-9CB7-7E41-B723-A4CFD981EC89}" srcOrd="0" destOrd="0" presId="urn:microsoft.com/office/officeart/2005/8/layout/process4"/>
    <dgm:cxn modelId="{891A9C9C-C9CC-2C42-8716-108B4563FB51}" type="presParOf" srcId="{B7F0B060-9CB7-7E41-B723-A4CFD981EC89}" destId="{B0D0E4A9-CEEB-6746-9751-6C5AC61544C0}" srcOrd="0" destOrd="0" presId="urn:microsoft.com/office/officeart/2005/8/layout/process4"/>
    <dgm:cxn modelId="{7C6E62CB-60B2-B949-9E16-34ABFC57DA6E}" type="presParOf" srcId="{B0D0E4A9-CEEB-6746-9751-6C5AC61544C0}" destId="{9C8D402F-1368-C044-A738-2DA9F17F3CC6}" srcOrd="0" destOrd="0" presId="urn:microsoft.com/office/officeart/2005/8/layout/process4"/>
    <dgm:cxn modelId="{3F45445B-28C2-4448-B4E0-10C5175DD85E}" type="presParOf" srcId="{B7F0B060-9CB7-7E41-B723-A4CFD981EC89}" destId="{8E0656CC-EAD5-064F-B087-AAD2461BB8B3}" srcOrd="1" destOrd="0" presId="urn:microsoft.com/office/officeart/2005/8/layout/process4"/>
    <dgm:cxn modelId="{DD1EFB5E-6D2F-BE42-965F-A9CAD0911156}" type="presParOf" srcId="{B7F0B060-9CB7-7E41-B723-A4CFD981EC89}" destId="{8D394CE5-702C-124D-8669-24721F7FC071}" srcOrd="2" destOrd="0" presId="urn:microsoft.com/office/officeart/2005/8/layout/process4"/>
    <dgm:cxn modelId="{F49908CA-D4FC-4C48-AC17-2BB1289E308E}" type="presParOf" srcId="{8D394CE5-702C-124D-8669-24721F7FC071}" destId="{0BF3E98C-8570-8B42-AC81-4CC700DE9808}" srcOrd="0" destOrd="0" presId="urn:microsoft.com/office/officeart/2005/8/layout/process4"/>
    <dgm:cxn modelId="{FC5CBC88-A0B5-AC4C-8C2D-B527CC25D82D}" type="presParOf" srcId="{B7F0B060-9CB7-7E41-B723-A4CFD981EC89}" destId="{B7612272-CD93-E04E-AC1D-B68F207428B7}" srcOrd="3" destOrd="0" presId="urn:microsoft.com/office/officeart/2005/8/layout/process4"/>
    <dgm:cxn modelId="{8A1EF680-B38F-1443-86D7-2D75208EB63F}" type="presParOf" srcId="{B7F0B060-9CB7-7E41-B723-A4CFD981EC89}" destId="{86CB7E37-0270-FA45-8B24-A03586F19ACE}" srcOrd="4" destOrd="0" presId="urn:microsoft.com/office/officeart/2005/8/layout/process4"/>
    <dgm:cxn modelId="{84016BC5-8110-D449-AFE2-7A5C5EE25E7B}" type="presParOf" srcId="{86CB7E37-0270-FA45-8B24-A03586F19ACE}" destId="{8E8E96C2-4F36-1749-BDB3-46131329B4B5}" srcOrd="0" destOrd="0" presId="urn:microsoft.com/office/officeart/2005/8/layout/process4"/>
    <dgm:cxn modelId="{283ABB25-409D-B44D-943F-88D766F7EE45}" type="presParOf" srcId="{B7F0B060-9CB7-7E41-B723-A4CFD981EC89}" destId="{1447AF3E-E6DA-5D45-8B21-A21A1207AEB5}" srcOrd="5" destOrd="0" presId="urn:microsoft.com/office/officeart/2005/8/layout/process4"/>
    <dgm:cxn modelId="{55A4226A-1008-EB47-9D95-B02934D99D07}" type="presParOf" srcId="{B7F0B060-9CB7-7E41-B723-A4CFD981EC89}" destId="{56CB6B94-7E70-C043-ADBF-B3C931176F34}" srcOrd="6" destOrd="0" presId="urn:microsoft.com/office/officeart/2005/8/layout/process4"/>
    <dgm:cxn modelId="{249DFE29-DD43-F246-AC60-9B7502B8DD56}" type="presParOf" srcId="{56CB6B94-7E70-C043-ADBF-B3C931176F34}" destId="{0F6727B6-DD01-E94D-A473-7A95C2277833}" srcOrd="0" destOrd="0" presId="urn:microsoft.com/office/officeart/2005/8/layout/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A2FABE-CA65-FF46-827D-F94953C1F6DD}">
      <dgm:prSet phldrT="[Text]"/>
      <dgm:spPr>
        <a:solidFill>
          <a:schemeClr val="bg2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07390"/>
            </a:rPr>
            <a:t>C program: </a:t>
          </a:r>
          <a:r>
            <a:rPr lang="en-US" b="1" dirty="0" err="1" smtClean="0">
              <a:latin typeface="Courier New"/>
              <a:cs typeface="Courier New"/>
            </a:rPr>
            <a:t>foo.c</a:t>
          </a:r>
          <a:endParaRPr lang="en-US" b="1" dirty="0">
            <a:latin typeface="Courier New"/>
            <a:cs typeface="Courier New"/>
          </a:endParaRPr>
        </a:p>
      </dgm:t>
    </dgm:pt>
    <dgm:pt modelId="{2413BF35-2EF3-9047-AA3F-BE5902002ED6}" type="parTrans" cxnId="{2A28F731-37DF-AD41-905B-B8DB1D245778}">
      <dgm:prSet/>
      <dgm:spPr/>
      <dgm:t>
        <a:bodyPr/>
        <a:lstStyle/>
        <a:p>
          <a:endParaRPr lang="en-US"/>
        </a:p>
      </dgm:t>
    </dgm:pt>
    <dgm:pt modelId="{882EB0D7-7DF2-6140-B95A-892D51B1544B}" type="sibTrans" cxnId="{2A28F731-37DF-AD41-905B-B8DB1D245778}">
      <dgm:prSet/>
      <dgm:spPr/>
      <dgm:t>
        <a:bodyPr/>
        <a:lstStyle/>
        <a:p>
          <a:endParaRPr lang="en-US"/>
        </a:p>
      </dgm:t>
    </dgm:pt>
    <dgm:pt modelId="{0D15FB73-0BBB-714B-9BB0-C2B2726CD3E1}">
      <dgm:prSet phldrT="[Text]"/>
      <dgm:spPr/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Compiler</a:t>
          </a:r>
          <a:endParaRPr lang="en-US" dirty="0">
            <a:latin typeface="18 VAG Rounded Bold   07390"/>
            <a:cs typeface="18 vag rounded bold"/>
          </a:endParaRPr>
        </a:p>
      </dgm:t>
    </dgm:pt>
    <dgm:pt modelId="{E7CB6CB2-8AB0-0145-A0AB-6D20EAD10602}" type="parTrans" cxnId="{697F501B-DB98-3743-9895-212971610050}">
      <dgm:prSet/>
      <dgm:spPr/>
      <dgm:t>
        <a:bodyPr/>
        <a:lstStyle/>
        <a:p>
          <a:endParaRPr lang="en-US"/>
        </a:p>
      </dgm:t>
    </dgm:pt>
    <dgm:pt modelId="{2C5CF12D-E515-574D-BAB8-DA757FC1B314}" type="sibTrans" cxnId="{697F501B-DB98-3743-9895-212971610050}">
      <dgm:prSet/>
      <dgm:spPr/>
      <dgm:t>
        <a:bodyPr/>
        <a:lstStyle/>
        <a:p>
          <a:endParaRPr lang="en-US"/>
        </a:p>
      </dgm:t>
    </dgm:pt>
    <dgm:pt modelId="{3D3E9305-B39C-9E47-8B0E-704DE21276A2}">
      <dgm:prSet phldrT="[Text]"/>
      <dgm:spPr>
        <a:solidFill>
          <a:schemeClr val="bg2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Executable (mach </a:t>
          </a:r>
          <a:r>
            <a:rPr lang="en-US" dirty="0" err="1" smtClean="0">
              <a:latin typeface="18 VAG Rounded Bold   07390"/>
              <a:cs typeface="18 vag rounded bold"/>
            </a:rPr>
            <a:t>lang</a:t>
          </a:r>
          <a:r>
            <a:rPr lang="en-US" dirty="0" smtClean="0">
              <a:latin typeface="18 VAG Rounded Bold   07390"/>
              <a:cs typeface="18 vag rounded bold"/>
            </a:rPr>
            <a:t> </a:t>
          </a:r>
          <a:r>
            <a:rPr lang="en-US" dirty="0" err="1" smtClean="0">
              <a:latin typeface="18 VAG Rounded Bold   07390"/>
              <a:cs typeface="18 vag rounded bold"/>
            </a:rPr>
            <a:t>pgm</a:t>
          </a:r>
          <a:r>
            <a:rPr lang="en-US" dirty="0" smtClean="0">
              <a:latin typeface="18 VAG Rounded Bold   07390"/>
              <a:cs typeface="18 vag rounded bold"/>
            </a:rPr>
            <a:t>): </a:t>
          </a:r>
          <a:r>
            <a:rPr lang="en-US" b="1" dirty="0" err="1" smtClean="0">
              <a:latin typeface="Courier New"/>
              <a:cs typeface="Courier New"/>
            </a:rPr>
            <a:t>a.out</a:t>
          </a:r>
          <a:endParaRPr lang="en-US" b="1" dirty="0">
            <a:latin typeface="Courier New"/>
            <a:cs typeface="Courier New"/>
          </a:endParaRPr>
        </a:p>
      </dgm:t>
    </dgm:pt>
    <dgm:pt modelId="{A9B374A5-7135-8946-82F1-B740DB02A802}" type="parTrans" cxnId="{FE2F71F4-E073-B046-892B-5C2C7910F623}">
      <dgm:prSet/>
      <dgm:spPr/>
      <dgm:t>
        <a:bodyPr/>
        <a:lstStyle/>
        <a:p>
          <a:endParaRPr lang="en-US"/>
        </a:p>
      </dgm:t>
    </dgm:pt>
    <dgm:pt modelId="{014EA806-C7AA-534D-B230-34AA4BA39074}" type="sibTrans" cxnId="{FE2F71F4-E073-B046-892B-5C2C7910F623}">
      <dgm:prSet/>
      <dgm:spPr/>
      <dgm:t>
        <a:bodyPr/>
        <a:lstStyle/>
        <a:p>
          <a:endParaRPr lang="en-US"/>
        </a:p>
      </dgm:t>
    </dgm:pt>
    <dgm:pt modelId="{9EEDC6EE-0E75-AD42-9AD4-6A3E98423EF6}">
      <dgm:prSet phldrT="[Text]"/>
      <dgm:spPr>
        <a:solidFill>
          <a:schemeClr val="bg2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Memory</a:t>
          </a:r>
          <a:endParaRPr lang="en-US" dirty="0">
            <a:latin typeface="18 VAG Rounded Bold   07390"/>
            <a:cs typeface="18 vag rounded bold"/>
          </a:endParaRPr>
        </a:p>
      </dgm:t>
    </dgm:pt>
    <dgm:pt modelId="{B18F3A01-B443-5F43-AE30-C485E3C7DEFD}" type="parTrans" cxnId="{EEE5705F-A4DA-924C-9E1E-0F6636096851}">
      <dgm:prSet/>
      <dgm:spPr/>
      <dgm:t>
        <a:bodyPr/>
        <a:lstStyle/>
        <a:p>
          <a:endParaRPr lang="en-US"/>
        </a:p>
      </dgm:t>
    </dgm:pt>
    <dgm:pt modelId="{CF272826-2EE2-284F-82CE-80D2F54D06A1}" type="sibTrans" cxnId="{EEE5705F-A4DA-924C-9E1E-0F6636096851}">
      <dgm:prSet/>
      <dgm:spPr/>
      <dgm:t>
        <a:bodyPr/>
        <a:lstStyle/>
        <a:p>
          <a:endParaRPr lang="en-US"/>
        </a:p>
      </dgm:t>
    </dgm:pt>
    <dgm:pt modelId="{7B490873-3F8C-6C47-BCCE-B410429C0291}">
      <dgm:prSet phldrT="[Text]"/>
      <dgm:spPr>
        <a:solidFill>
          <a:schemeClr val="bg2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Assembly program: </a:t>
          </a:r>
          <a:r>
            <a:rPr lang="en-US" b="1" dirty="0" err="1" smtClean="0">
              <a:latin typeface="Courier New"/>
              <a:cs typeface="Courier New"/>
            </a:rPr>
            <a:t>foo.s</a:t>
          </a:r>
          <a:endParaRPr lang="en-US" b="1" dirty="0">
            <a:latin typeface="Courier New"/>
            <a:cs typeface="Courier New"/>
          </a:endParaRPr>
        </a:p>
      </dgm:t>
    </dgm:pt>
    <dgm:pt modelId="{A6001A36-4E94-404D-BE9C-3F83BAB95158}" type="parTrans" cxnId="{00C63BDD-6812-B541-83A0-C524778A2A33}">
      <dgm:prSet/>
      <dgm:spPr/>
      <dgm:t>
        <a:bodyPr/>
        <a:lstStyle/>
        <a:p>
          <a:endParaRPr lang="en-US"/>
        </a:p>
      </dgm:t>
    </dgm:pt>
    <dgm:pt modelId="{A2C4A343-66AA-C241-855D-24C153D727C0}" type="sibTrans" cxnId="{00C63BDD-6812-B541-83A0-C524778A2A33}">
      <dgm:prSet/>
      <dgm:spPr/>
      <dgm:t>
        <a:bodyPr/>
        <a:lstStyle/>
        <a:p>
          <a:endParaRPr lang="en-US"/>
        </a:p>
      </dgm:t>
    </dgm:pt>
    <dgm:pt modelId="{7A703120-5E94-4E43-AFCE-8826D79E0752}">
      <dgm:prSet phldrT="[Text]"/>
      <dgm:spPr>
        <a:solidFill>
          <a:schemeClr val="accent1"/>
        </a:solidFill>
        <a:effectLst>
          <a:glow rad="101600">
            <a:schemeClr val="accent1"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Assembler</a:t>
          </a:r>
          <a:endParaRPr lang="en-US" dirty="0">
            <a:latin typeface="18 VAG Rounded Bold   07390"/>
            <a:cs typeface="18 vag rounded bold"/>
          </a:endParaRPr>
        </a:p>
      </dgm:t>
    </dgm:pt>
    <dgm:pt modelId="{0040CADA-ECD6-1242-9279-F53B42892525}" type="parTrans" cxnId="{D43D05D8-A8AF-9547-9E59-27C21CF6D3E8}">
      <dgm:prSet/>
      <dgm:spPr/>
      <dgm:t>
        <a:bodyPr/>
        <a:lstStyle/>
        <a:p>
          <a:endParaRPr lang="en-US"/>
        </a:p>
      </dgm:t>
    </dgm:pt>
    <dgm:pt modelId="{F4637A65-98E0-094D-B4FC-616888A7C479}" type="sibTrans" cxnId="{D43D05D8-A8AF-9547-9E59-27C21CF6D3E8}">
      <dgm:prSet/>
      <dgm:spPr/>
      <dgm:t>
        <a:bodyPr/>
        <a:lstStyle/>
        <a:p>
          <a:endParaRPr lang="en-US"/>
        </a:p>
      </dgm:t>
    </dgm:pt>
    <dgm:pt modelId="{6B03903D-2083-194D-BF86-7D5912BBB1D7}">
      <dgm:prSet phldrT="[Text]"/>
      <dgm:spPr>
        <a:solidFill>
          <a:schemeClr val="bg2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Object (mach </a:t>
          </a:r>
          <a:r>
            <a:rPr lang="en-US" dirty="0" err="1" smtClean="0">
              <a:latin typeface="18 VAG Rounded Bold   07390"/>
              <a:cs typeface="18 vag rounded bold"/>
            </a:rPr>
            <a:t>lang</a:t>
          </a:r>
          <a:r>
            <a:rPr lang="en-US" dirty="0" smtClean="0">
              <a:latin typeface="18 VAG Rounded Bold   07390"/>
              <a:cs typeface="18 vag rounded bold"/>
            </a:rPr>
            <a:t> module): </a:t>
          </a:r>
          <a:r>
            <a:rPr lang="en-US" b="1" dirty="0" err="1" smtClean="0">
              <a:latin typeface="Courier New"/>
              <a:cs typeface="Courier New"/>
            </a:rPr>
            <a:t>foo.o</a:t>
          </a:r>
          <a:endParaRPr lang="en-US" b="1" dirty="0">
            <a:latin typeface="Courier New"/>
            <a:cs typeface="Courier New"/>
          </a:endParaRPr>
        </a:p>
      </dgm:t>
    </dgm:pt>
    <dgm:pt modelId="{85E6419A-A412-6D45-A2EC-AC1C412B286A}" type="parTrans" cxnId="{55CBBF3D-C657-A549-98E8-E82AFB6E9BEF}">
      <dgm:prSet/>
      <dgm:spPr/>
      <dgm:t>
        <a:bodyPr/>
        <a:lstStyle/>
        <a:p>
          <a:endParaRPr lang="en-US"/>
        </a:p>
      </dgm:t>
    </dgm:pt>
    <dgm:pt modelId="{5D376323-504A-C340-8959-D874555C3DC1}" type="sibTrans" cxnId="{55CBBF3D-C657-A549-98E8-E82AFB6E9BEF}">
      <dgm:prSet/>
      <dgm:spPr/>
      <dgm:t>
        <a:bodyPr/>
        <a:lstStyle/>
        <a:p>
          <a:endParaRPr lang="en-US"/>
        </a:p>
      </dgm:t>
    </dgm:pt>
    <dgm:pt modelId="{F7CF5AB1-071E-E84C-B329-5536FFDCB271}">
      <dgm:prSet phldrT="[Text]"/>
      <dgm:spPr>
        <a:solidFill>
          <a:schemeClr val="accent6"/>
        </a:solidFill>
        <a:effectLst>
          <a:glow rad="101600">
            <a:schemeClr val="accent6"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Linker</a:t>
          </a:r>
          <a:endParaRPr lang="en-US" dirty="0">
            <a:latin typeface="18 VAG Rounded Bold   07390"/>
            <a:cs typeface="18 vag rounded bold"/>
          </a:endParaRPr>
        </a:p>
      </dgm:t>
    </dgm:pt>
    <dgm:pt modelId="{36F80118-D772-0B4D-A376-7A5C21BB1E28}" type="parTrans" cxnId="{8029E182-EB9C-EA4D-95FA-41926A8ADE8C}">
      <dgm:prSet/>
      <dgm:spPr/>
      <dgm:t>
        <a:bodyPr/>
        <a:lstStyle/>
        <a:p>
          <a:endParaRPr lang="en-US"/>
        </a:p>
      </dgm:t>
    </dgm:pt>
    <dgm:pt modelId="{F0E78D73-4682-9E4A-A3C1-F2253996F6DD}" type="sibTrans" cxnId="{8029E182-EB9C-EA4D-95FA-41926A8ADE8C}">
      <dgm:prSet/>
      <dgm:spPr/>
      <dgm:t>
        <a:bodyPr/>
        <a:lstStyle/>
        <a:p>
          <a:endParaRPr lang="en-US"/>
        </a:p>
      </dgm:t>
    </dgm:pt>
    <dgm:pt modelId="{AAECF816-E805-754C-9D44-383350129CB4}">
      <dgm:prSet phldrT="[Text]"/>
      <dgm:spPr>
        <a:solidFill>
          <a:schemeClr val="accent2"/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Loader</a:t>
          </a:r>
          <a:endParaRPr lang="en-US" dirty="0">
            <a:latin typeface="18 VAG Rounded Bold   07390"/>
            <a:cs typeface="18 vag rounded bold"/>
          </a:endParaRPr>
        </a:p>
      </dgm:t>
    </dgm:pt>
    <dgm:pt modelId="{2B05313B-C6F0-4142-892D-F95E9FF44698}" type="parTrans" cxnId="{A37394B4-6A17-0D44-9B34-3A3A9B85B251}">
      <dgm:prSet/>
      <dgm:spPr/>
      <dgm:t>
        <a:bodyPr/>
        <a:lstStyle/>
        <a:p>
          <a:endParaRPr lang="en-US"/>
        </a:p>
      </dgm:t>
    </dgm:pt>
    <dgm:pt modelId="{462D0BCD-7AB9-3F41-8CD3-36E39FF6E7C2}" type="sibTrans" cxnId="{A37394B4-6A17-0D44-9B34-3A3A9B85B251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</dgm:pt>
    <dgm:pt modelId="{B0D0E4A9-CEEB-6746-9751-6C5AC61544C0}" type="pres">
      <dgm:prSet presAssocID="{9EEDC6EE-0E75-AD42-9AD4-6A3E98423EF6}" presName="boxAndChildren" presStyleCnt="0"/>
      <dgm:spPr/>
    </dgm:pt>
    <dgm:pt modelId="{9C8D402F-1368-C044-A738-2DA9F17F3CC6}" type="pres">
      <dgm:prSet presAssocID="{9EEDC6EE-0E75-AD42-9AD4-6A3E98423EF6}" presName="parentTextBox" presStyleLbl="node1" presStyleIdx="0" presStyleCnt="9"/>
      <dgm:spPr/>
    </dgm:pt>
    <dgm:pt modelId="{71A0E934-7612-6845-8F99-DAFB9FA1977C}" type="pres">
      <dgm:prSet presAssocID="{462D0BCD-7AB9-3F41-8CD3-36E39FF6E7C2}" presName="sp" presStyleCnt="0"/>
      <dgm:spPr/>
    </dgm:pt>
    <dgm:pt modelId="{AEACEC9F-8E0C-314B-846C-60AB9667B250}" type="pres">
      <dgm:prSet presAssocID="{AAECF816-E805-754C-9D44-383350129CB4}" presName="arrowAndChildren" presStyleCnt="0"/>
      <dgm:spPr/>
    </dgm:pt>
    <dgm:pt modelId="{7B12BA32-5DB0-C047-A0D4-1650BF6FB212}" type="pres">
      <dgm:prSet presAssocID="{AAECF816-E805-754C-9D44-383350129CB4}" presName="parentTextArrow" presStyleLbl="node1" presStyleIdx="1" presStyleCnt="9"/>
      <dgm:spPr/>
      <dgm:t>
        <a:bodyPr/>
        <a:lstStyle/>
        <a:p>
          <a:endParaRPr lang="en-US"/>
        </a:p>
      </dgm:t>
    </dgm:pt>
    <dgm:pt modelId="{8E0656CC-EAD5-064F-B087-AAD2461BB8B3}" type="pres">
      <dgm:prSet presAssocID="{014EA806-C7AA-534D-B230-34AA4BA39074}" presName="sp" presStyleCnt="0"/>
      <dgm:spPr/>
    </dgm:pt>
    <dgm:pt modelId="{8D394CE5-702C-124D-8669-24721F7FC071}" type="pres">
      <dgm:prSet presAssocID="{3D3E9305-B39C-9E47-8B0E-704DE21276A2}" presName="arrowAndChildren" presStyleCnt="0"/>
      <dgm:spPr/>
    </dgm:pt>
    <dgm:pt modelId="{0BF3E98C-8570-8B42-AC81-4CC700DE9808}" type="pres">
      <dgm:prSet presAssocID="{3D3E9305-B39C-9E47-8B0E-704DE21276A2}" presName="parentTextArrow" presStyleLbl="node1" presStyleIdx="2" presStyleCnt="9"/>
      <dgm:spPr/>
    </dgm:pt>
    <dgm:pt modelId="{965CCB3D-734A-E140-9CC4-28A7D8FC2BB1}" type="pres">
      <dgm:prSet presAssocID="{F0E78D73-4682-9E4A-A3C1-F2253996F6DD}" presName="sp" presStyleCnt="0"/>
      <dgm:spPr/>
    </dgm:pt>
    <dgm:pt modelId="{06147846-209D-B742-B056-CDEABBF24055}" type="pres">
      <dgm:prSet presAssocID="{F7CF5AB1-071E-E84C-B329-5536FFDCB271}" presName="arrowAndChildren" presStyleCnt="0"/>
      <dgm:spPr/>
    </dgm:pt>
    <dgm:pt modelId="{7AE1C772-9DBB-6441-BE15-0E1D3D6FE59C}" type="pres">
      <dgm:prSet presAssocID="{F7CF5AB1-071E-E84C-B329-5536FFDCB271}" presName="parentTextArrow" presStyleLbl="node1" presStyleIdx="3" presStyleCnt="9"/>
      <dgm:spPr/>
    </dgm:pt>
    <dgm:pt modelId="{979A61D6-0C81-FE40-A5AE-EED2D9248FDA}" type="pres">
      <dgm:prSet presAssocID="{5D376323-504A-C340-8959-D874555C3DC1}" presName="sp" presStyleCnt="0"/>
      <dgm:spPr/>
    </dgm:pt>
    <dgm:pt modelId="{71F1C9E9-2347-E547-849F-4421607881AC}" type="pres">
      <dgm:prSet presAssocID="{6B03903D-2083-194D-BF86-7D5912BBB1D7}" presName="arrowAndChildren" presStyleCnt="0"/>
      <dgm:spPr/>
    </dgm:pt>
    <dgm:pt modelId="{9BE3E724-A622-1F42-8344-499FE3CB1213}" type="pres">
      <dgm:prSet presAssocID="{6B03903D-2083-194D-BF86-7D5912BBB1D7}" presName="parentTextArrow" presStyleLbl="node1" presStyleIdx="4" presStyleCnt="9"/>
      <dgm:spPr/>
    </dgm:pt>
    <dgm:pt modelId="{C493CD63-1571-9E43-BF69-41F258302629}" type="pres">
      <dgm:prSet presAssocID="{F4637A65-98E0-094D-B4FC-616888A7C479}" presName="sp" presStyleCnt="0"/>
      <dgm:spPr/>
    </dgm:pt>
    <dgm:pt modelId="{97001315-234F-A54F-AC68-B6F97AD7D208}" type="pres">
      <dgm:prSet presAssocID="{7A703120-5E94-4E43-AFCE-8826D79E0752}" presName="arrowAndChildren" presStyleCnt="0"/>
      <dgm:spPr/>
    </dgm:pt>
    <dgm:pt modelId="{6CF617F3-BDBA-D747-8539-E57CDB546D4C}" type="pres">
      <dgm:prSet presAssocID="{7A703120-5E94-4E43-AFCE-8826D79E0752}" presName="parentTextArrow" presStyleLbl="node1" presStyleIdx="5" presStyleCnt="9"/>
      <dgm:spPr/>
    </dgm:pt>
    <dgm:pt modelId="{168654CF-17DC-EB42-A308-BCC6A9B24CEA}" type="pres">
      <dgm:prSet presAssocID="{A2C4A343-66AA-C241-855D-24C153D727C0}" presName="sp" presStyleCnt="0"/>
      <dgm:spPr/>
    </dgm:pt>
    <dgm:pt modelId="{73505428-7FB4-9445-A8EC-9E53F8051833}" type="pres">
      <dgm:prSet presAssocID="{7B490873-3F8C-6C47-BCCE-B410429C0291}" presName="arrowAndChildren" presStyleCnt="0"/>
      <dgm:spPr/>
    </dgm:pt>
    <dgm:pt modelId="{8861396F-4F80-1949-97A7-CA9286FE350B}" type="pres">
      <dgm:prSet presAssocID="{7B490873-3F8C-6C47-BCCE-B410429C0291}" presName="parentTextArrow" presStyleLbl="node1" presStyleIdx="6" presStyleCnt="9"/>
      <dgm:spPr/>
    </dgm:pt>
    <dgm:pt modelId="{B7612272-CD93-E04E-AC1D-B68F207428B7}" type="pres">
      <dgm:prSet presAssocID="{2C5CF12D-E515-574D-BAB8-DA757FC1B314}" presName="sp" presStyleCnt="0"/>
      <dgm:spPr/>
    </dgm:pt>
    <dgm:pt modelId="{86CB7E37-0270-FA45-8B24-A03586F19ACE}" type="pres">
      <dgm:prSet presAssocID="{0D15FB73-0BBB-714B-9BB0-C2B2726CD3E1}" presName="arrowAndChildren" presStyleCnt="0"/>
      <dgm:spPr/>
    </dgm:pt>
    <dgm:pt modelId="{8E8E96C2-4F36-1749-BDB3-46131329B4B5}" type="pres">
      <dgm:prSet presAssocID="{0D15FB73-0BBB-714B-9BB0-C2B2726CD3E1}" presName="parentTextArrow" presStyleLbl="node1" presStyleIdx="7" presStyleCnt="9"/>
      <dgm:spPr/>
      <dgm:t>
        <a:bodyPr/>
        <a:lstStyle/>
        <a:p>
          <a:endParaRPr lang="en-US"/>
        </a:p>
      </dgm:t>
    </dgm:pt>
    <dgm:pt modelId="{1447AF3E-E6DA-5D45-8B21-A21A1207AEB5}" type="pres">
      <dgm:prSet presAssocID="{882EB0D7-7DF2-6140-B95A-892D51B1544B}" presName="sp" presStyleCnt="0"/>
      <dgm:spPr/>
    </dgm:pt>
    <dgm:pt modelId="{56CB6B94-7E70-C043-ADBF-B3C931176F34}" type="pres">
      <dgm:prSet presAssocID="{E6A2FABE-CA65-FF46-827D-F94953C1F6DD}" presName="arrowAndChildren" presStyleCnt="0"/>
      <dgm:spPr/>
    </dgm:pt>
    <dgm:pt modelId="{0F6727B6-DD01-E94D-A473-7A95C2277833}" type="pres">
      <dgm:prSet presAssocID="{E6A2FABE-CA65-FF46-827D-F94953C1F6DD}" presName="parentTextArrow" presStyleLbl="node1" presStyleIdx="8" presStyleCnt="9"/>
      <dgm:spPr/>
      <dgm:t>
        <a:bodyPr/>
        <a:lstStyle/>
        <a:p>
          <a:endParaRPr lang="en-US"/>
        </a:p>
      </dgm:t>
    </dgm:pt>
  </dgm:ptLst>
  <dgm:cxnLst>
    <dgm:cxn modelId="{00C63BDD-6812-B541-83A0-C524778A2A33}" srcId="{6874B277-C05A-F04C-81F1-AFE82E7C694D}" destId="{7B490873-3F8C-6C47-BCCE-B410429C0291}" srcOrd="2" destOrd="0" parTransId="{A6001A36-4E94-404D-BE9C-3F83BAB95158}" sibTransId="{A2C4A343-66AA-C241-855D-24C153D727C0}"/>
    <dgm:cxn modelId="{CC55045B-FEF3-E048-B027-4D6116B31FD4}" type="presOf" srcId="{0D15FB73-0BBB-714B-9BB0-C2B2726CD3E1}" destId="{8E8E96C2-4F36-1749-BDB3-46131329B4B5}" srcOrd="0" destOrd="0" presId="urn:microsoft.com/office/officeart/2005/8/layout/process4"/>
    <dgm:cxn modelId="{EEE5705F-A4DA-924C-9E1E-0F6636096851}" srcId="{6874B277-C05A-F04C-81F1-AFE82E7C694D}" destId="{9EEDC6EE-0E75-AD42-9AD4-6A3E98423EF6}" srcOrd="8" destOrd="0" parTransId="{B18F3A01-B443-5F43-AE30-C485E3C7DEFD}" sibTransId="{CF272826-2EE2-284F-82CE-80D2F54D06A1}"/>
    <dgm:cxn modelId="{36432AA5-F7D5-464D-8785-AA08C9DF7D00}" type="presOf" srcId="{7A703120-5E94-4E43-AFCE-8826D79E0752}" destId="{6CF617F3-BDBA-D747-8539-E57CDB546D4C}" srcOrd="0" destOrd="0" presId="urn:microsoft.com/office/officeart/2005/8/layout/process4"/>
    <dgm:cxn modelId="{11899EE6-35B3-5941-8E7E-832B22561619}" type="presOf" srcId="{F7CF5AB1-071E-E84C-B329-5536FFDCB271}" destId="{7AE1C772-9DBB-6441-BE15-0E1D3D6FE59C}" srcOrd="0" destOrd="0" presId="urn:microsoft.com/office/officeart/2005/8/layout/process4"/>
    <dgm:cxn modelId="{8029E182-EB9C-EA4D-95FA-41926A8ADE8C}" srcId="{6874B277-C05A-F04C-81F1-AFE82E7C694D}" destId="{F7CF5AB1-071E-E84C-B329-5536FFDCB271}" srcOrd="5" destOrd="0" parTransId="{36F80118-D772-0B4D-A376-7A5C21BB1E28}" sibTransId="{F0E78D73-4682-9E4A-A3C1-F2253996F6DD}"/>
    <dgm:cxn modelId="{4B46222E-74A1-4546-AA23-9E1F54B63F0A}" type="presOf" srcId="{7B490873-3F8C-6C47-BCCE-B410429C0291}" destId="{8861396F-4F80-1949-97A7-CA9286FE350B}" srcOrd="0" destOrd="0" presId="urn:microsoft.com/office/officeart/2005/8/layout/process4"/>
    <dgm:cxn modelId="{0382AC76-4AB8-C846-BD2F-C7D81B932EBF}" type="presOf" srcId="{AAECF816-E805-754C-9D44-383350129CB4}" destId="{7B12BA32-5DB0-C047-A0D4-1650BF6FB212}" srcOrd="0" destOrd="0" presId="urn:microsoft.com/office/officeart/2005/8/layout/process4"/>
    <dgm:cxn modelId="{55CBBF3D-C657-A549-98E8-E82AFB6E9BEF}" srcId="{6874B277-C05A-F04C-81F1-AFE82E7C694D}" destId="{6B03903D-2083-194D-BF86-7D5912BBB1D7}" srcOrd="4" destOrd="0" parTransId="{85E6419A-A412-6D45-A2EC-AC1C412B286A}" sibTransId="{5D376323-504A-C340-8959-D874555C3DC1}"/>
    <dgm:cxn modelId="{FDC3768E-F2CC-A648-967B-052EF0CFE4DE}" type="presOf" srcId="{9EEDC6EE-0E75-AD42-9AD4-6A3E98423EF6}" destId="{9C8D402F-1368-C044-A738-2DA9F17F3CC6}" srcOrd="0" destOrd="0" presId="urn:microsoft.com/office/officeart/2005/8/layout/process4"/>
    <dgm:cxn modelId="{A37394B4-6A17-0D44-9B34-3A3A9B85B251}" srcId="{6874B277-C05A-F04C-81F1-AFE82E7C694D}" destId="{AAECF816-E805-754C-9D44-383350129CB4}" srcOrd="7" destOrd="0" parTransId="{2B05313B-C6F0-4142-892D-F95E9FF44698}" sibTransId="{462D0BCD-7AB9-3F41-8CD3-36E39FF6E7C2}"/>
    <dgm:cxn modelId="{B70D3325-1FEB-CF45-86BB-54690DEC1E09}" type="presOf" srcId="{E6A2FABE-CA65-FF46-827D-F94953C1F6DD}" destId="{0F6727B6-DD01-E94D-A473-7A95C2277833}" srcOrd="0" destOrd="0" presId="urn:microsoft.com/office/officeart/2005/8/layout/process4"/>
    <dgm:cxn modelId="{2A28F731-37DF-AD41-905B-B8DB1D245778}" srcId="{6874B277-C05A-F04C-81F1-AFE82E7C694D}" destId="{E6A2FABE-CA65-FF46-827D-F94953C1F6DD}" srcOrd="0" destOrd="0" parTransId="{2413BF35-2EF3-9047-AA3F-BE5902002ED6}" sibTransId="{882EB0D7-7DF2-6140-B95A-892D51B1544B}"/>
    <dgm:cxn modelId="{D43D05D8-A8AF-9547-9E59-27C21CF6D3E8}" srcId="{6874B277-C05A-F04C-81F1-AFE82E7C694D}" destId="{7A703120-5E94-4E43-AFCE-8826D79E0752}" srcOrd="3" destOrd="0" parTransId="{0040CADA-ECD6-1242-9279-F53B42892525}" sibTransId="{F4637A65-98E0-094D-B4FC-616888A7C479}"/>
    <dgm:cxn modelId="{B8161425-20B0-FC45-8605-12AC47714AD1}" type="presOf" srcId="{6B03903D-2083-194D-BF86-7D5912BBB1D7}" destId="{9BE3E724-A622-1F42-8344-499FE3CB1213}" srcOrd="0" destOrd="0" presId="urn:microsoft.com/office/officeart/2005/8/layout/process4"/>
    <dgm:cxn modelId="{FE2F71F4-E073-B046-892B-5C2C7910F623}" srcId="{6874B277-C05A-F04C-81F1-AFE82E7C694D}" destId="{3D3E9305-B39C-9E47-8B0E-704DE21276A2}" srcOrd="6" destOrd="0" parTransId="{A9B374A5-7135-8946-82F1-B740DB02A802}" sibTransId="{014EA806-C7AA-534D-B230-34AA4BA39074}"/>
    <dgm:cxn modelId="{95056FA8-8FD2-9C48-ADE7-A6B4020C9778}" type="presOf" srcId="{3D3E9305-B39C-9E47-8B0E-704DE21276A2}" destId="{0BF3E98C-8570-8B42-AC81-4CC700DE9808}" srcOrd="0" destOrd="0" presId="urn:microsoft.com/office/officeart/2005/8/layout/process4"/>
    <dgm:cxn modelId="{9330D9D8-8871-7041-8B4C-DAA0599DC907}" type="presOf" srcId="{6874B277-C05A-F04C-81F1-AFE82E7C694D}" destId="{B7F0B060-9CB7-7E41-B723-A4CFD981EC89}" srcOrd="0" destOrd="0" presId="urn:microsoft.com/office/officeart/2005/8/layout/process4"/>
    <dgm:cxn modelId="{697F501B-DB98-3743-9895-212971610050}" srcId="{6874B277-C05A-F04C-81F1-AFE82E7C694D}" destId="{0D15FB73-0BBB-714B-9BB0-C2B2726CD3E1}" srcOrd="1" destOrd="0" parTransId="{E7CB6CB2-8AB0-0145-A0AB-6D20EAD10602}" sibTransId="{2C5CF12D-E515-574D-BAB8-DA757FC1B314}"/>
    <dgm:cxn modelId="{DA16B73E-842F-7D45-B972-4A864455556F}" type="presParOf" srcId="{B7F0B060-9CB7-7E41-B723-A4CFD981EC89}" destId="{B0D0E4A9-CEEB-6746-9751-6C5AC61544C0}" srcOrd="0" destOrd="0" presId="urn:microsoft.com/office/officeart/2005/8/layout/process4"/>
    <dgm:cxn modelId="{44ACE647-3160-DD4B-BEFA-8D7C6D2A3AB5}" type="presParOf" srcId="{B0D0E4A9-CEEB-6746-9751-6C5AC61544C0}" destId="{9C8D402F-1368-C044-A738-2DA9F17F3CC6}" srcOrd="0" destOrd="0" presId="urn:microsoft.com/office/officeart/2005/8/layout/process4"/>
    <dgm:cxn modelId="{A2B7A16F-CC8E-8640-9FBA-3A266B31E056}" type="presParOf" srcId="{B7F0B060-9CB7-7E41-B723-A4CFD981EC89}" destId="{71A0E934-7612-6845-8F99-DAFB9FA1977C}" srcOrd="1" destOrd="0" presId="urn:microsoft.com/office/officeart/2005/8/layout/process4"/>
    <dgm:cxn modelId="{53539C88-C9BE-174C-877C-34E8EE7B94B0}" type="presParOf" srcId="{B7F0B060-9CB7-7E41-B723-A4CFD981EC89}" destId="{AEACEC9F-8E0C-314B-846C-60AB9667B250}" srcOrd="2" destOrd="0" presId="urn:microsoft.com/office/officeart/2005/8/layout/process4"/>
    <dgm:cxn modelId="{E9229F37-A839-6049-824D-76DDCCACBD7F}" type="presParOf" srcId="{AEACEC9F-8E0C-314B-846C-60AB9667B250}" destId="{7B12BA32-5DB0-C047-A0D4-1650BF6FB212}" srcOrd="0" destOrd="0" presId="urn:microsoft.com/office/officeart/2005/8/layout/process4"/>
    <dgm:cxn modelId="{D9A33165-6F04-8D4F-98DD-47908208DB7F}" type="presParOf" srcId="{B7F0B060-9CB7-7E41-B723-A4CFD981EC89}" destId="{8E0656CC-EAD5-064F-B087-AAD2461BB8B3}" srcOrd="3" destOrd="0" presId="urn:microsoft.com/office/officeart/2005/8/layout/process4"/>
    <dgm:cxn modelId="{F189DA63-89CE-3B4F-B6EC-6E177A2E3DD1}" type="presParOf" srcId="{B7F0B060-9CB7-7E41-B723-A4CFD981EC89}" destId="{8D394CE5-702C-124D-8669-24721F7FC071}" srcOrd="4" destOrd="0" presId="urn:microsoft.com/office/officeart/2005/8/layout/process4"/>
    <dgm:cxn modelId="{71B9BEE7-693A-D24C-AC91-563889B554BE}" type="presParOf" srcId="{8D394CE5-702C-124D-8669-24721F7FC071}" destId="{0BF3E98C-8570-8B42-AC81-4CC700DE9808}" srcOrd="0" destOrd="0" presId="urn:microsoft.com/office/officeart/2005/8/layout/process4"/>
    <dgm:cxn modelId="{FA1D45B3-4B8F-8D47-B85B-AFB23EC1EE98}" type="presParOf" srcId="{B7F0B060-9CB7-7E41-B723-A4CFD981EC89}" destId="{965CCB3D-734A-E140-9CC4-28A7D8FC2BB1}" srcOrd="5" destOrd="0" presId="urn:microsoft.com/office/officeart/2005/8/layout/process4"/>
    <dgm:cxn modelId="{9C661562-5150-5448-B0DD-84614F12864A}" type="presParOf" srcId="{B7F0B060-9CB7-7E41-B723-A4CFD981EC89}" destId="{06147846-209D-B742-B056-CDEABBF24055}" srcOrd="6" destOrd="0" presId="urn:microsoft.com/office/officeart/2005/8/layout/process4"/>
    <dgm:cxn modelId="{D0FC217C-E0C7-5445-90E4-44B36DF3753E}" type="presParOf" srcId="{06147846-209D-B742-B056-CDEABBF24055}" destId="{7AE1C772-9DBB-6441-BE15-0E1D3D6FE59C}" srcOrd="0" destOrd="0" presId="urn:microsoft.com/office/officeart/2005/8/layout/process4"/>
    <dgm:cxn modelId="{BCA9E88D-0FB5-7F40-A108-2B808B908A1C}" type="presParOf" srcId="{B7F0B060-9CB7-7E41-B723-A4CFD981EC89}" destId="{979A61D6-0C81-FE40-A5AE-EED2D9248FDA}" srcOrd="7" destOrd="0" presId="urn:microsoft.com/office/officeart/2005/8/layout/process4"/>
    <dgm:cxn modelId="{91320808-2052-ED4C-82E9-DFF2F24E6F1A}" type="presParOf" srcId="{B7F0B060-9CB7-7E41-B723-A4CFD981EC89}" destId="{71F1C9E9-2347-E547-849F-4421607881AC}" srcOrd="8" destOrd="0" presId="urn:microsoft.com/office/officeart/2005/8/layout/process4"/>
    <dgm:cxn modelId="{2D4BC7FA-0338-E848-BFEC-5A4D5BE539DC}" type="presParOf" srcId="{71F1C9E9-2347-E547-849F-4421607881AC}" destId="{9BE3E724-A622-1F42-8344-499FE3CB1213}" srcOrd="0" destOrd="0" presId="urn:microsoft.com/office/officeart/2005/8/layout/process4"/>
    <dgm:cxn modelId="{DD796EB1-B97A-5441-8046-99EA5BDFADD2}" type="presParOf" srcId="{B7F0B060-9CB7-7E41-B723-A4CFD981EC89}" destId="{C493CD63-1571-9E43-BF69-41F258302629}" srcOrd="9" destOrd="0" presId="urn:microsoft.com/office/officeart/2005/8/layout/process4"/>
    <dgm:cxn modelId="{5197757B-D183-4040-A7D9-1A3ABC1326F6}" type="presParOf" srcId="{B7F0B060-9CB7-7E41-B723-A4CFD981EC89}" destId="{97001315-234F-A54F-AC68-B6F97AD7D208}" srcOrd="10" destOrd="0" presId="urn:microsoft.com/office/officeart/2005/8/layout/process4"/>
    <dgm:cxn modelId="{6AB61350-A456-3E42-A451-08506EF3E414}" type="presParOf" srcId="{97001315-234F-A54F-AC68-B6F97AD7D208}" destId="{6CF617F3-BDBA-D747-8539-E57CDB546D4C}" srcOrd="0" destOrd="0" presId="urn:microsoft.com/office/officeart/2005/8/layout/process4"/>
    <dgm:cxn modelId="{12F27D88-9AC6-7F4C-81C2-C49F76DA5FF2}" type="presParOf" srcId="{B7F0B060-9CB7-7E41-B723-A4CFD981EC89}" destId="{168654CF-17DC-EB42-A308-BCC6A9B24CEA}" srcOrd="11" destOrd="0" presId="urn:microsoft.com/office/officeart/2005/8/layout/process4"/>
    <dgm:cxn modelId="{D0B2563E-32EA-0D4C-8C0E-8A81CC4EC67F}" type="presParOf" srcId="{B7F0B060-9CB7-7E41-B723-A4CFD981EC89}" destId="{73505428-7FB4-9445-A8EC-9E53F8051833}" srcOrd="12" destOrd="0" presId="urn:microsoft.com/office/officeart/2005/8/layout/process4"/>
    <dgm:cxn modelId="{277B24B6-ABF2-3240-9F29-EBEA857BDDF5}" type="presParOf" srcId="{73505428-7FB4-9445-A8EC-9E53F8051833}" destId="{8861396F-4F80-1949-97A7-CA9286FE350B}" srcOrd="0" destOrd="0" presId="urn:microsoft.com/office/officeart/2005/8/layout/process4"/>
    <dgm:cxn modelId="{8AEEA252-FF09-8E4E-94DA-B2690D3DC7F7}" type="presParOf" srcId="{B7F0B060-9CB7-7E41-B723-A4CFD981EC89}" destId="{B7612272-CD93-E04E-AC1D-B68F207428B7}" srcOrd="13" destOrd="0" presId="urn:microsoft.com/office/officeart/2005/8/layout/process4"/>
    <dgm:cxn modelId="{D77A6C2A-B8EB-454F-BAA1-62B90F5997DA}" type="presParOf" srcId="{B7F0B060-9CB7-7E41-B723-A4CFD981EC89}" destId="{86CB7E37-0270-FA45-8B24-A03586F19ACE}" srcOrd="14" destOrd="0" presId="urn:microsoft.com/office/officeart/2005/8/layout/process4"/>
    <dgm:cxn modelId="{A95DE05B-AE7B-0448-A932-415FC9B75AB8}" type="presParOf" srcId="{86CB7E37-0270-FA45-8B24-A03586F19ACE}" destId="{8E8E96C2-4F36-1749-BDB3-46131329B4B5}" srcOrd="0" destOrd="0" presId="urn:microsoft.com/office/officeart/2005/8/layout/process4"/>
    <dgm:cxn modelId="{7FF87AAD-CE4A-4145-B50B-FAB2511E5893}" type="presParOf" srcId="{B7F0B060-9CB7-7E41-B723-A4CFD981EC89}" destId="{1447AF3E-E6DA-5D45-8B21-A21A1207AEB5}" srcOrd="15" destOrd="0" presId="urn:microsoft.com/office/officeart/2005/8/layout/process4"/>
    <dgm:cxn modelId="{B3769CA2-DF98-5842-B0FC-6AC23EC6732D}" type="presParOf" srcId="{B7F0B060-9CB7-7E41-B723-A4CFD981EC89}" destId="{56CB6B94-7E70-C043-ADBF-B3C931176F34}" srcOrd="16" destOrd="0" presId="urn:microsoft.com/office/officeart/2005/8/layout/process4"/>
    <dgm:cxn modelId="{7864D14F-BF57-7643-876B-9F2E22AEC840}" type="presParOf" srcId="{56CB6B94-7E70-C043-ADBF-B3C931176F34}" destId="{0F6727B6-DD01-E94D-A473-7A95C2277833}" srcOrd="0" destOrd="0" presId="urn:microsoft.com/office/officeart/2005/8/layout/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1" csCatId="colorful" phldr="1"/>
      <dgm:spPr>
        <a:scene3d>
          <a:camera prst="perspectiveFront" fov="5700000" zoom="92000">
            <a:rot lat="19536425" lon="20871123" rev="415955"/>
          </a:camera>
          <a:lightRig rig="balanced" dir="t">
            <a:rot lat="0" lon="0" rev="12700000"/>
          </a:lightRig>
        </a:scene3d>
      </dgm:spPr>
      <dgm:t>
        <a:bodyPr/>
        <a:lstStyle/>
        <a:p>
          <a:endParaRPr lang="en-US"/>
        </a:p>
      </dgm:t>
    </dgm:pt>
    <dgm:pt modelId="{6B03903D-2083-194D-BF86-7D5912BBB1D7}">
      <dgm:prSet phldrT="[Text]"/>
      <dgm:spPr>
        <a:solidFill>
          <a:schemeClr val="bg2"/>
        </a:solidFill>
        <a:effectLst/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b="1" dirty="0" err="1" smtClean="0">
              <a:latin typeface="Courier New"/>
              <a:cs typeface="Courier New"/>
            </a:rPr>
            <a:t>lib.o</a:t>
          </a:r>
          <a:endParaRPr lang="en-US" b="1" dirty="0">
            <a:latin typeface="Courier New"/>
            <a:cs typeface="Courier New"/>
          </a:endParaRPr>
        </a:p>
      </dgm:t>
    </dgm:pt>
    <dgm:pt modelId="{85E6419A-A412-6D45-A2EC-AC1C412B286A}" type="parTrans" cxnId="{55CBBF3D-C657-A549-98E8-E82AFB6E9BEF}">
      <dgm:prSet/>
      <dgm:spPr/>
      <dgm:t>
        <a:bodyPr/>
        <a:lstStyle/>
        <a:p>
          <a:endParaRPr lang="en-US"/>
        </a:p>
      </dgm:t>
    </dgm:pt>
    <dgm:pt modelId="{5D376323-504A-C340-8959-D874555C3DC1}" type="sibTrans" cxnId="{55CBBF3D-C657-A549-98E8-E82AFB6E9BEF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</dgm:pt>
    <dgm:pt modelId="{D8650F80-DA51-1045-90D9-0B85668D54A1}" type="pres">
      <dgm:prSet presAssocID="{6B03903D-2083-194D-BF86-7D5912BBB1D7}" presName="boxAndChildren" presStyleCnt="0"/>
      <dgm:spPr/>
    </dgm:pt>
    <dgm:pt modelId="{E469AF61-9493-3B46-82D0-8B07D495B049}" type="pres">
      <dgm:prSet presAssocID="{6B03903D-2083-194D-BF86-7D5912BBB1D7}" presName="parentTextBox" presStyleLbl="node1" presStyleIdx="0" presStyleCnt="1"/>
      <dgm:spPr>
        <a:prstGeom prst="leftArrowCallout">
          <a:avLst/>
        </a:prstGeom>
      </dgm:spPr>
      <dgm:t>
        <a:bodyPr/>
        <a:lstStyle/>
        <a:p>
          <a:endParaRPr lang="en-US"/>
        </a:p>
      </dgm:t>
    </dgm:pt>
  </dgm:ptLst>
  <dgm:cxnLst>
    <dgm:cxn modelId="{ABDB3980-4778-BB44-BA35-09CB51553961}" type="presOf" srcId="{6B03903D-2083-194D-BF86-7D5912BBB1D7}" destId="{E469AF61-9493-3B46-82D0-8B07D495B049}" srcOrd="0" destOrd="0" presId="urn:microsoft.com/office/officeart/2005/8/layout/process4"/>
    <dgm:cxn modelId="{5CAEE7AE-F002-7F4C-88C0-3C7E4D2DE1A5}" type="presOf" srcId="{6874B277-C05A-F04C-81F1-AFE82E7C694D}" destId="{B7F0B060-9CB7-7E41-B723-A4CFD981EC89}" srcOrd="0" destOrd="0" presId="urn:microsoft.com/office/officeart/2005/8/layout/process4"/>
    <dgm:cxn modelId="{55CBBF3D-C657-A549-98E8-E82AFB6E9BEF}" srcId="{6874B277-C05A-F04C-81F1-AFE82E7C694D}" destId="{6B03903D-2083-194D-BF86-7D5912BBB1D7}" srcOrd="0" destOrd="0" parTransId="{85E6419A-A412-6D45-A2EC-AC1C412B286A}" sibTransId="{5D376323-504A-C340-8959-D874555C3DC1}"/>
    <dgm:cxn modelId="{E69E8884-FE21-B24A-A321-18C196FEE373}" type="presParOf" srcId="{B7F0B060-9CB7-7E41-B723-A4CFD981EC89}" destId="{D8650F80-DA51-1045-90D9-0B85668D54A1}" srcOrd="0" destOrd="0" presId="urn:microsoft.com/office/officeart/2005/8/layout/process4"/>
    <dgm:cxn modelId="{4E2E7A69-9339-EC43-8FF4-542BEE8EC9E4}" type="presParOf" srcId="{D8650F80-DA51-1045-90D9-0B85668D54A1}" destId="{E469AF61-9493-3B46-82D0-8B07D495B049}" srcOrd="0" destOrd="0" presId="urn:microsoft.com/office/officeart/2005/8/layout/process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A2FABE-CA65-FF46-827D-F94953C1F6DD}">
      <dgm:prSet phldrT="[Text]"/>
      <dgm:spPr>
        <a:solidFill>
          <a:schemeClr val="bg1">
            <a:lumMod val="85000"/>
            <a:lumOff val="15000"/>
          </a:schemeClr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07390"/>
            </a:rPr>
            <a:t>C program: </a:t>
          </a:r>
          <a:r>
            <a:rPr lang="en-US" b="1" dirty="0" err="1" smtClean="0">
              <a:latin typeface="Courier New"/>
              <a:cs typeface="Courier New"/>
            </a:rPr>
            <a:t>foo.c</a:t>
          </a:r>
          <a:endParaRPr lang="en-US" b="1" dirty="0">
            <a:latin typeface="Courier New"/>
            <a:cs typeface="Courier New"/>
          </a:endParaRPr>
        </a:p>
      </dgm:t>
    </dgm:pt>
    <dgm:pt modelId="{2413BF35-2EF3-9047-AA3F-BE5902002ED6}" type="parTrans" cxnId="{2A28F731-37DF-AD41-905B-B8DB1D245778}">
      <dgm:prSet/>
      <dgm:spPr/>
      <dgm:t>
        <a:bodyPr/>
        <a:lstStyle/>
        <a:p>
          <a:endParaRPr lang="en-US"/>
        </a:p>
      </dgm:t>
    </dgm:pt>
    <dgm:pt modelId="{882EB0D7-7DF2-6140-B95A-892D51B1544B}" type="sibTrans" cxnId="{2A28F731-37DF-AD41-905B-B8DB1D245778}">
      <dgm:prSet/>
      <dgm:spPr/>
      <dgm:t>
        <a:bodyPr/>
        <a:lstStyle/>
        <a:p>
          <a:endParaRPr lang="en-US"/>
        </a:p>
      </dgm:t>
    </dgm:pt>
    <dgm:pt modelId="{0D15FB73-0BBB-714B-9BB0-C2B2726CD3E1}">
      <dgm:prSet phldrT="[Text]"/>
      <dgm:spPr>
        <a:solidFill>
          <a:schemeClr val="bg1">
            <a:lumMod val="85000"/>
            <a:lumOff val="15000"/>
          </a:schemeClr>
        </a:solidFill>
        <a:effectLst>
          <a:glow rad="101600">
            <a:schemeClr val="bg1">
              <a:lumMod val="85000"/>
              <a:lumOff val="15000"/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Compiler</a:t>
          </a:r>
          <a:endParaRPr lang="en-US" dirty="0">
            <a:latin typeface="18 VAG Rounded Bold   07390"/>
            <a:cs typeface="18 vag rounded bold"/>
          </a:endParaRPr>
        </a:p>
      </dgm:t>
    </dgm:pt>
    <dgm:pt modelId="{E7CB6CB2-8AB0-0145-A0AB-6D20EAD10602}" type="parTrans" cxnId="{697F501B-DB98-3743-9895-212971610050}">
      <dgm:prSet/>
      <dgm:spPr/>
      <dgm:t>
        <a:bodyPr/>
        <a:lstStyle/>
        <a:p>
          <a:endParaRPr lang="en-US"/>
        </a:p>
      </dgm:t>
    </dgm:pt>
    <dgm:pt modelId="{2C5CF12D-E515-574D-BAB8-DA757FC1B314}" type="sibTrans" cxnId="{697F501B-DB98-3743-9895-212971610050}">
      <dgm:prSet/>
      <dgm:spPr/>
      <dgm:t>
        <a:bodyPr/>
        <a:lstStyle/>
        <a:p>
          <a:endParaRPr lang="en-US"/>
        </a:p>
      </dgm:t>
    </dgm:pt>
    <dgm:pt modelId="{3D3E9305-B39C-9E47-8B0E-704DE21276A2}">
      <dgm:prSet phldrT="[Text]"/>
      <dgm:spPr>
        <a:solidFill>
          <a:schemeClr val="bg2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Executable (mach </a:t>
          </a:r>
          <a:r>
            <a:rPr lang="en-US" dirty="0" err="1" smtClean="0">
              <a:latin typeface="18 VAG Rounded Bold   07390"/>
              <a:cs typeface="18 vag rounded bold"/>
            </a:rPr>
            <a:t>lang</a:t>
          </a:r>
          <a:r>
            <a:rPr lang="en-US" dirty="0" smtClean="0">
              <a:latin typeface="18 VAG Rounded Bold   07390"/>
              <a:cs typeface="18 vag rounded bold"/>
            </a:rPr>
            <a:t> </a:t>
          </a:r>
          <a:r>
            <a:rPr lang="en-US" dirty="0" err="1" smtClean="0">
              <a:latin typeface="18 VAG Rounded Bold   07390"/>
              <a:cs typeface="18 vag rounded bold"/>
            </a:rPr>
            <a:t>pgm</a:t>
          </a:r>
          <a:r>
            <a:rPr lang="en-US" dirty="0" smtClean="0">
              <a:latin typeface="18 VAG Rounded Bold   07390"/>
              <a:cs typeface="18 vag rounded bold"/>
            </a:rPr>
            <a:t>): </a:t>
          </a:r>
          <a:r>
            <a:rPr lang="en-US" b="1" dirty="0" err="1" smtClean="0">
              <a:latin typeface="Courier New"/>
              <a:cs typeface="Courier New"/>
            </a:rPr>
            <a:t>a.out</a:t>
          </a:r>
          <a:endParaRPr lang="en-US" b="1" dirty="0">
            <a:latin typeface="Courier New"/>
            <a:cs typeface="Courier New"/>
          </a:endParaRPr>
        </a:p>
      </dgm:t>
    </dgm:pt>
    <dgm:pt modelId="{A9B374A5-7135-8946-82F1-B740DB02A802}" type="parTrans" cxnId="{FE2F71F4-E073-B046-892B-5C2C7910F623}">
      <dgm:prSet/>
      <dgm:spPr/>
      <dgm:t>
        <a:bodyPr/>
        <a:lstStyle/>
        <a:p>
          <a:endParaRPr lang="en-US"/>
        </a:p>
      </dgm:t>
    </dgm:pt>
    <dgm:pt modelId="{014EA806-C7AA-534D-B230-34AA4BA39074}" type="sibTrans" cxnId="{FE2F71F4-E073-B046-892B-5C2C7910F623}">
      <dgm:prSet/>
      <dgm:spPr/>
      <dgm:t>
        <a:bodyPr/>
        <a:lstStyle/>
        <a:p>
          <a:endParaRPr lang="en-US"/>
        </a:p>
      </dgm:t>
    </dgm:pt>
    <dgm:pt modelId="{9EEDC6EE-0E75-AD42-9AD4-6A3E98423EF6}">
      <dgm:prSet phldrT="[Text]"/>
      <dgm:spPr>
        <a:solidFill>
          <a:schemeClr val="bg2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Memory</a:t>
          </a:r>
          <a:endParaRPr lang="en-US" dirty="0">
            <a:latin typeface="18 VAG Rounded Bold   07390"/>
            <a:cs typeface="18 vag rounded bold"/>
          </a:endParaRPr>
        </a:p>
      </dgm:t>
    </dgm:pt>
    <dgm:pt modelId="{B18F3A01-B443-5F43-AE30-C485E3C7DEFD}" type="parTrans" cxnId="{EEE5705F-A4DA-924C-9E1E-0F6636096851}">
      <dgm:prSet/>
      <dgm:spPr/>
      <dgm:t>
        <a:bodyPr/>
        <a:lstStyle/>
        <a:p>
          <a:endParaRPr lang="en-US"/>
        </a:p>
      </dgm:t>
    </dgm:pt>
    <dgm:pt modelId="{CF272826-2EE2-284F-82CE-80D2F54D06A1}" type="sibTrans" cxnId="{EEE5705F-A4DA-924C-9E1E-0F6636096851}">
      <dgm:prSet/>
      <dgm:spPr/>
      <dgm:t>
        <a:bodyPr/>
        <a:lstStyle/>
        <a:p>
          <a:endParaRPr lang="en-US"/>
        </a:p>
      </dgm:t>
    </dgm:pt>
    <dgm:pt modelId="{7B490873-3F8C-6C47-BCCE-B410429C0291}">
      <dgm:prSet phldrT="[Text]"/>
      <dgm:spPr>
        <a:solidFill>
          <a:schemeClr val="bg1">
            <a:lumMod val="85000"/>
            <a:lumOff val="15000"/>
          </a:schemeClr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Assembly program: </a:t>
          </a:r>
          <a:r>
            <a:rPr lang="en-US" b="1" dirty="0" err="1" smtClean="0">
              <a:latin typeface="Courier New"/>
              <a:cs typeface="Courier New"/>
            </a:rPr>
            <a:t>foo.s</a:t>
          </a:r>
          <a:endParaRPr lang="en-US" b="1" dirty="0">
            <a:latin typeface="Courier New"/>
            <a:cs typeface="Courier New"/>
          </a:endParaRPr>
        </a:p>
      </dgm:t>
    </dgm:pt>
    <dgm:pt modelId="{A6001A36-4E94-404D-BE9C-3F83BAB95158}" type="parTrans" cxnId="{00C63BDD-6812-B541-83A0-C524778A2A33}">
      <dgm:prSet/>
      <dgm:spPr/>
      <dgm:t>
        <a:bodyPr/>
        <a:lstStyle/>
        <a:p>
          <a:endParaRPr lang="en-US"/>
        </a:p>
      </dgm:t>
    </dgm:pt>
    <dgm:pt modelId="{A2C4A343-66AA-C241-855D-24C153D727C0}" type="sibTrans" cxnId="{00C63BDD-6812-B541-83A0-C524778A2A33}">
      <dgm:prSet/>
      <dgm:spPr/>
      <dgm:t>
        <a:bodyPr/>
        <a:lstStyle/>
        <a:p>
          <a:endParaRPr lang="en-US"/>
        </a:p>
      </dgm:t>
    </dgm:pt>
    <dgm:pt modelId="{7A703120-5E94-4E43-AFCE-8826D79E0752}">
      <dgm:prSet phldrT="[Text]"/>
      <dgm:spPr>
        <a:solidFill>
          <a:schemeClr val="accent1"/>
        </a:solidFill>
        <a:effectLst>
          <a:glow rad="101600">
            <a:schemeClr val="accent1"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Assembler</a:t>
          </a:r>
          <a:endParaRPr lang="en-US" dirty="0">
            <a:latin typeface="18 VAG Rounded Bold   07390"/>
            <a:cs typeface="18 vag rounded bold"/>
          </a:endParaRPr>
        </a:p>
      </dgm:t>
    </dgm:pt>
    <dgm:pt modelId="{0040CADA-ECD6-1242-9279-F53B42892525}" type="parTrans" cxnId="{D43D05D8-A8AF-9547-9E59-27C21CF6D3E8}">
      <dgm:prSet/>
      <dgm:spPr/>
      <dgm:t>
        <a:bodyPr/>
        <a:lstStyle/>
        <a:p>
          <a:endParaRPr lang="en-US"/>
        </a:p>
      </dgm:t>
    </dgm:pt>
    <dgm:pt modelId="{F4637A65-98E0-094D-B4FC-616888A7C479}" type="sibTrans" cxnId="{D43D05D8-A8AF-9547-9E59-27C21CF6D3E8}">
      <dgm:prSet/>
      <dgm:spPr/>
      <dgm:t>
        <a:bodyPr/>
        <a:lstStyle/>
        <a:p>
          <a:endParaRPr lang="en-US"/>
        </a:p>
      </dgm:t>
    </dgm:pt>
    <dgm:pt modelId="{6B03903D-2083-194D-BF86-7D5912BBB1D7}">
      <dgm:prSet phldrT="[Text]"/>
      <dgm:spPr>
        <a:solidFill>
          <a:schemeClr val="bg2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Object (mach </a:t>
          </a:r>
          <a:r>
            <a:rPr lang="en-US" dirty="0" err="1" smtClean="0">
              <a:latin typeface="18 VAG Rounded Bold   07390"/>
              <a:cs typeface="18 vag rounded bold"/>
            </a:rPr>
            <a:t>lang</a:t>
          </a:r>
          <a:r>
            <a:rPr lang="en-US" dirty="0" smtClean="0">
              <a:latin typeface="18 VAG Rounded Bold   07390"/>
              <a:cs typeface="18 vag rounded bold"/>
            </a:rPr>
            <a:t> module): </a:t>
          </a:r>
          <a:r>
            <a:rPr lang="en-US" b="1" dirty="0" err="1" smtClean="0">
              <a:latin typeface="Courier New"/>
              <a:cs typeface="Courier New"/>
            </a:rPr>
            <a:t>foo.o</a:t>
          </a:r>
          <a:endParaRPr lang="en-US" b="1" dirty="0">
            <a:latin typeface="Courier New"/>
            <a:cs typeface="Courier New"/>
          </a:endParaRPr>
        </a:p>
      </dgm:t>
    </dgm:pt>
    <dgm:pt modelId="{85E6419A-A412-6D45-A2EC-AC1C412B286A}" type="parTrans" cxnId="{55CBBF3D-C657-A549-98E8-E82AFB6E9BEF}">
      <dgm:prSet/>
      <dgm:spPr/>
      <dgm:t>
        <a:bodyPr/>
        <a:lstStyle/>
        <a:p>
          <a:endParaRPr lang="en-US"/>
        </a:p>
      </dgm:t>
    </dgm:pt>
    <dgm:pt modelId="{5D376323-504A-C340-8959-D874555C3DC1}" type="sibTrans" cxnId="{55CBBF3D-C657-A549-98E8-E82AFB6E9BEF}">
      <dgm:prSet/>
      <dgm:spPr/>
      <dgm:t>
        <a:bodyPr/>
        <a:lstStyle/>
        <a:p>
          <a:endParaRPr lang="en-US"/>
        </a:p>
      </dgm:t>
    </dgm:pt>
    <dgm:pt modelId="{F7CF5AB1-071E-E84C-B329-5536FFDCB271}">
      <dgm:prSet phldrT="[Text]"/>
      <dgm:spPr>
        <a:solidFill>
          <a:schemeClr val="accent6"/>
        </a:solidFill>
        <a:effectLst>
          <a:glow rad="101600">
            <a:schemeClr val="accent6"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Linker</a:t>
          </a:r>
          <a:endParaRPr lang="en-US" dirty="0">
            <a:latin typeface="18 VAG Rounded Bold   07390"/>
            <a:cs typeface="18 vag rounded bold"/>
          </a:endParaRPr>
        </a:p>
      </dgm:t>
    </dgm:pt>
    <dgm:pt modelId="{36F80118-D772-0B4D-A376-7A5C21BB1E28}" type="parTrans" cxnId="{8029E182-EB9C-EA4D-95FA-41926A8ADE8C}">
      <dgm:prSet/>
      <dgm:spPr/>
      <dgm:t>
        <a:bodyPr/>
        <a:lstStyle/>
        <a:p>
          <a:endParaRPr lang="en-US"/>
        </a:p>
      </dgm:t>
    </dgm:pt>
    <dgm:pt modelId="{F0E78D73-4682-9E4A-A3C1-F2253996F6DD}" type="sibTrans" cxnId="{8029E182-EB9C-EA4D-95FA-41926A8ADE8C}">
      <dgm:prSet/>
      <dgm:spPr/>
      <dgm:t>
        <a:bodyPr/>
        <a:lstStyle/>
        <a:p>
          <a:endParaRPr lang="en-US"/>
        </a:p>
      </dgm:t>
    </dgm:pt>
    <dgm:pt modelId="{AAECF816-E805-754C-9D44-383350129CB4}">
      <dgm:prSet phldrT="[Text]"/>
      <dgm:spPr>
        <a:solidFill>
          <a:schemeClr val="accent2"/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Loader</a:t>
          </a:r>
          <a:endParaRPr lang="en-US" dirty="0">
            <a:latin typeface="18 VAG Rounded Bold   07390"/>
            <a:cs typeface="18 vag rounded bold"/>
          </a:endParaRPr>
        </a:p>
      </dgm:t>
    </dgm:pt>
    <dgm:pt modelId="{2B05313B-C6F0-4142-892D-F95E9FF44698}" type="parTrans" cxnId="{A37394B4-6A17-0D44-9B34-3A3A9B85B251}">
      <dgm:prSet/>
      <dgm:spPr/>
      <dgm:t>
        <a:bodyPr/>
        <a:lstStyle/>
        <a:p>
          <a:endParaRPr lang="en-US"/>
        </a:p>
      </dgm:t>
    </dgm:pt>
    <dgm:pt modelId="{462D0BCD-7AB9-3F41-8CD3-36E39FF6E7C2}" type="sibTrans" cxnId="{A37394B4-6A17-0D44-9B34-3A3A9B85B251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</dgm:pt>
    <dgm:pt modelId="{B0D0E4A9-CEEB-6746-9751-6C5AC61544C0}" type="pres">
      <dgm:prSet presAssocID="{9EEDC6EE-0E75-AD42-9AD4-6A3E98423EF6}" presName="boxAndChildren" presStyleCnt="0"/>
      <dgm:spPr/>
    </dgm:pt>
    <dgm:pt modelId="{9C8D402F-1368-C044-A738-2DA9F17F3CC6}" type="pres">
      <dgm:prSet presAssocID="{9EEDC6EE-0E75-AD42-9AD4-6A3E98423EF6}" presName="parentTextBox" presStyleLbl="node1" presStyleIdx="0" presStyleCnt="9"/>
      <dgm:spPr/>
    </dgm:pt>
    <dgm:pt modelId="{71A0E934-7612-6845-8F99-DAFB9FA1977C}" type="pres">
      <dgm:prSet presAssocID="{462D0BCD-7AB9-3F41-8CD3-36E39FF6E7C2}" presName="sp" presStyleCnt="0"/>
      <dgm:spPr/>
    </dgm:pt>
    <dgm:pt modelId="{AEACEC9F-8E0C-314B-846C-60AB9667B250}" type="pres">
      <dgm:prSet presAssocID="{AAECF816-E805-754C-9D44-383350129CB4}" presName="arrowAndChildren" presStyleCnt="0"/>
      <dgm:spPr/>
    </dgm:pt>
    <dgm:pt modelId="{7B12BA32-5DB0-C047-A0D4-1650BF6FB212}" type="pres">
      <dgm:prSet presAssocID="{AAECF816-E805-754C-9D44-383350129CB4}" presName="parentTextArrow" presStyleLbl="node1" presStyleIdx="1" presStyleCnt="9"/>
      <dgm:spPr/>
      <dgm:t>
        <a:bodyPr/>
        <a:lstStyle/>
        <a:p>
          <a:endParaRPr lang="en-US"/>
        </a:p>
      </dgm:t>
    </dgm:pt>
    <dgm:pt modelId="{8E0656CC-EAD5-064F-B087-AAD2461BB8B3}" type="pres">
      <dgm:prSet presAssocID="{014EA806-C7AA-534D-B230-34AA4BA39074}" presName="sp" presStyleCnt="0"/>
      <dgm:spPr/>
    </dgm:pt>
    <dgm:pt modelId="{8D394CE5-702C-124D-8669-24721F7FC071}" type="pres">
      <dgm:prSet presAssocID="{3D3E9305-B39C-9E47-8B0E-704DE21276A2}" presName="arrowAndChildren" presStyleCnt="0"/>
      <dgm:spPr/>
    </dgm:pt>
    <dgm:pt modelId="{0BF3E98C-8570-8B42-AC81-4CC700DE9808}" type="pres">
      <dgm:prSet presAssocID="{3D3E9305-B39C-9E47-8B0E-704DE21276A2}" presName="parentTextArrow" presStyleLbl="node1" presStyleIdx="2" presStyleCnt="9"/>
      <dgm:spPr/>
    </dgm:pt>
    <dgm:pt modelId="{965CCB3D-734A-E140-9CC4-28A7D8FC2BB1}" type="pres">
      <dgm:prSet presAssocID="{F0E78D73-4682-9E4A-A3C1-F2253996F6DD}" presName="sp" presStyleCnt="0"/>
      <dgm:spPr/>
    </dgm:pt>
    <dgm:pt modelId="{06147846-209D-B742-B056-CDEABBF24055}" type="pres">
      <dgm:prSet presAssocID="{F7CF5AB1-071E-E84C-B329-5536FFDCB271}" presName="arrowAndChildren" presStyleCnt="0"/>
      <dgm:spPr/>
    </dgm:pt>
    <dgm:pt modelId="{7AE1C772-9DBB-6441-BE15-0E1D3D6FE59C}" type="pres">
      <dgm:prSet presAssocID="{F7CF5AB1-071E-E84C-B329-5536FFDCB271}" presName="parentTextArrow" presStyleLbl="node1" presStyleIdx="3" presStyleCnt="9"/>
      <dgm:spPr/>
    </dgm:pt>
    <dgm:pt modelId="{979A61D6-0C81-FE40-A5AE-EED2D9248FDA}" type="pres">
      <dgm:prSet presAssocID="{5D376323-504A-C340-8959-D874555C3DC1}" presName="sp" presStyleCnt="0"/>
      <dgm:spPr/>
    </dgm:pt>
    <dgm:pt modelId="{71F1C9E9-2347-E547-849F-4421607881AC}" type="pres">
      <dgm:prSet presAssocID="{6B03903D-2083-194D-BF86-7D5912BBB1D7}" presName="arrowAndChildren" presStyleCnt="0"/>
      <dgm:spPr/>
    </dgm:pt>
    <dgm:pt modelId="{9BE3E724-A622-1F42-8344-499FE3CB1213}" type="pres">
      <dgm:prSet presAssocID="{6B03903D-2083-194D-BF86-7D5912BBB1D7}" presName="parentTextArrow" presStyleLbl="node1" presStyleIdx="4" presStyleCnt="9"/>
      <dgm:spPr/>
    </dgm:pt>
    <dgm:pt modelId="{C493CD63-1571-9E43-BF69-41F258302629}" type="pres">
      <dgm:prSet presAssocID="{F4637A65-98E0-094D-B4FC-616888A7C479}" presName="sp" presStyleCnt="0"/>
      <dgm:spPr/>
    </dgm:pt>
    <dgm:pt modelId="{97001315-234F-A54F-AC68-B6F97AD7D208}" type="pres">
      <dgm:prSet presAssocID="{7A703120-5E94-4E43-AFCE-8826D79E0752}" presName="arrowAndChildren" presStyleCnt="0"/>
      <dgm:spPr/>
    </dgm:pt>
    <dgm:pt modelId="{6CF617F3-BDBA-D747-8539-E57CDB546D4C}" type="pres">
      <dgm:prSet presAssocID="{7A703120-5E94-4E43-AFCE-8826D79E0752}" presName="parentTextArrow" presStyleLbl="node1" presStyleIdx="5" presStyleCnt="9"/>
      <dgm:spPr/>
    </dgm:pt>
    <dgm:pt modelId="{168654CF-17DC-EB42-A308-BCC6A9B24CEA}" type="pres">
      <dgm:prSet presAssocID="{A2C4A343-66AA-C241-855D-24C153D727C0}" presName="sp" presStyleCnt="0"/>
      <dgm:spPr/>
    </dgm:pt>
    <dgm:pt modelId="{73505428-7FB4-9445-A8EC-9E53F8051833}" type="pres">
      <dgm:prSet presAssocID="{7B490873-3F8C-6C47-BCCE-B410429C0291}" presName="arrowAndChildren" presStyleCnt="0"/>
      <dgm:spPr/>
    </dgm:pt>
    <dgm:pt modelId="{8861396F-4F80-1949-97A7-CA9286FE350B}" type="pres">
      <dgm:prSet presAssocID="{7B490873-3F8C-6C47-BCCE-B410429C0291}" presName="parentTextArrow" presStyleLbl="node1" presStyleIdx="6" presStyleCnt="9"/>
      <dgm:spPr/>
    </dgm:pt>
    <dgm:pt modelId="{B7612272-CD93-E04E-AC1D-B68F207428B7}" type="pres">
      <dgm:prSet presAssocID="{2C5CF12D-E515-574D-BAB8-DA757FC1B314}" presName="sp" presStyleCnt="0"/>
      <dgm:spPr/>
    </dgm:pt>
    <dgm:pt modelId="{86CB7E37-0270-FA45-8B24-A03586F19ACE}" type="pres">
      <dgm:prSet presAssocID="{0D15FB73-0BBB-714B-9BB0-C2B2726CD3E1}" presName="arrowAndChildren" presStyleCnt="0"/>
      <dgm:spPr/>
    </dgm:pt>
    <dgm:pt modelId="{8E8E96C2-4F36-1749-BDB3-46131329B4B5}" type="pres">
      <dgm:prSet presAssocID="{0D15FB73-0BBB-714B-9BB0-C2B2726CD3E1}" presName="parentTextArrow" presStyleLbl="node1" presStyleIdx="7" presStyleCnt="9"/>
      <dgm:spPr/>
      <dgm:t>
        <a:bodyPr/>
        <a:lstStyle/>
        <a:p>
          <a:endParaRPr lang="en-US"/>
        </a:p>
      </dgm:t>
    </dgm:pt>
    <dgm:pt modelId="{1447AF3E-E6DA-5D45-8B21-A21A1207AEB5}" type="pres">
      <dgm:prSet presAssocID="{882EB0D7-7DF2-6140-B95A-892D51B1544B}" presName="sp" presStyleCnt="0"/>
      <dgm:spPr/>
    </dgm:pt>
    <dgm:pt modelId="{56CB6B94-7E70-C043-ADBF-B3C931176F34}" type="pres">
      <dgm:prSet presAssocID="{E6A2FABE-CA65-FF46-827D-F94953C1F6DD}" presName="arrowAndChildren" presStyleCnt="0"/>
      <dgm:spPr/>
    </dgm:pt>
    <dgm:pt modelId="{0F6727B6-DD01-E94D-A473-7A95C2277833}" type="pres">
      <dgm:prSet presAssocID="{E6A2FABE-CA65-FF46-827D-F94953C1F6DD}" presName="parentTextArrow" presStyleLbl="node1" presStyleIdx="8" presStyleCnt="9"/>
      <dgm:spPr/>
      <dgm:t>
        <a:bodyPr/>
        <a:lstStyle/>
        <a:p>
          <a:endParaRPr lang="en-US"/>
        </a:p>
      </dgm:t>
    </dgm:pt>
  </dgm:ptLst>
  <dgm:cxnLst>
    <dgm:cxn modelId="{76CE620D-3360-094A-9111-63D7ADA9A4AA}" type="presOf" srcId="{0D15FB73-0BBB-714B-9BB0-C2B2726CD3E1}" destId="{8E8E96C2-4F36-1749-BDB3-46131329B4B5}" srcOrd="0" destOrd="0" presId="urn:microsoft.com/office/officeart/2005/8/layout/process4"/>
    <dgm:cxn modelId="{AE720BBF-4700-3546-8E6F-06F8EAA017AB}" type="presOf" srcId="{E6A2FABE-CA65-FF46-827D-F94953C1F6DD}" destId="{0F6727B6-DD01-E94D-A473-7A95C2277833}" srcOrd="0" destOrd="0" presId="urn:microsoft.com/office/officeart/2005/8/layout/process4"/>
    <dgm:cxn modelId="{00C63BDD-6812-B541-83A0-C524778A2A33}" srcId="{6874B277-C05A-F04C-81F1-AFE82E7C694D}" destId="{7B490873-3F8C-6C47-BCCE-B410429C0291}" srcOrd="2" destOrd="0" parTransId="{A6001A36-4E94-404D-BE9C-3F83BAB95158}" sibTransId="{A2C4A343-66AA-C241-855D-24C153D727C0}"/>
    <dgm:cxn modelId="{8AE31845-B37F-C844-B18B-E74FEE425A82}" type="presOf" srcId="{7A703120-5E94-4E43-AFCE-8826D79E0752}" destId="{6CF617F3-BDBA-D747-8539-E57CDB546D4C}" srcOrd="0" destOrd="0" presId="urn:microsoft.com/office/officeart/2005/8/layout/process4"/>
    <dgm:cxn modelId="{07B8065B-41B3-0A4C-95CD-15E953099D5B}" type="presOf" srcId="{3D3E9305-B39C-9E47-8B0E-704DE21276A2}" destId="{0BF3E98C-8570-8B42-AC81-4CC700DE9808}" srcOrd="0" destOrd="0" presId="urn:microsoft.com/office/officeart/2005/8/layout/process4"/>
    <dgm:cxn modelId="{0CEE035A-7973-2A48-90DB-2F43B49543EC}" type="presOf" srcId="{F7CF5AB1-071E-E84C-B329-5536FFDCB271}" destId="{7AE1C772-9DBB-6441-BE15-0E1D3D6FE59C}" srcOrd="0" destOrd="0" presId="urn:microsoft.com/office/officeart/2005/8/layout/process4"/>
    <dgm:cxn modelId="{EEE5705F-A4DA-924C-9E1E-0F6636096851}" srcId="{6874B277-C05A-F04C-81F1-AFE82E7C694D}" destId="{9EEDC6EE-0E75-AD42-9AD4-6A3E98423EF6}" srcOrd="8" destOrd="0" parTransId="{B18F3A01-B443-5F43-AE30-C485E3C7DEFD}" sibTransId="{CF272826-2EE2-284F-82CE-80D2F54D06A1}"/>
    <dgm:cxn modelId="{8029E182-EB9C-EA4D-95FA-41926A8ADE8C}" srcId="{6874B277-C05A-F04C-81F1-AFE82E7C694D}" destId="{F7CF5AB1-071E-E84C-B329-5536FFDCB271}" srcOrd="5" destOrd="0" parTransId="{36F80118-D772-0B4D-A376-7A5C21BB1E28}" sibTransId="{F0E78D73-4682-9E4A-A3C1-F2253996F6DD}"/>
    <dgm:cxn modelId="{55CBBF3D-C657-A549-98E8-E82AFB6E9BEF}" srcId="{6874B277-C05A-F04C-81F1-AFE82E7C694D}" destId="{6B03903D-2083-194D-BF86-7D5912BBB1D7}" srcOrd="4" destOrd="0" parTransId="{85E6419A-A412-6D45-A2EC-AC1C412B286A}" sibTransId="{5D376323-504A-C340-8959-D874555C3DC1}"/>
    <dgm:cxn modelId="{AA082621-1E19-A943-B39F-E3DB668457D9}" type="presOf" srcId="{6874B277-C05A-F04C-81F1-AFE82E7C694D}" destId="{B7F0B060-9CB7-7E41-B723-A4CFD981EC89}" srcOrd="0" destOrd="0" presId="urn:microsoft.com/office/officeart/2005/8/layout/process4"/>
    <dgm:cxn modelId="{C0FC2CC0-096A-244B-B39E-3E8F69652749}" type="presOf" srcId="{7B490873-3F8C-6C47-BCCE-B410429C0291}" destId="{8861396F-4F80-1949-97A7-CA9286FE350B}" srcOrd="0" destOrd="0" presId="urn:microsoft.com/office/officeart/2005/8/layout/process4"/>
    <dgm:cxn modelId="{A37394B4-6A17-0D44-9B34-3A3A9B85B251}" srcId="{6874B277-C05A-F04C-81F1-AFE82E7C694D}" destId="{AAECF816-E805-754C-9D44-383350129CB4}" srcOrd="7" destOrd="0" parTransId="{2B05313B-C6F0-4142-892D-F95E9FF44698}" sibTransId="{462D0BCD-7AB9-3F41-8CD3-36E39FF6E7C2}"/>
    <dgm:cxn modelId="{2A28F731-37DF-AD41-905B-B8DB1D245778}" srcId="{6874B277-C05A-F04C-81F1-AFE82E7C694D}" destId="{E6A2FABE-CA65-FF46-827D-F94953C1F6DD}" srcOrd="0" destOrd="0" parTransId="{2413BF35-2EF3-9047-AA3F-BE5902002ED6}" sibTransId="{882EB0D7-7DF2-6140-B95A-892D51B1544B}"/>
    <dgm:cxn modelId="{D43D05D8-A8AF-9547-9E59-27C21CF6D3E8}" srcId="{6874B277-C05A-F04C-81F1-AFE82E7C694D}" destId="{7A703120-5E94-4E43-AFCE-8826D79E0752}" srcOrd="3" destOrd="0" parTransId="{0040CADA-ECD6-1242-9279-F53B42892525}" sibTransId="{F4637A65-98E0-094D-B4FC-616888A7C479}"/>
    <dgm:cxn modelId="{94AEA79C-8297-204A-9ACF-7E73F10A2240}" type="presOf" srcId="{AAECF816-E805-754C-9D44-383350129CB4}" destId="{7B12BA32-5DB0-C047-A0D4-1650BF6FB212}" srcOrd="0" destOrd="0" presId="urn:microsoft.com/office/officeart/2005/8/layout/process4"/>
    <dgm:cxn modelId="{FE2F71F4-E073-B046-892B-5C2C7910F623}" srcId="{6874B277-C05A-F04C-81F1-AFE82E7C694D}" destId="{3D3E9305-B39C-9E47-8B0E-704DE21276A2}" srcOrd="6" destOrd="0" parTransId="{A9B374A5-7135-8946-82F1-B740DB02A802}" sibTransId="{014EA806-C7AA-534D-B230-34AA4BA39074}"/>
    <dgm:cxn modelId="{378E300C-C3F7-904C-A477-FE17C1C85A67}" type="presOf" srcId="{9EEDC6EE-0E75-AD42-9AD4-6A3E98423EF6}" destId="{9C8D402F-1368-C044-A738-2DA9F17F3CC6}" srcOrd="0" destOrd="0" presId="urn:microsoft.com/office/officeart/2005/8/layout/process4"/>
    <dgm:cxn modelId="{7641D660-EB47-BD40-9F61-6CD5D2C87F11}" type="presOf" srcId="{6B03903D-2083-194D-BF86-7D5912BBB1D7}" destId="{9BE3E724-A622-1F42-8344-499FE3CB1213}" srcOrd="0" destOrd="0" presId="urn:microsoft.com/office/officeart/2005/8/layout/process4"/>
    <dgm:cxn modelId="{697F501B-DB98-3743-9895-212971610050}" srcId="{6874B277-C05A-F04C-81F1-AFE82E7C694D}" destId="{0D15FB73-0BBB-714B-9BB0-C2B2726CD3E1}" srcOrd="1" destOrd="0" parTransId="{E7CB6CB2-8AB0-0145-A0AB-6D20EAD10602}" sibTransId="{2C5CF12D-E515-574D-BAB8-DA757FC1B314}"/>
    <dgm:cxn modelId="{774F48D9-D039-5F45-B3B0-867D04AF851B}" type="presParOf" srcId="{B7F0B060-9CB7-7E41-B723-A4CFD981EC89}" destId="{B0D0E4A9-CEEB-6746-9751-6C5AC61544C0}" srcOrd="0" destOrd="0" presId="urn:microsoft.com/office/officeart/2005/8/layout/process4"/>
    <dgm:cxn modelId="{D80F1DFB-5745-934B-AF49-688693D09417}" type="presParOf" srcId="{B0D0E4A9-CEEB-6746-9751-6C5AC61544C0}" destId="{9C8D402F-1368-C044-A738-2DA9F17F3CC6}" srcOrd="0" destOrd="0" presId="urn:microsoft.com/office/officeart/2005/8/layout/process4"/>
    <dgm:cxn modelId="{F8F56668-4D06-614D-B2DB-4C6C6FB60FCE}" type="presParOf" srcId="{B7F0B060-9CB7-7E41-B723-A4CFD981EC89}" destId="{71A0E934-7612-6845-8F99-DAFB9FA1977C}" srcOrd="1" destOrd="0" presId="urn:microsoft.com/office/officeart/2005/8/layout/process4"/>
    <dgm:cxn modelId="{810468CF-6754-EC4B-84B5-085FEA650F0F}" type="presParOf" srcId="{B7F0B060-9CB7-7E41-B723-A4CFD981EC89}" destId="{AEACEC9F-8E0C-314B-846C-60AB9667B250}" srcOrd="2" destOrd="0" presId="urn:microsoft.com/office/officeart/2005/8/layout/process4"/>
    <dgm:cxn modelId="{4971AFF1-0151-934F-9128-91C87AEFF877}" type="presParOf" srcId="{AEACEC9F-8E0C-314B-846C-60AB9667B250}" destId="{7B12BA32-5DB0-C047-A0D4-1650BF6FB212}" srcOrd="0" destOrd="0" presId="urn:microsoft.com/office/officeart/2005/8/layout/process4"/>
    <dgm:cxn modelId="{BA72ABBE-A2B5-DE4C-9A76-987EA6405E44}" type="presParOf" srcId="{B7F0B060-9CB7-7E41-B723-A4CFD981EC89}" destId="{8E0656CC-EAD5-064F-B087-AAD2461BB8B3}" srcOrd="3" destOrd="0" presId="urn:microsoft.com/office/officeart/2005/8/layout/process4"/>
    <dgm:cxn modelId="{E1238837-A3A5-A448-B160-49F676741156}" type="presParOf" srcId="{B7F0B060-9CB7-7E41-B723-A4CFD981EC89}" destId="{8D394CE5-702C-124D-8669-24721F7FC071}" srcOrd="4" destOrd="0" presId="urn:microsoft.com/office/officeart/2005/8/layout/process4"/>
    <dgm:cxn modelId="{4144D1DC-5AA5-F340-99C6-68AAF5B67698}" type="presParOf" srcId="{8D394CE5-702C-124D-8669-24721F7FC071}" destId="{0BF3E98C-8570-8B42-AC81-4CC700DE9808}" srcOrd="0" destOrd="0" presId="urn:microsoft.com/office/officeart/2005/8/layout/process4"/>
    <dgm:cxn modelId="{012ACC59-1347-C745-852C-812F5DA35268}" type="presParOf" srcId="{B7F0B060-9CB7-7E41-B723-A4CFD981EC89}" destId="{965CCB3D-734A-E140-9CC4-28A7D8FC2BB1}" srcOrd="5" destOrd="0" presId="urn:microsoft.com/office/officeart/2005/8/layout/process4"/>
    <dgm:cxn modelId="{AD0DBF07-9FC6-4945-A6DD-1E4208C9CE05}" type="presParOf" srcId="{B7F0B060-9CB7-7E41-B723-A4CFD981EC89}" destId="{06147846-209D-B742-B056-CDEABBF24055}" srcOrd="6" destOrd="0" presId="urn:microsoft.com/office/officeart/2005/8/layout/process4"/>
    <dgm:cxn modelId="{42A50A48-DE7C-5F40-9DC5-5B6EDF808851}" type="presParOf" srcId="{06147846-209D-B742-B056-CDEABBF24055}" destId="{7AE1C772-9DBB-6441-BE15-0E1D3D6FE59C}" srcOrd="0" destOrd="0" presId="urn:microsoft.com/office/officeart/2005/8/layout/process4"/>
    <dgm:cxn modelId="{5442E577-62F1-1843-9DA2-FF6920463E31}" type="presParOf" srcId="{B7F0B060-9CB7-7E41-B723-A4CFD981EC89}" destId="{979A61D6-0C81-FE40-A5AE-EED2D9248FDA}" srcOrd="7" destOrd="0" presId="urn:microsoft.com/office/officeart/2005/8/layout/process4"/>
    <dgm:cxn modelId="{942F9EA7-8580-9040-9123-AEA64BDDE47A}" type="presParOf" srcId="{B7F0B060-9CB7-7E41-B723-A4CFD981EC89}" destId="{71F1C9E9-2347-E547-849F-4421607881AC}" srcOrd="8" destOrd="0" presId="urn:microsoft.com/office/officeart/2005/8/layout/process4"/>
    <dgm:cxn modelId="{D7AC981D-F532-6D4D-8598-D4488387627C}" type="presParOf" srcId="{71F1C9E9-2347-E547-849F-4421607881AC}" destId="{9BE3E724-A622-1F42-8344-499FE3CB1213}" srcOrd="0" destOrd="0" presId="urn:microsoft.com/office/officeart/2005/8/layout/process4"/>
    <dgm:cxn modelId="{EC492627-CA88-A846-8029-21D240321E8F}" type="presParOf" srcId="{B7F0B060-9CB7-7E41-B723-A4CFD981EC89}" destId="{C493CD63-1571-9E43-BF69-41F258302629}" srcOrd="9" destOrd="0" presId="urn:microsoft.com/office/officeart/2005/8/layout/process4"/>
    <dgm:cxn modelId="{BCCC952D-986D-ED4F-9006-A5467DF0CDF1}" type="presParOf" srcId="{B7F0B060-9CB7-7E41-B723-A4CFD981EC89}" destId="{97001315-234F-A54F-AC68-B6F97AD7D208}" srcOrd="10" destOrd="0" presId="urn:microsoft.com/office/officeart/2005/8/layout/process4"/>
    <dgm:cxn modelId="{70EB4DE6-6E56-B64A-9C27-91B2A0758E8A}" type="presParOf" srcId="{97001315-234F-A54F-AC68-B6F97AD7D208}" destId="{6CF617F3-BDBA-D747-8539-E57CDB546D4C}" srcOrd="0" destOrd="0" presId="urn:microsoft.com/office/officeart/2005/8/layout/process4"/>
    <dgm:cxn modelId="{90E6D8E3-BB4F-B846-96A9-F030E5856D62}" type="presParOf" srcId="{B7F0B060-9CB7-7E41-B723-A4CFD981EC89}" destId="{168654CF-17DC-EB42-A308-BCC6A9B24CEA}" srcOrd="11" destOrd="0" presId="urn:microsoft.com/office/officeart/2005/8/layout/process4"/>
    <dgm:cxn modelId="{F3180D56-2EC7-334C-85A5-0A54A5C5D415}" type="presParOf" srcId="{B7F0B060-9CB7-7E41-B723-A4CFD981EC89}" destId="{73505428-7FB4-9445-A8EC-9E53F8051833}" srcOrd="12" destOrd="0" presId="urn:microsoft.com/office/officeart/2005/8/layout/process4"/>
    <dgm:cxn modelId="{B43293D7-BA3A-E149-8AE9-E8006824960D}" type="presParOf" srcId="{73505428-7FB4-9445-A8EC-9E53F8051833}" destId="{8861396F-4F80-1949-97A7-CA9286FE350B}" srcOrd="0" destOrd="0" presId="urn:microsoft.com/office/officeart/2005/8/layout/process4"/>
    <dgm:cxn modelId="{D6D8FA49-6EEB-DE4C-97B8-0C7FD40DFC2C}" type="presParOf" srcId="{B7F0B060-9CB7-7E41-B723-A4CFD981EC89}" destId="{B7612272-CD93-E04E-AC1D-B68F207428B7}" srcOrd="13" destOrd="0" presId="urn:microsoft.com/office/officeart/2005/8/layout/process4"/>
    <dgm:cxn modelId="{81DCABCA-36FC-7D47-A208-15853858B96D}" type="presParOf" srcId="{B7F0B060-9CB7-7E41-B723-A4CFD981EC89}" destId="{86CB7E37-0270-FA45-8B24-A03586F19ACE}" srcOrd="14" destOrd="0" presId="urn:microsoft.com/office/officeart/2005/8/layout/process4"/>
    <dgm:cxn modelId="{DA120843-B035-9747-B479-81971EFF7E1E}" type="presParOf" srcId="{86CB7E37-0270-FA45-8B24-A03586F19ACE}" destId="{8E8E96C2-4F36-1749-BDB3-46131329B4B5}" srcOrd="0" destOrd="0" presId="urn:microsoft.com/office/officeart/2005/8/layout/process4"/>
    <dgm:cxn modelId="{D67FC6C4-6C8E-E840-AAA9-6DEB36FDAECD}" type="presParOf" srcId="{B7F0B060-9CB7-7E41-B723-A4CFD981EC89}" destId="{1447AF3E-E6DA-5D45-8B21-A21A1207AEB5}" srcOrd="15" destOrd="0" presId="urn:microsoft.com/office/officeart/2005/8/layout/process4"/>
    <dgm:cxn modelId="{1FEE89F0-6D9D-3A46-92BF-A263CAD6761C}" type="presParOf" srcId="{B7F0B060-9CB7-7E41-B723-A4CFD981EC89}" destId="{56CB6B94-7E70-C043-ADBF-B3C931176F34}" srcOrd="16" destOrd="0" presId="urn:microsoft.com/office/officeart/2005/8/layout/process4"/>
    <dgm:cxn modelId="{A1433F88-C37B-9F40-942B-73D14EA0C1A0}" type="presParOf" srcId="{56CB6B94-7E70-C043-ADBF-B3C931176F34}" destId="{0F6727B6-DD01-E94D-A473-7A95C2277833}" srcOrd="0" destOrd="0" presId="urn:microsoft.com/office/officeart/2005/8/layout/process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1" csCatId="colorful" phldr="1"/>
      <dgm:spPr>
        <a:scene3d>
          <a:camera prst="perspectiveFront" fov="5700000" zoom="92000">
            <a:rot lat="19536425" lon="20871123" rev="415955"/>
          </a:camera>
          <a:lightRig rig="balanced" dir="t">
            <a:rot lat="0" lon="0" rev="12700000"/>
          </a:lightRig>
        </a:scene3d>
      </dgm:spPr>
      <dgm:t>
        <a:bodyPr/>
        <a:lstStyle/>
        <a:p>
          <a:endParaRPr lang="en-US"/>
        </a:p>
      </dgm:t>
    </dgm:pt>
    <dgm:pt modelId="{6B03903D-2083-194D-BF86-7D5912BBB1D7}">
      <dgm:prSet phldrT="[Text]"/>
      <dgm:spPr>
        <a:solidFill>
          <a:schemeClr val="bg2"/>
        </a:solidFill>
        <a:effectLst/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b="1" dirty="0" err="1" smtClean="0">
              <a:latin typeface="Courier New"/>
              <a:cs typeface="Courier New"/>
            </a:rPr>
            <a:t>lib.o</a:t>
          </a:r>
          <a:endParaRPr lang="en-US" b="1" dirty="0">
            <a:latin typeface="Courier New"/>
            <a:cs typeface="Courier New"/>
          </a:endParaRPr>
        </a:p>
      </dgm:t>
    </dgm:pt>
    <dgm:pt modelId="{85E6419A-A412-6D45-A2EC-AC1C412B286A}" type="parTrans" cxnId="{55CBBF3D-C657-A549-98E8-E82AFB6E9BEF}">
      <dgm:prSet/>
      <dgm:spPr/>
      <dgm:t>
        <a:bodyPr/>
        <a:lstStyle/>
        <a:p>
          <a:endParaRPr lang="en-US"/>
        </a:p>
      </dgm:t>
    </dgm:pt>
    <dgm:pt modelId="{5D376323-504A-C340-8959-D874555C3DC1}" type="sibTrans" cxnId="{55CBBF3D-C657-A549-98E8-E82AFB6E9BEF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</dgm:pt>
    <dgm:pt modelId="{D8650F80-DA51-1045-90D9-0B85668D54A1}" type="pres">
      <dgm:prSet presAssocID="{6B03903D-2083-194D-BF86-7D5912BBB1D7}" presName="boxAndChildren" presStyleCnt="0"/>
      <dgm:spPr/>
    </dgm:pt>
    <dgm:pt modelId="{E469AF61-9493-3B46-82D0-8B07D495B049}" type="pres">
      <dgm:prSet presAssocID="{6B03903D-2083-194D-BF86-7D5912BBB1D7}" presName="parentTextBox" presStyleLbl="node1" presStyleIdx="0" presStyleCnt="1"/>
      <dgm:spPr>
        <a:prstGeom prst="leftArrowCallout">
          <a:avLst/>
        </a:prstGeom>
      </dgm:spPr>
      <dgm:t>
        <a:bodyPr/>
        <a:lstStyle/>
        <a:p>
          <a:endParaRPr lang="en-US"/>
        </a:p>
      </dgm:t>
    </dgm:pt>
  </dgm:ptLst>
  <dgm:cxnLst>
    <dgm:cxn modelId="{55CBBF3D-C657-A549-98E8-E82AFB6E9BEF}" srcId="{6874B277-C05A-F04C-81F1-AFE82E7C694D}" destId="{6B03903D-2083-194D-BF86-7D5912BBB1D7}" srcOrd="0" destOrd="0" parTransId="{85E6419A-A412-6D45-A2EC-AC1C412B286A}" sibTransId="{5D376323-504A-C340-8959-D874555C3DC1}"/>
    <dgm:cxn modelId="{36DDB7A7-B6CD-D34F-8C7C-86D2BCDCF08E}" type="presOf" srcId="{6B03903D-2083-194D-BF86-7D5912BBB1D7}" destId="{E469AF61-9493-3B46-82D0-8B07D495B049}" srcOrd="0" destOrd="0" presId="urn:microsoft.com/office/officeart/2005/8/layout/process4"/>
    <dgm:cxn modelId="{7C92DD8C-668D-C04A-98CF-88473C6BFD81}" type="presOf" srcId="{6874B277-C05A-F04C-81F1-AFE82E7C694D}" destId="{B7F0B060-9CB7-7E41-B723-A4CFD981EC89}" srcOrd="0" destOrd="0" presId="urn:microsoft.com/office/officeart/2005/8/layout/process4"/>
    <dgm:cxn modelId="{7909AD5D-F552-5F4F-B7FB-EB91B516B2B1}" type="presParOf" srcId="{B7F0B060-9CB7-7E41-B723-A4CFD981EC89}" destId="{D8650F80-DA51-1045-90D9-0B85668D54A1}" srcOrd="0" destOrd="0" presId="urn:microsoft.com/office/officeart/2005/8/layout/process4"/>
    <dgm:cxn modelId="{73FFDA6A-60A7-A74E-9FD8-82166E57A69E}" type="presParOf" srcId="{D8650F80-DA51-1045-90D9-0B85668D54A1}" destId="{E469AF61-9493-3B46-82D0-8B07D495B049}" srcOrd="0" destOrd="0" presId="urn:microsoft.com/office/officeart/2005/8/layout/process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A2FABE-CA65-FF46-827D-F94953C1F6DD}">
      <dgm:prSet phldrT="[Text]"/>
      <dgm:spPr>
        <a:solidFill>
          <a:schemeClr val="bg2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07390"/>
            </a:rPr>
            <a:t>C program: </a:t>
          </a:r>
          <a:r>
            <a:rPr lang="en-US" b="1" dirty="0" err="1" smtClean="0">
              <a:latin typeface="Courier New"/>
              <a:cs typeface="Courier New"/>
            </a:rPr>
            <a:t>foo.c</a:t>
          </a:r>
          <a:endParaRPr lang="en-US" b="1" dirty="0">
            <a:latin typeface="Courier New"/>
            <a:cs typeface="Courier New"/>
          </a:endParaRPr>
        </a:p>
      </dgm:t>
    </dgm:pt>
    <dgm:pt modelId="{2413BF35-2EF3-9047-AA3F-BE5902002ED6}" type="parTrans" cxnId="{2A28F731-37DF-AD41-905B-B8DB1D245778}">
      <dgm:prSet/>
      <dgm:spPr/>
      <dgm:t>
        <a:bodyPr/>
        <a:lstStyle/>
        <a:p>
          <a:endParaRPr lang="en-US"/>
        </a:p>
      </dgm:t>
    </dgm:pt>
    <dgm:pt modelId="{882EB0D7-7DF2-6140-B95A-892D51B1544B}" type="sibTrans" cxnId="{2A28F731-37DF-AD41-905B-B8DB1D245778}">
      <dgm:prSet/>
      <dgm:spPr/>
      <dgm:t>
        <a:bodyPr/>
        <a:lstStyle/>
        <a:p>
          <a:endParaRPr lang="en-US"/>
        </a:p>
      </dgm:t>
    </dgm:pt>
    <dgm:pt modelId="{0D15FB73-0BBB-714B-9BB0-C2B2726CD3E1}">
      <dgm:prSet phldrT="[Text]"/>
      <dgm:spPr/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Compiler</a:t>
          </a:r>
          <a:endParaRPr lang="en-US" dirty="0">
            <a:latin typeface="18 VAG Rounded Bold   07390"/>
            <a:cs typeface="18 vag rounded bold"/>
          </a:endParaRPr>
        </a:p>
      </dgm:t>
    </dgm:pt>
    <dgm:pt modelId="{E7CB6CB2-8AB0-0145-A0AB-6D20EAD10602}" type="parTrans" cxnId="{697F501B-DB98-3743-9895-212971610050}">
      <dgm:prSet/>
      <dgm:spPr/>
      <dgm:t>
        <a:bodyPr/>
        <a:lstStyle/>
        <a:p>
          <a:endParaRPr lang="en-US"/>
        </a:p>
      </dgm:t>
    </dgm:pt>
    <dgm:pt modelId="{2C5CF12D-E515-574D-BAB8-DA757FC1B314}" type="sibTrans" cxnId="{697F501B-DB98-3743-9895-212971610050}">
      <dgm:prSet/>
      <dgm:spPr/>
      <dgm:t>
        <a:bodyPr/>
        <a:lstStyle/>
        <a:p>
          <a:endParaRPr lang="en-US"/>
        </a:p>
      </dgm:t>
    </dgm:pt>
    <dgm:pt modelId="{3D3E9305-B39C-9E47-8B0E-704DE21276A2}">
      <dgm:prSet phldrT="[Text]"/>
      <dgm:spPr>
        <a:solidFill>
          <a:schemeClr val="bg1">
            <a:lumMod val="85000"/>
            <a:lumOff val="15000"/>
          </a:schemeClr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Executable (mach </a:t>
          </a:r>
          <a:r>
            <a:rPr lang="en-US" dirty="0" err="1" smtClean="0">
              <a:latin typeface="18 VAG Rounded Bold   07390"/>
              <a:cs typeface="18 vag rounded bold"/>
            </a:rPr>
            <a:t>lang</a:t>
          </a:r>
          <a:r>
            <a:rPr lang="en-US" dirty="0" smtClean="0">
              <a:latin typeface="18 VAG Rounded Bold   07390"/>
              <a:cs typeface="18 vag rounded bold"/>
            </a:rPr>
            <a:t> </a:t>
          </a:r>
          <a:r>
            <a:rPr lang="en-US" dirty="0" err="1" smtClean="0">
              <a:latin typeface="18 VAG Rounded Bold   07390"/>
              <a:cs typeface="18 vag rounded bold"/>
            </a:rPr>
            <a:t>pgm</a:t>
          </a:r>
          <a:r>
            <a:rPr lang="en-US" dirty="0" smtClean="0">
              <a:latin typeface="18 VAG Rounded Bold   07390"/>
              <a:cs typeface="18 vag rounded bold"/>
            </a:rPr>
            <a:t>): </a:t>
          </a:r>
          <a:r>
            <a:rPr lang="en-US" b="1" dirty="0" err="1" smtClean="0">
              <a:latin typeface="Courier New"/>
              <a:cs typeface="Courier New"/>
            </a:rPr>
            <a:t>a.out</a:t>
          </a:r>
          <a:endParaRPr lang="en-US" b="1" dirty="0">
            <a:latin typeface="Courier New"/>
            <a:cs typeface="Courier New"/>
          </a:endParaRPr>
        </a:p>
      </dgm:t>
    </dgm:pt>
    <dgm:pt modelId="{A9B374A5-7135-8946-82F1-B740DB02A802}" type="parTrans" cxnId="{FE2F71F4-E073-B046-892B-5C2C7910F623}">
      <dgm:prSet/>
      <dgm:spPr/>
      <dgm:t>
        <a:bodyPr/>
        <a:lstStyle/>
        <a:p>
          <a:endParaRPr lang="en-US"/>
        </a:p>
      </dgm:t>
    </dgm:pt>
    <dgm:pt modelId="{014EA806-C7AA-534D-B230-34AA4BA39074}" type="sibTrans" cxnId="{FE2F71F4-E073-B046-892B-5C2C7910F623}">
      <dgm:prSet/>
      <dgm:spPr/>
      <dgm:t>
        <a:bodyPr/>
        <a:lstStyle/>
        <a:p>
          <a:endParaRPr lang="en-US"/>
        </a:p>
      </dgm:t>
    </dgm:pt>
    <dgm:pt modelId="{9EEDC6EE-0E75-AD42-9AD4-6A3E98423EF6}">
      <dgm:prSet phldrT="[Text]"/>
      <dgm:spPr>
        <a:solidFill>
          <a:schemeClr val="bg1">
            <a:lumMod val="85000"/>
            <a:lumOff val="15000"/>
          </a:schemeClr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Memory</a:t>
          </a:r>
          <a:endParaRPr lang="en-US" dirty="0">
            <a:latin typeface="18 VAG Rounded Bold   07390"/>
            <a:cs typeface="18 vag rounded bold"/>
          </a:endParaRPr>
        </a:p>
      </dgm:t>
    </dgm:pt>
    <dgm:pt modelId="{B18F3A01-B443-5F43-AE30-C485E3C7DEFD}" type="parTrans" cxnId="{EEE5705F-A4DA-924C-9E1E-0F6636096851}">
      <dgm:prSet/>
      <dgm:spPr/>
      <dgm:t>
        <a:bodyPr/>
        <a:lstStyle/>
        <a:p>
          <a:endParaRPr lang="en-US"/>
        </a:p>
      </dgm:t>
    </dgm:pt>
    <dgm:pt modelId="{CF272826-2EE2-284F-82CE-80D2F54D06A1}" type="sibTrans" cxnId="{EEE5705F-A4DA-924C-9E1E-0F6636096851}">
      <dgm:prSet/>
      <dgm:spPr/>
      <dgm:t>
        <a:bodyPr/>
        <a:lstStyle/>
        <a:p>
          <a:endParaRPr lang="en-US"/>
        </a:p>
      </dgm:t>
    </dgm:pt>
    <dgm:pt modelId="{7B490873-3F8C-6C47-BCCE-B410429C0291}">
      <dgm:prSet phldrT="[Text]"/>
      <dgm:spPr>
        <a:solidFill>
          <a:schemeClr val="bg2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Assembly program: </a:t>
          </a:r>
          <a:r>
            <a:rPr lang="en-US" b="1" dirty="0" err="1" smtClean="0">
              <a:latin typeface="Courier New"/>
              <a:cs typeface="Courier New"/>
            </a:rPr>
            <a:t>foo.s</a:t>
          </a:r>
          <a:endParaRPr lang="en-US" b="1" dirty="0">
            <a:latin typeface="Courier New"/>
            <a:cs typeface="Courier New"/>
          </a:endParaRPr>
        </a:p>
      </dgm:t>
    </dgm:pt>
    <dgm:pt modelId="{A6001A36-4E94-404D-BE9C-3F83BAB95158}" type="parTrans" cxnId="{00C63BDD-6812-B541-83A0-C524778A2A33}">
      <dgm:prSet/>
      <dgm:spPr/>
      <dgm:t>
        <a:bodyPr/>
        <a:lstStyle/>
        <a:p>
          <a:endParaRPr lang="en-US"/>
        </a:p>
      </dgm:t>
    </dgm:pt>
    <dgm:pt modelId="{A2C4A343-66AA-C241-855D-24C153D727C0}" type="sibTrans" cxnId="{00C63BDD-6812-B541-83A0-C524778A2A33}">
      <dgm:prSet/>
      <dgm:spPr/>
      <dgm:t>
        <a:bodyPr/>
        <a:lstStyle/>
        <a:p>
          <a:endParaRPr lang="en-US"/>
        </a:p>
      </dgm:t>
    </dgm:pt>
    <dgm:pt modelId="{7A703120-5E94-4E43-AFCE-8826D79E0752}">
      <dgm:prSet phldrT="[Text]"/>
      <dgm:spPr>
        <a:solidFill>
          <a:schemeClr val="accent1"/>
        </a:solidFill>
        <a:effectLst>
          <a:glow rad="101600">
            <a:schemeClr val="accent1"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Assembler</a:t>
          </a:r>
          <a:endParaRPr lang="en-US" dirty="0">
            <a:latin typeface="18 VAG Rounded Bold   07390"/>
            <a:cs typeface="18 vag rounded bold"/>
          </a:endParaRPr>
        </a:p>
      </dgm:t>
    </dgm:pt>
    <dgm:pt modelId="{0040CADA-ECD6-1242-9279-F53B42892525}" type="parTrans" cxnId="{D43D05D8-A8AF-9547-9E59-27C21CF6D3E8}">
      <dgm:prSet/>
      <dgm:spPr/>
      <dgm:t>
        <a:bodyPr/>
        <a:lstStyle/>
        <a:p>
          <a:endParaRPr lang="en-US"/>
        </a:p>
      </dgm:t>
    </dgm:pt>
    <dgm:pt modelId="{F4637A65-98E0-094D-B4FC-616888A7C479}" type="sibTrans" cxnId="{D43D05D8-A8AF-9547-9E59-27C21CF6D3E8}">
      <dgm:prSet/>
      <dgm:spPr/>
      <dgm:t>
        <a:bodyPr/>
        <a:lstStyle/>
        <a:p>
          <a:endParaRPr lang="en-US"/>
        </a:p>
      </dgm:t>
    </dgm:pt>
    <dgm:pt modelId="{6B03903D-2083-194D-BF86-7D5912BBB1D7}">
      <dgm:prSet phldrT="[Text]"/>
      <dgm:spPr>
        <a:solidFill>
          <a:schemeClr val="bg2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Object (mach </a:t>
          </a:r>
          <a:r>
            <a:rPr lang="en-US" dirty="0" err="1" smtClean="0">
              <a:latin typeface="18 VAG Rounded Bold   07390"/>
              <a:cs typeface="18 vag rounded bold"/>
            </a:rPr>
            <a:t>lang</a:t>
          </a:r>
          <a:r>
            <a:rPr lang="en-US" dirty="0" smtClean="0">
              <a:latin typeface="18 VAG Rounded Bold   07390"/>
              <a:cs typeface="18 vag rounded bold"/>
            </a:rPr>
            <a:t> module): </a:t>
          </a:r>
          <a:r>
            <a:rPr lang="en-US" b="1" dirty="0" err="1" smtClean="0">
              <a:latin typeface="Courier New"/>
              <a:cs typeface="Courier New"/>
            </a:rPr>
            <a:t>foo.o</a:t>
          </a:r>
          <a:endParaRPr lang="en-US" b="1" dirty="0">
            <a:latin typeface="Courier New"/>
            <a:cs typeface="Courier New"/>
          </a:endParaRPr>
        </a:p>
      </dgm:t>
    </dgm:pt>
    <dgm:pt modelId="{85E6419A-A412-6D45-A2EC-AC1C412B286A}" type="parTrans" cxnId="{55CBBF3D-C657-A549-98E8-E82AFB6E9BEF}">
      <dgm:prSet/>
      <dgm:spPr/>
      <dgm:t>
        <a:bodyPr/>
        <a:lstStyle/>
        <a:p>
          <a:endParaRPr lang="en-US"/>
        </a:p>
      </dgm:t>
    </dgm:pt>
    <dgm:pt modelId="{5D376323-504A-C340-8959-D874555C3DC1}" type="sibTrans" cxnId="{55CBBF3D-C657-A549-98E8-E82AFB6E9BEF}">
      <dgm:prSet/>
      <dgm:spPr/>
      <dgm:t>
        <a:bodyPr/>
        <a:lstStyle/>
        <a:p>
          <a:endParaRPr lang="en-US"/>
        </a:p>
      </dgm:t>
    </dgm:pt>
    <dgm:pt modelId="{F7CF5AB1-071E-E84C-B329-5536FFDCB271}">
      <dgm:prSet phldrT="[Text]"/>
      <dgm:spPr>
        <a:solidFill>
          <a:schemeClr val="bg1">
            <a:lumMod val="85000"/>
            <a:lumOff val="15000"/>
          </a:schemeClr>
        </a:solidFill>
        <a:effectLst>
          <a:glow rad="101600">
            <a:schemeClr val="bg1">
              <a:lumMod val="85000"/>
              <a:lumOff val="15000"/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Linker</a:t>
          </a:r>
          <a:endParaRPr lang="en-US" dirty="0">
            <a:latin typeface="18 VAG Rounded Bold   07390"/>
            <a:cs typeface="18 vag rounded bold"/>
          </a:endParaRPr>
        </a:p>
      </dgm:t>
    </dgm:pt>
    <dgm:pt modelId="{36F80118-D772-0B4D-A376-7A5C21BB1E28}" type="parTrans" cxnId="{8029E182-EB9C-EA4D-95FA-41926A8ADE8C}">
      <dgm:prSet/>
      <dgm:spPr/>
      <dgm:t>
        <a:bodyPr/>
        <a:lstStyle/>
        <a:p>
          <a:endParaRPr lang="en-US"/>
        </a:p>
      </dgm:t>
    </dgm:pt>
    <dgm:pt modelId="{F0E78D73-4682-9E4A-A3C1-F2253996F6DD}" type="sibTrans" cxnId="{8029E182-EB9C-EA4D-95FA-41926A8ADE8C}">
      <dgm:prSet/>
      <dgm:spPr/>
      <dgm:t>
        <a:bodyPr/>
        <a:lstStyle/>
        <a:p>
          <a:endParaRPr lang="en-US"/>
        </a:p>
      </dgm:t>
    </dgm:pt>
    <dgm:pt modelId="{AAECF816-E805-754C-9D44-383350129CB4}">
      <dgm:prSet phldrT="[Text]"/>
      <dgm:spPr>
        <a:solidFill>
          <a:schemeClr val="bg1">
            <a:lumMod val="85000"/>
            <a:lumOff val="15000"/>
          </a:schemeClr>
        </a:solidFill>
        <a:ln>
          <a:noFill/>
        </a:ln>
        <a:effectLst>
          <a:glow rad="101600">
            <a:schemeClr val="bg1">
              <a:lumMod val="85000"/>
              <a:lumOff val="15000"/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Loader</a:t>
          </a:r>
          <a:endParaRPr lang="en-US" dirty="0">
            <a:latin typeface="18 VAG Rounded Bold   07390"/>
            <a:cs typeface="18 vag rounded bold"/>
          </a:endParaRPr>
        </a:p>
      </dgm:t>
    </dgm:pt>
    <dgm:pt modelId="{2B05313B-C6F0-4142-892D-F95E9FF44698}" type="parTrans" cxnId="{A37394B4-6A17-0D44-9B34-3A3A9B85B251}">
      <dgm:prSet/>
      <dgm:spPr/>
      <dgm:t>
        <a:bodyPr/>
        <a:lstStyle/>
        <a:p>
          <a:endParaRPr lang="en-US"/>
        </a:p>
      </dgm:t>
    </dgm:pt>
    <dgm:pt modelId="{462D0BCD-7AB9-3F41-8CD3-36E39FF6E7C2}" type="sibTrans" cxnId="{A37394B4-6A17-0D44-9B34-3A3A9B85B251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</dgm:pt>
    <dgm:pt modelId="{B0D0E4A9-CEEB-6746-9751-6C5AC61544C0}" type="pres">
      <dgm:prSet presAssocID="{9EEDC6EE-0E75-AD42-9AD4-6A3E98423EF6}" presName="boxAndChildren" presStyleCnt="0"/>
      <dgm:spPr/>
    </dgm:pt>
    <dgm:pt modelId="{9C8D402F-1368-C044-A738-2DA9F17F3CC6}" type="pres">
      <dgm:prSet presAssocID="{9EEDC6EE-0E75-AD42-9AD4-6A3E98423EF6}" presName="parentTextBox" presStyleLbl="node1" presStyleIdx="0" presStyleCnt="9"/>
      <dgm:spPr/>
    </dgm:pt>
    <dgm:pt modelId="{71A0E934-7612-6845-8F99-DAFB9FA1977C}" type="pres">
      <dgm:prSet presAssocID="{462D0BCD-7AB9-3F41-8CD3-36E39FF6E7C2}" presName="sp" presStyleCnt="0"/>
      <dgm:spPr/>
    </dgm:pt>
    <dgm:pt modelId="{AEACEC9F-8E0C-314B-846C-60AB9667B250}" type="pres">
      <dgm:prSet presAssocID="{AAECF816-E805-754C-9D44-383350129CB4}" presName="arrowAndChildren" presStyleCnt="0"/>
      <dgm:spPr/>
    </dgm:pt>
    <dgm:pt modelId="{7B12BA32-5DB0-C047-A0D4-1650BF6FB212}" type="pres">
      <dgm:prSet presAssocID="{AAECF816-E805-754C-9D44-383350129CB4}" presName="parentTextArrow" presStyleLbl="node1" presStyleIdx="1" presStyleCnt="9"/>
      <dgm:spPr/>
      <dgm:t>
        <a:bodyPr/>
        <a:lstStyle/>
        <a:p>
          <a:endParaRPr lang="en-US"/>
        </a:p>
      </dgm:t>
    </dgm:pt>
    <dgm:pt modelId="{8E0656CC-EAD5-064F-B087-AAD2461BB8B3}" type="pres">
      <dgm:prSet presAssocID="{014EA806-C7AA-534D-B230-34AA4BA39074}" presName="sp" presStyleCnt="0"/>
      <dgm:spPr/>
    </dgm:pt>
    <dgm:pt modelId="{8D394CE5-702C-124D-8669-24721F7FC071}" type="pres">
      <dgm:prSet presAssocID="{3D3E9305-B39C-9E47-8B0E-704DE21276A2}" presName="arrowAndChildren" presStyleCnt="0"/>
      <dgm:spPr/>
    </dgm:pt>
    <dgm:pt modelId="{0BF3E98C-8570-8B42-AC81-4CC700DE9808}" type="pres">
      <dgm:prSet presAssocID="{3D3E9305-B39C-9E47-8B0E-704DE21276A2}" presName="parentTextArrow" presStyleLbl="node1" presStyleIdx="2" presStyleCnt="9"/>
      <dgm:spPr/>
    </dgm:pt>
    <dgm:pt modelId="{965CCB3D-734A-E140-9CC4-28A7D8FC2BB1}" type="pres">
      <dgm:prSet presAssocID="{F0E78D73-4682-9E4A-A3C1-F2253996F6DD}" presName="sp" presStyleCnt="0"/>
      <dgm:spPr/>
    </dgm:pt>
    <dgm:pt modelId="{06147846-209D-B742-B056-CDEABBF24055}" type="pres">
      <dgm:prSet presAssocID="{F7CF5AB1-071E-E84C-B329-5536FFDCB271}" presName="arrowAndChildren" presStyleCnt="0"/>
      <dgm:spPr/>
    </dgm:pt>
    <dgm:pt modelId="{7AE1C772-9DBB-6441-BE15-0E1D3D6FE59C}" type="pres">
      <dgm:prSet presAssocID="{F7CF5AB1-071E-E84C-B329-5536FFDCB271}" presName="parentTextArrow" presStyleLbl="node1" presStyleIdx="3" presStyleCnt="9"/>
      <dgm:spPr/>
    </dgm:pt>
    <dgm:pt modelId="{979A61D6-0C81-FE40-A5AE-EED2D9248FDA}" type="pres">
      <dgm:prSet presAssocID="{5D376323-504A-C340-8959-D874555C3DC1}" presName="sp" presStyleCnt="0"/>
      <dgm:spPr/>
    </dgm:pt>
    <dgm:pt modelId="{71F1C9E9-2347-E547-849F-4421607881AC}" type="pres">
      <dgm:prSet presAssocID="{6B03903D-2083-194D-BF86-7D5912BBB1D7}" presName="arrowAndChildren" presStyleCnt="0"/>
      <dgm:spPr/>
    </dgm:pt>
    <dgm:pt modelId="{9BE3E724-A622-1F42-8344-499FE3CB1213}" type="pres">
      <dgm:prSet presAssocID="{6B03903D-2083-194D-BF86-7D5912BBB1D7}" presName="parentTextArrow" presStyleLbl="node1" presStyleIdx="4" presStyleCnt="9"/>
      <dgm:spPr/>
    </dgm:pt>
    <dgm:pt modelId="{C493CD63-1571-9E43-BF69-41F258302629}" type="pres">
      <dgm:prSet presAssocID="{F4637A65-98E0-094D-B4FC-616888A7C479}" presName="sp" presStyleCnt="0"/>
      <dgm:spPr/>
    </dgm:pt>
    <dgm:pt modelId="{97001315-234F-A54F-AC68-B6F97AD7D208}" type="pres">
      <dgm:prSet presAssocID="{7A703120-5E94-4E43-AFCE-8826D79E0752}" presName="arrowAndChildren" presStyleCnt="0"/>
      <dgm:spPr/>
    </dgm:pt>
    <dgm:pt modelId="{6CF617F3-BDBA-D747-8539-E57CDB546D4C}" type="pres">
      <dgm:prSet presAssocID="{7A703120-5E94-4E43-AFCE-8826D79E0752}" presName="parentTextArrow" presStyleLbl="node1" presStyleIdx="5" presStyleCnt="9"/>
      <dgm:spPr/>
    </dgm:pt>
    <dgm:pt modelId="{168654CF-17DC-EB42-A308-BCC6A9B24CEA}" type="pres">
      <dgm:prSet presAssocID="{A2C4A343-66AA-C241-855D-24C153D727C0}" presName="sp" presStyleCnt="0"/>
      <dgm:spPr/>
    </dgm:pt>
    <dgm:pt modelId="{73505428-7FB4-9445-A8EC-9E53F8051833}" type="pres">
      <dgm:prSet presAssocID="{7B490873-3F8C-6C47-BCCE-B410429C0291}" presName="arrowAndChildren" presStyleCnt="0"/>
      <dgm:spPr/>
    </dgm:pt>
    <dgm:pt modelId="{8861396F-4F80-1949-97A7-CA9286FE350B}" type="pres">
      <dgm:prSet presAssocID="{7B490873-3F8C-6C47-BCCE-B410429C0291}" presName="parentTextArrow" presStyleLbl="node1" presStyleIdx="6" presStyleCnt="9"/>
      <dgm:spPr/>
    </dgm:pt>
    <dgm:pt modelId="{B7612272-CD93-E04E-AC1D-B68F207428B7}" type="pres">
      <dgm:prSet presAssocID="{2C5CF12D-E515-574D-BAB8-DA757FC1B314}" presName="sp" presStyleCnt="0"/>
      <dgm:spPr/>
    </dgm:pt>
    <dgm:pt modelId="{86CB7E37-0270-FA45-8B24-A03586F19ACE}" type="pres">
      <dgm:prSet presAssocID="{0D15FB73-0BBB-714B-9BB0-C2B2726CD3E1}" presName="arrowAndChildren" presStyleCnt="0"/>
      <dgm:spPr/>
    </dgm:pt>
    <dgm:pt modelId="{8E8E96C2-4F36-1749-BDB3-46131329B4B5}" type="pres">
      <dgm:prSet presAssocID="{0D15FB73-0BBB-714B-9BB0-C2B2726CD3E1}" presName="parentTextArrow" presStyleLbl="node1" presStyleIdx="7" presStyleCnt="9"/>
      <dgm:spPr/>
      <dgm:t>
        <a:bodyPr/>
        <a:lstStyle/>
        <a:p>
          <a:endParaRPr lang="en-US"/>
        </a:p>
      </dgm:t>
    </dgm:pt>
    <dgm:pt modelId="{1447AF3E-E6DA-5D45-8B21-A21A1207AEB5}" type="pres">
      <dgm:prSet presAssocID="{882EB0D7-7DF2-6140-B95A-892D51B1544B}" presName="sp" presStyleCnt="0"/>
      <dgm:spPr/>
    </dgm:pt>
    <dgm:pt modelId="{56CB6B94-7E70-C043-ADBF-B3C931176F34}" type="pres">
      <dgm:prSet presAssocID="{E6A2FABE-CA65-FF46-827D-F94953C1F6DD}" presName="arrowAndChildren" presStyleCnt="0"/>
      <dgm:spPr/>
    </dgm:pt>
    <dgm:pt modelId="{0F6727B6-DD01-E94D-A473-7A95C2277833}" type="pres">
      <dgm:prSet presAssocID="{E6A2FABE-CA65-FF46-827D-F94953C1F6DD}" presName="parentTextArrow" presStyleLbl="node1" presStyleIdx="8" presStyleCnt="9"/>
      <dgm:spPr/>
      <dgm:t>
        <a:bodyPr/>
        <a:lstStyle/>
        <a:p>
          <a:endParaRPr lang="en-US"/>
        </a:p>
      </dgm:t>
    </dgm:pt>
  </dgm:ptLst>
  <dgm:cxnLst>
    <dgm:cxn modelId="{00C63BDD-6812-B541-83A0-C524778A2A33}" srcId="{6874B277-C05A-F04C-81F1-AFE82E7C694D}" destId="{7B490873-3F8C-6C47-BCCE-B410429C0291}" srcOrd="2" destOrd="0" parTransId="{A6001A36-4E94-404D-BE9C-3F83BAB95158}" sibTransId="{A2C4A343-66AA-C241-855D-24C153D727C0}"/>
    <dgm:cxn modelId="{4BD65366-4A67-E349-B142-36E18EA3A55F}" type="presOf" srcId="{0D15FB73-0BBB-714B-9BB0-C2B2726CD3E1}" destId="{8E8E96C2-4F36-1749-BDB3-46131329B4B5}" srcOrd="0" destOrd="0" presId="urn:microsoft.com/office/officeart/2005/8/layout/process4"/>
    <dgm:cxn modelId="{26AF3B4D-A26F-B944-BBFE-0A6490FE52A9}" type="presOf" srcId="{7B490873-3F8C-6C47-BCCE-B410429C0291}" destId="{8861396F-4F80-1949-97A7-CA9286FE350B}" srcOrd="0" destOrd="0" presId="urn:microsoft.com/office/officeart/2005/8/layout/process4"/>
    <dgm:cxn modelId="{EEE5705F-A4DA-924C-9E1E-0F6636096851}" srcId="{6874B277-C05A-F04C-81F1-AFE82E7C694D}" destId="{9EEDC6EE-0E75-AD42-9AD4-6A3E98423EF6}" srcOrd="8" destOrd="0" parTransId="{B18F3A01-B443-5F43-AE30-C485E3C7DEFD}" sibTransId="{CF272826-2EE2-284F-82CE-80D2F54D06A1}"/>
    <dgm:cxn modelId="{8029E182-EB9C-EA4D-95FA-41926A8ADE8C}" srcId="{6874B277-C05A-F04C-81F1-AFE82E7C694D}" destId="{F7CF5AB1-071E-E84C-B329-5536FFDCB271}" srcOrd="5" destOrd="0" parTransId="{36F80118-D772-0B4D-A376-7A5C21BB1E28}" sibTransId="{F0E78D73-4682-9E4A-A3C1-F2253996F6DD}"/>
    <dgm:cxn modelId="{55CBBF3D-C657-A549-98E8-E82AFB6E9BEF}" srcId="{6874B277-C05A-F04C-81F1-AFE82E7C694D}" destId="{6B03903D-2083-194D-BF86-7D5912BBB1D7}" srcOrd="4" destOrd="0" parTransId="{85E6419A-A412-6D45-A2EC-AC1C412B286A}" sibTransId="{5D376323-504A-C340-8959-D874555C3DC1}"/>
    <dgm:cxn modelId="{BE943ADD-16D0-6741-8055-D6D44F9BA578}" type="presOf" srcId="{6B03903D-2083-194D-BF86-7D5912BBB1D7}" destId="{9BE3E724-A622-1F42-8344-499FE3CB1213}" srcOrd="0" destOrd="0" presId="urn:microsoft.com/office/officeart/2005/8/layout/process4"/>
    <dgm:cxn modelId="{FD764DC5-9D44-2949-8E7F-D5CC85DFDF36}" type="presOf" srcId="{6874B277-C05A-F04C-81F1-AFE82E7C694D}" destId="{B7F0B060-9CB7-7E41-B723-A4CFD981EC89}" srcOrd="0" destOrd="0" presId="urn:microsoft.com/office/officeart/2005/8/layout/process4"/>
    <dgm:cxn modelId="{A37394B4-6A17-0D44-9B34-3A3A9B85B251}" srcId="{6874B277-C05A-F04C-81F1-AFE82E7C694D}" destId="{AAECF816-E805-754C-9D44-383350129CB4}" srcOrd="7" destOrd="0" parTransId="{2B05313B-C6F0-4142-892D-F95E9FF44698}" sibTransId="{462D0BCD-7AB9-3F41-8CD3-36E39FF6E7C2}"/>
    <dgm:cxn modelId="{2374AE54-9273-A446-BC55-7843C8F988F8}" type="presOf" srcId="{9EEDC6EE-0E75-AD42-9AD4-6A3E98423EF6}" destId="{9C8D402F-1368-C044-A738-2DA9F17F3CC6}" srcOrd="0" destOrd="0" presId="urn:microsoft.com/office/officeart/2005/8/layout/process4"/>
    <dgm:cxn modelId="{2A28F731-37DF-AD41-905B-B8DB1D245778}" srcId="{6874B277-C05A-F04C-81F1-AFE82E7C694D}" destId="{E6A2FABE-CA65-FF46-827D-F94953C1F6DD}" srcOrd="0" destOrd="0" parTransId="{2413BF35-2EF3-9047-AA3F-BE5902002ED6}" sibTransId="{882EB0D7-7DF2-6140-B95A-892D51B1544B}"/>
    <dgm:cxn modelId="{F869DECA-297A-CB4F-A485-06E71EFDEF4B}" type="presOf" srcId="{AAECF816-E805-754C-9D44-383350129CB4}" destId="{7B12BA32-5DB0-C047-A0D4-1650BF6FB212}" srcOrd="0" destOrd="0" presId="urn:microsoft.com/office/officeart/2005/8/layout/process4"/>
    <dgm:cxn modelId="{D43D05D8-A8AF-9547-9E59-27C21CF6D3E8}" srcId="{6874B277-C05A-F04C-81F1-AFE82E7C694D}" destId="{7A703120-5E94-4E43-AFCE-8826D79E0752}" srcOrd="3" destOrd="0" parTransId="{0040CADA-ECD6-1242-9279-F53B42892525}" sibTransId="{F4637A65-98E0-094D-B4FC-616888A7C479}"/>
    <dgm:cxn modelId="{EB83A80E-981A-314E-9ECF-0C26F1B4D351}" type="presOf" srcId="{7A703120-5E94-4E43-AFCE-8826D79E0752}" destId="{6CF617F3-BDBA-D747-8539-E57CDB546D4C}" srcOrd="0" destOrd="0" presId="urn:microsoft.com/office/officeart/2005/8/layout/process4"/>
    <dgm:cxn modelId="{FE2F71F4-E073-B046-892B-5C2C7910F623}" srcId="{6874B277-C05A-F04C-81F1-AFE82E7C694D}" destId="{3D3E9305-B39C-9E47-8B0E-704DE21276A2}" srcOrd="6" destOrd="0" parTransId="{A9B374A5-7135-8946-82F1-B740DB02A802}" sibTransId="{014EA806-C7AA-534D-B230-34AA4BA39074}"/>
    <dgm:cxn modelId="{DCCC9A01-66E3-314B-A948-B6C4BDCABF68}" type="presOf" srcId="{3D3E9305-B39C-9E47-8B0E-704DE21276A2}" destId="{0BF3E98C-8570-8B42-AC81-4CC700DE9808}" srcOrd="0" destOrd="0" presId="urn:microsoft.com/office/officeart/2005/8/layout/process4"/>
    <dgm:cxn modelId="{E893B5BE-237F-A54B-8D60-50CEC6406900}" type="presOf" srcId="{E6A2FABE-CA65-FF46-827D-F94953C1F6DD}" destId="{0F6727B6-DD01-E94D-A473-7A95C2277833}" srcOrd="0" destOrd="0" presId="urn:microsoft.com/office/officeart/2005/8/layout/process4"/>
    <dgm:cxn modelId="{697F501B-DB98-3743-9895-212971610050}" srcId="{6874B277-C05A-F04C-81F1-AFE82E7C694D}" destId="{0D15FB73-0BBB-714B-9BB0-C2B2726CD3E1}" srcOrd="1" destOrd="0" parTransId="{E7CB6CB2-8AB0-0145-A0AB-6D20EAD10602}" sibTransId="{2C5CF12D-E515-574D-BAB8-DA757FC1B314}"/>
    <dgm:cxn modelId="{FD943644-57E8-1245-86BD-E5EE1659E41F}" type="presOf" srcId="{F7CF5AB1-071E-E84C-B329-5536FFDCB271}" destId="{7AE1C772-9DBB-6441-BE15-0E1D3D6FE59C}" srcOrd="0" destOrd="0" presId="urn:microsoft.com/office/officeart/2005/8/layout/process4"/>
    <dgm:cxn modelId="{8B774A44-02CB-A74A-A737-2BD08C85F7CE}" type="presParOf" srcId="{B7F0B060-9CB7-7E41-B723-A4CFD981EC89}" destId="{B0D0E4A9-CEEB-6746-9751-6C5AC61544C0}" srcOrd="0" destOrd="0" presId="urn:microsoft.com/office/officeart/2005/8/layout/process4"/>
    <dgm:cxn modelId="{7502B366-FB50-4346-8FF2-C4336AB92DBB}" type="presParOf" srcId="{B0D0E4A9-CEEB-6746-9751-6C5AC61544C0}" destId="{9C8D402F-1368-C044-A738-2DA9F17F3CC6}" srcOrd="0" destOrd="0" presId="urn:microsoft.com/office/officeart/2005/8/layout/process4"/>
    <dgm:cxn modelId="{1F80D897-4917-9542-A215-9B013EDEC3C9}" type="presParOf" srcId="{B7F0B060-9CB7-7E41-B723-A4CFD981EC89}" destId="{71A0E934-7612-6845-8F99-DAFB9FA1977C}" srcOrd="1" destOrd="0" presId="urn:microsoft.com/office/officeart/2005/8/layout/process4"/>
    <dgm:cxn modelId="{2C5695D7-997D-8848-9C98-9E5049D6564C}" type="presParOf" srcId="{B7F0B060-9CB7-7E41-B723-A4CFD981EC89}" destId="{AEACEC9F-8E0C-314B-846C-60AB9667B250}" srcOrd="2" destOrd="0" presId="urn:microsoft.com/office/officeart/2005/8/layout/process4"/>
    <dgm:cxn modelId="{95816DB2-0D30-0145-ADA7-39C3E57433DD}" type="presParOf" srcId="{AEACEC9F-8E0C-314B-846C-60AB9667B250}" destId="{7B12BA32-5DB0-C047-A0D4-1650BF6FB212}" srcOrd="0" destOrd="0" presId="urn:microsoft.com/office/officeart/2005/8/layout/process4"/>
    <dgm:cxn modelId="{199D7F6F-E0DF-B44C-BD7B-EC692A3D98A1}" type="presParOf" srcId="{B7F0B060-9CB7-7E41-B723-A4CFD981EC89}" destId="{8E0656CC-EAD5-064F-B087-AAD2461BB8B3}" srcOrd="3" destOrd="0" presId="urn:microsoft.com/office/officeart/2005/8/layout/process4"/>
    <dgm:cxn modelId="{E930A564-6C78-9546-9259-F62B0268622D}" type="presParOf" srcId="{B7F0B060-9CB7-7E41-B723-A4CFD981EC89}" destId="{8D394CE5-702C-124D-8669-24721F7FC071}" srcOrd="4" destOrd="0" presId="urn:microsoft.com/office/officeart/2005/8/layout/process4"/>
    <dgm:cxn modelId="{BB4791DB-BB8A-0D40-9D17-8476F6B169B3}" type="presParOf" srcId="{8D394CE5-702C-124D-8669-24721F7FC071}" destId="{0BF3E98C-8570-8B42-AC81-4CC700DE9808}" srcOrd="0" destOrd="0" presId="urn:microsoft.com/office/officeart/2005/8/layout/process4"/>
    <dgm:cxn modelId="{3ABFC157-6695-764A-9C5F-E65DA5EDB2C0}" type="presParOf" srcId="{B7F0B060-9CB7-7E41-B723-A4CFD981EC89}" destId="{965CCB3D-734A-E140-9CC4-28A7D8FC2BB1}" srcOrd="5" destOrd="0" presId="urn:microsoft.com/office/officeart/2005/8/layout/process4"/>
    <dgm:cxn modelId="{AC14C99B-445C-B244-9F31-9788C2887748}" type="presParOf" srcId="{B7F0B060-9CB7-7E41-B723-A4CFD981EC89}" destId="{06147846-209D-B742-B056-CDEABBF24055}" srcOrd="6" destOrd="0" presId="urn:microsoft.com/office/officeart/2005/8/layout/process4"/>
    <dgm:cxn modelId="{54BE4D08-C933-8247-9E55-223A2EE62FE9}" type="presParOf" srcId="{06147846-209D-B742-B056-CDEABBF24055}" destId="{7AE1C772-9DBB-6441-BE15-0E1D3D6FE59C}" srcOrd="0" destOrd="0" presId="urn:microsoft.com/office/officeart/2005/8/layout/process4"/>
    <dgm:cxn modelId="{F3D43B34-2D93-DD4C-B317-7B0C0A8E3331}" type="presParOf" srcId="{B7F0B060-9CB7-7E41-B723-A4CFD981EC89}" destId="{979A61D6-0C81-FE40-A5AE-EED2D9248FDA}" srcOrd="7" destOrd="0" presId="urn:microsoft.com/office/officeart/2005/8/layout/process4"/>
    <dgm:cxn modelId="{155A3987-F0B7-E647-A0C6-9E554CB2CD7C}" type="presParOf" srcId="{B7F0B060-9CB7-7E41-B723-A4CFD981EC89}" destId="{71F1C9E9-2347-E547-849F-4421607881AC}" srcOrd="8" destOrd="0" presId="urn:microsoft.com/office/officeart/2005/8/layout/process4"/>
    <dgm:cxn modelId="{C20AEA58-BCEF-5A43-BFC1-5A6F2E797C75}" type="presParOf" srcId="{71F1C9E9-2347-E547-849F-4421607881AC}" destId="{9BE3E724-A622-1F42-8344-499FE3CB1213}" srcOrd="0" destOrd="0" presId="urn:microsoft.com/office/officeart/2005/8/layout/process4"/>
    <dgm:cxn modelId="{3A04156F-3B87-1648-8ED6-E38AEEAACC7B}" type="presParOf" srcId="{B7F0B060-9CB7-7E41-B723-A4CFD981EC89}" destId="{C493CD63-1571-9E43-BF69-41F258302629}" srcOrd="9" destOrd="0" presId="urn:microsoft.com/office/officeart/2005/8/layout/process4"/>
    <dgm:cxn modelId="{2F15F1EF-FCB2-CB41-AEB4-E3722D82A329}" type="presParOf" srcId="{B7F0B060-9CB7-7E41-B723-A4CFD981EC89}" destId="{97001315-234F-A54F-AC68-B6F97AD7D208}" srcOrd="10" destOrd="0" presId="urn:microsoft.com/office/officeart/2005/8/layout/process4"/>
    <dgm:cxn modelId="{BC1ABF06-B17D-C346-BB9F-E78E9F447C83}" type="presParOf" srcId="{97001315-234F-A54F-AC68-B6F97AD7D208}" destId="{6CF617F3-BDBA-D747-8539-E57CDB546D4C}" srcOrd="0" destOrd="0" presId="urn:microsoft.com/office/officeart/2005/8/layout/process4"/>
    <dgm:cxn modelId="{F2526F42-02E2-EE41-9F54-4A308CDB8DC5}" type="presParOf" srcId="{B7F0B060-9CB7-7E41-B723-A4CFD981EC89}" destId="{168654CF-17DC-EB42-A308-BCC6A9B24CEA}" srcOrd="11" destOrd="0" presId="urn:microsoft.com/office/officeart/2005/8/layout/process4"/>
    <dgm:cxn modelId="{2BA1529E-EFE5-F348-A81C-39CF178865CE}" type="presParOf" srcId="{B7F0B060-9CB7-7E41-B723-A4CFD981EC89}" destId="{73505428-7FB4-9445-A8EC-9E53F8051833}" srcOrd="12" destOrd="0" presId="urn:microsoft.com/office/officeart/2005/8/layout/process4"/>
    <dgm:cxn modelId="{C8206D5C-D655-3C45-8160-0BBD17E1124A}" type="presParOf" srcId="{73505428-7FB4-9445-A8EC-9E53F8051833}" destId="{8861396F-4F80-1949-97A7-CA9286FE350B}" srcOrd="0" destOrd="0" presId="urn:microsoft.com/office/officeart/2005/8/layout/process4"/>
    <dgm:cxn modelId="{DAAD9D1D-30B3-714F-8530-AD9D67B93306}" type="presParOf" srcId="{B7F0B060-9CB7-7E41-B723-A4CFD981EC89}" destId="{B7612272-CD93-E04E-AC1D-B68F207428B7}" srcOrd="13" destOrd="0" presId="urn:microsoft.com/office/officeart/2005/8/layout/process4"/>
    <dgm:cxn modelId="{F8BA23C9-A1C4-574E-88A6-7EA46EBD4DB0}" type="presParOf" srcId="{B7F0B060-9CB7-7E41-B723-A4CFD981EC89}" destId="{86CB7E37-0270-FA45-8B24-A03586F19ACE}" srcOrd="14" destOrd="0" presId="urn:microsoft.com/office/officeart/2005/8/layout/process4"/>
    <dgm:cxn modelId="{E264B990-772A-5B4B-B1C4-0A7B68BDD660}" type="presParOf" srcId="{86CB7E37-0270-FA45-8B24-A03586F19ACE}" destId="{8E8E96C2-4F36-1749-BDB3-46131329B4B5}" srcOrd="0" destOrd="0" presId="urn:microsoft.com/office/officeart/2005/8/layout/process4"/>
    <dgm:cxn modelId="{CEDB9A95-5DDE-094E-86BA-A5D7D6DC1FCD}" type="presParOf" srcId="{B7F0B060-9CB7-7E41-B723-A4CFD981EC89}" destId="{1447AF3E-E6DA-5D45-8B21-A21A1207AEB5}" srcOrd="15" destOrd="0" presId="urn:microsoft.com/office/officeart/2005/8/layout/process4"/>
    <dgm:cxn modelId="{1148B70F-065B-704F-BFBC-3AD4FE3B73A6}" type="presParOf" srcId="{B7F0B060-9CB7-7E41-B723-A4CFD981EC89}" destId="{56CB6B94-7E70-C043-ADBF-B3C931176F34}" srcOrd="16" destOrd="0" presId="urn:microsoft.com/office/officeart/2005/8/layout/process4"/>
    <dgm:cxn modelId="{D02E7D81-77FB-2E45-8F3D-028D86E49821}" type="presParOf" srcId="{56CB6B94-7E70-C043-ADBF-B3C931176F34}" destId="{0F6727B6-DD01-E94D-A473-7A95C2277833}" srcOrd="0" destOrd="0" presId="urn:microsoft.com/office/officeart/2005/8/layout/process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1" csCatId="colorful" phldr="1"/>
      <dgm:spPr>
        <a:scene3d>
          <a:camera prst="perspectiveFront" fov="5700000" zoom="92000">
            <a:rot lat="19536425" lon="20871123" rev="415955"/>
          </a:camera>
          <a:lightRig rig="balanced" dir="t">
            <a:rot lat="0" lon="0" rev="12700000"/>
          </a:lightRig>
        </a:scene3d>
      </dgm:spPr>
      <dgm:t>
        <a:bodyPr/>
        <a:lstStyle/>
        <a:p>
          <a:endParaRPr lang="en-US"/>
        </a:p>
      </dgm:t>
    </dgm:pt>
    <dgm:pt modelId="{6B03903D-2083-194D-BF86-7D5912BBB1D7}">
      <dgm:prSet phldrT="[Text]"/>
      <dgm:spPr>
        <a:solidFill>
          <a:schemeClr val="bg1">
            <a:lumMod val="85000"/>
            <a:lumOff val="15000"/>
          </a:schemeClr>
        </a:solidFill>
        <a:effectLst/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b="1" dirty="0" err="1" smtClean="0">
              <a:latin typeface="Courier New"/>
              <a:cs typeface="Courier New"/>
            </a:rPr>
            <a:t>lib.o</a:t>
          </a:r>
          <a:endParaRPr lang="en-US" b="1" dirty="0">
            <a:latin typeface="Courier New"/>
            <a:cs typeface="Courier New"/>
          </a:endParaRPr>
        </a:p>
      </dgm:t>
    </dgm:pt>
    <dgm:pt modelId="{85E6419A-A412-6D45-A2EC-AC1C412B286A}" type="parTrans" cxnId="{55CBBF3D-C657-A549-98E8-E82AFB6E9BEF}">
      <dgm:prSet/>
      <dgm:spPr/>
      <dgm:t>
        <a:bodyPr/>
        <a:lstStyle/>
        <a:p>
          <a:endParaRPr lang="en-US"/>
        </a:p>
      </dgm:t>
    </dgm:pt>
    <dgm:pt modelId="{5D376323-504A-C340-8959-D874555C3DC1}" type="sibTrans" cxnId="{55CBBF3D-C657-A549-98E8-E82AFB6E9BEF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</dgm:pt>
    <dgm:pt modelId="{D8650F80-DA51-1045-90D9-0B85668D54A1}" type="pres">
      <dgm:prSet presAssocID="{6B03903D-2083-194D-BF86-7D5912BBB1D7}" presName="boxAndChildren" presStyleCnt="0"/>
      <dgm:spPr/>
    </dgm:pt>
    <dgm:pt modelId="{E469AF61-9493-3B46-82D0-8B07D495B049}" type="pres">
      <dgm:prSet presAssocID="{6B03903D-2083-194D-BF86-7D5912BBB1D7}" presName="parentTextBox" presStyleLbl="node1" presStyleIdx="0" presStyleCnt="1"/>
      <dgm:spPr>
        <a:prstGeom prst="leftArrowCallout">
          <a:avLst/>
        </a:prstGeom>
      </dgm:spPr>
      <dgm:t>
        <a:bodyPr/>
        <a:lstStyle/>
        <a:p>
          <a:endParaRPr lang="en-US"/>
        </a:p>
      </dgm:t>
    </dgm:pt>
  </dgm:ptLst>
  <dgm:cxnLst>
    <dgm:cxn modelId="{55CBBF3D-C657-A549-98E8-E82AFB6E9BEF}" srcId="{6874B277-C05A-F04C-81F1-AFE82E7C694D}" destId="{6B03903D-2083-194D-BF86-7D5912BBB1D7}" srcOrd="0" destOrd="0" parTransId="{85E6419A-A412-6D45-A2EC-AC1C412B286A}" sibTransId="{5D376323-504A-C340-8959-D874555C3DC1}"/>
    <dgm:cxn modelId="{F4980784-2598-884C-9941-5CBE0A5D05DF}" type="presOf" srcId="{6B03903D-2083-194D-BF86-7D5912BBB1D7}" destId="{E469AF61-9493-3B46-82D0-8B07D495B049}" srcOrd="0" destOrd="0" presId="urn:microsoft.com/office/officeart/2005/8/layout/process4"/>
    <dgm:cxn modelId="{6D0668AB-6177-E44B-BA96-D19A6D163C0F}" type="presOf" srcId="{6874B277-C05A-F04C-81F1-AFE82E7C694D}" destId="{B7F0B060-9CB7-7E41-B723-A4CFD981EC89}" srcOrd="0" destOrd="0" presId="urn:microsoft.com/office/officeart/2005/8/layout/process4"/>
    <dgm:cxn modelId="{01BAE80C-63DB-684A-8D58-59A1C75C52BE}" type="presParOf" srcId="{B7F0B060-9CB7-7E41-B723-A4CFD981EC89}" destId="{D8650F80-DA51-1045-90D9-0B85668D54A1}" srcOrd="0" destOrd="0" presId="urn:microsoft.com/office/officeart/2005/8/layout/process4"/>
    <dgm:cxn modelId="{1C315B2D-15E1-E043-8454-677B2C6942F3}" type="presParOf" srcId="{D8650F80-DA51-1045-90D9-0B85668D54A1}" destId="{E469AF61-9493-3B46-82D0-8B07D495B049}" srcOrd="0" destOrd="0" presId="urn:microsoft.com/office/officeart/2005/8/layout/process4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9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79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15" tIns="46656" rIns="93315" bIns="4665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206500" y="596900"/>
            <a:ext cx="4637088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63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528638" y="4425950"/>
            <a:ext cx="6053137" cy="4186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1815" tIns="45907" rIns="91815" bIns="45907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81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58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85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206500" y="596900"/>
            <a:ext cx="4637088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7859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528638" y="4425950"/>
            <a:ext cx="6053137" cy="4186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1815" tIns="45907" rIns="91815" bIns="45907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16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81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15" tIns="46656" rIns="93315" bIns="4665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23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12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00150" y="598488"/>
            <a:ext cx="4637088" cy="3478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08" tIns="46655" rIns="93308" bIns="46655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57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00150" y="598488"/>
            <a:ext cx="4637088" cy="3478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55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08" tIns="46655" rIns="93308" bIns="46655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61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76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15" tIns="46656" rIns="93315" bIns="4665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25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92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5" tIns="45902" rIns="91805" bIns="4590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66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96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71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206500" y="596900"/>
            <a:ext cx="4637088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1715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528638" y="4425950"/>
            <a:ext cx="6053137" cy="4186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1815" tIns="45907" rIns="91815" bIns="45907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44601BE-1874-5548-A792-BFB77CD508A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914400" y="6654800"/>
            <a:ext cx="49530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CS61C </a:t>
            </a:r>
            <a:r>
              <a:rPr lang="en-US" sz="1000" b="1" dirty="0" smtClean="0">
                <a:solidFill>
                  <a:schemeClr val="accent3"/>
                </a:solidFill>
                <a:latin typeface="18 VAG Rounded Black   09390"/>
              </a:rPr>
              <a:t>L18 Running a Program I 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000" b="1">
                <a:solidFill>
                  <a:schemeClr val="tx1"/>
                </a:solidFill>
                <a:latin typeface="18 VAG Rounded Black   09390"/>
              </a:rPr>
              <a:pPr>
                <a:defRPr/>
              </a:pPr>
              <a:t>‹#›</a:t>
            </a:fld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454404" y="6651625"/>
            <a:ext cx="169277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>
                <a:solidFill>
                  <a:schemeClr val="tx1"/>
                </a:solidFill>
                <a:latin typeface="18 VAG Rounded Black   09390"/>
              </a:rPr>
              <a:t>Garcia, Spring 2008 © UCB</a:t>
            </a:r>
          </a:p>
        </p:txBody>
      </p:sp>
      <p:pic>
        <p:nvPicPr>
          <p:cNvPr id="1034" name="Picture 14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92838"/>
            <a:ext cx="8509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 userDrawn="1"/>
        </p:nvCxnSpPr>
        <p:spPr>
          <a:xfrm>
            <a:off x="457200" y="11414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1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1" kern="1200">
          <a:solidFill>
            <a:schemeClr val="accent3">
              <a:lumMod val="40000"/>
              <a:lumOff val="60000"/>
            </a:schemeClr>
          </a:solidFill>
          <a:latin typeface="18 VAG Rounded Bold   07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1" kern="1200">
          <a:solidFill>
            <a:srgbClr val="94F0E4"/>
          </a:solidFill>
          <a:latin typeface="18 VAG Rounded Bold   07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1" kern="1200">
          <a:solidFill>
            <a:srgbClr val="F273AF"/>
          </a:solidFill>
          <a:latin typeface="18 VAG Rounded Bold   07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1" kern="1200">
          <a:solidFill>
            <a:schemeClr val="tx1"/>
          </a:solidFill>
          <a:latin typeface="18 VAG Rounded Bold   07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10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7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9" Type="http://schemas.openxmlformats.org/officeDocument/2006/relationships/diagramQuickStyle" Target="../diagrams/quickStyle4.xml"/><Relationship Id="rId3" Type="http://schemas.openxmlformats.org/officeDocument/2006/relationships/diagramData" Target="../diagrams/data3.xml"/><Relationship Id="rId6" Type="http://schemas.openxmlformats.org/officeDocument/2006/relationships/diagramColors" Target="../diagrams/colors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7" Type="http://schemas.openxmlformats.org/officeDocument/2006/relationships/diagramLayout" Target="../diagrams/layout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Relationship Id="rId9" Type="http://schemas.openxmlformats.org/officeDocument/2006/relationships/diagramColors" Target="../diagrams/colors6.xml"/><Relationship Id="rId3" Type="http://schemas.openxmlformats.org/officeDocument/2006/relationships/diagramLayout" Target="../diagrams/layout5.xml"/><Relationship Id="rId6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audio" Target="../media/audio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4" Type="http://schemas.openxmlformats.org/officeDocument/2006/relationships/diagramLayout" Target="../diagrams/layout7.xml"/><Relationship Id="rId10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7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9" Type="http://schemas.openxmlformats.org/officeDocument/2006/relationships/diagramQuickStyle" Target="../diagrams/quickStyle8.xml"/><Relationship Id="rId3" Type="http://schemas.openxmlformats.org/officeDocument/2006/relationships/diagramData" Target="../diagrams/data7.xml"/><Relationship Id="rId6" Type="http://schemas.openxmlformats.org/officeDocument/2006/relationships/diagramColors" Target="../diagrams/colors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5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76200"/>
            <a:ext cx="7162800" cy="27718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2800" b="1" dirty="0">
                <a:solidFill>
                  <a:schemeClr val="bg2"/>
                </a:solidFill>
                <a:latin typeface="Courier New" pitchFamily="-65" charset="0"/>
              </a:rPr>
              <a:t>inst.eecs.berkeley.edu/~cs61c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/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3600" b="1" dirty="0">
                <a:solidFill>
                  <a:schemeClr val="tx2"/>
                </a:solidFill>
                <a:latin typeface="18 VAG Rounded Bold   07390"/>
                <a:cs typeface=""/>
              </a:rPr>
              <a:t>UCB CS61C : Machine Structures</a:t>
            </a:r>
            <a: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  <a:t> </a:t>
            </a:r>
            <a:r>
              <a:rPr lang="en-US" sz="3200" b="1" dirty="0">
                <a:latin typeface="18 VAG Rounded Bold   07390"/>
                <a:cs typeface=""/>
              </a:rPr>
              <a:t>Lecture</a:t>
            </a:r>
            <a:r>
              <a:rPr lang="en-US" sz="3200" b="1" dirty="0" smtClean="0">
                <a:latin typeface="18 VAG Rounded Bold   07390"/>
                <a:cs typeface=""/>
              </a:rPr>
              <a:t> </a:t>
            </a:r>
            <a:r>
              <a:rPr lang="en-US" sz="3200" b="1" dirty="0" smtClean="0">
                <a:latin typeface="18 VAG Rounded Bold   07390"/>
                <a:cs typeface=""/>
              </a:rPr>
              <a:t>18</a:t>
            </a:r>
            <a:r>
              <a:rPr lang="en-US" sz="3200" b="1" dirty="0" smtClean="0">
                <a:latin typeface="18 VAG Rounded Bold   07390"/>
                <a:cs typeface=""/>
              </a:rPr>
              <a:t> – </a:t>
            </a:r>
            <a:r>
              <a:rPr lang="en-US" sz="3200" b="1" dirty="0" smtClean="0">
                <a:latin typeface="18 VAG Rounded Bold   07390"/>
                <a:cs typeface=""/>
              </a:rPr>
              <a:t>Running a Program I</a:t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latin typeface="18 VAG Rounded Bold   07390"/>
                <a:cs typeface=""/>
              </a:rPr>
              <a:t>(Compiling, Assembling, Linking, Loading)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18 VAG Rounded Bold   07390"/>
                <a:cs typeface=""/>
              </a:rPr>
              <a:t>2008</a:t>
            </a:r>
            <a:r>
              <a:rPr lang="en-US" sz="32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-03-04</a:t>
            </a:r>
            <a:endParaRPr lang="en-US" sz="3200" b="1" dirty="0">
              <a:solidFill>
                <a:schemeClr val="tx1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609600" y="3200400"/>
            <a:ext cx="82296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  <a:ea typeface="+mj-ea"/>
                <a:cs typeface="+mj-cs"/>
              </a:rPr>
              <a:t>Tiny etch-a-sketch</a:t>
            </a:r>
            <a:endParaRPr lang="en-US" sz="32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609599" y="3886200"/>
            <a:ext cx="5715001" cy="22098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Researchers at the University of Pittsburgh have used an atomic force microscope (AFM) to draw tiny, electrically conductive paths (ala wires) on a special material. The lines were as thin as 3 nm, making this one of the most precise techniques for etching devices out of silicon. Rewritable logic circuits? High-density memory? Very cool!</a:t>
            </a:r>
            <a:endParaRPr lang="en-US" dirty="0" smtClean="0">
              <a:solidFill>
                <a:schemeClr val="accent3">
                  <a:lumMod val="40000"/>
                  <a:lumOff val="60000"/>
                </a:schemeClr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4800" y="2438400"/>
            <a:ext cx="1752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Lecturer SOE Dan Garcia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609600" y="60960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SzPct val="95000"/>
            </a:pPr>
            <a:r>
              <a:rPr lang="en-US" sz="2000" b="1" dirty="0" smtClean="0">
                <a:latin typeface="Courier New" pitchFamily="-65" charset="0"/>
                <a:ea typeface="Courier New" pitchFamily="-65" charset="0"/>
                <a:cs typeface="Courier New" pitchFamily="-65" charset="0"/>
              </a:rPr>
              <a:t>www.technologyreview.com/Nanotech/20362/</a:t>
            </a:r>
            <a:endParaRPr lang="en-US" sz="2000" b="1" dirty="0">
              <a:latin typeface="Courier New" pitchFamily="-65" charset="0"/>
              <a:ea typeface="Courier New" pitchFamily="-65" charset="0"/>
              <a:cs typeface="Courier New" pitchFamily="-65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477000" y="5715000"/>
            <a:ext cx="2542178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9" descr="etch_x22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9908" y="3200400"/>
            <a:ext cx="2558991" cy="248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vs. Translation? (1/2)</a:t>
            </a:r>
            <a:endParaRPr lang="en-US" dirty="0"/>
          </a:p>
        </p:txBody>
      </p:sp>
      <p:sp>
        <p:nvSpPr>
          <p:cNvPr id="226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Generally easier to write interpreter</a:t>
            </a:r>
          </a:p>
          <a:p>
            <a:r>
              <a:rPr lang="en-US" dirty="0" smtClean="0"/>
              <a:t>Interpreter closer to high-level, so can give better error messages (e.g., SPIM)</a:t>
            </a:r>
          </a:p>
          <a:p>
            <a:pPr lvl="1"/>
            <a:r>
              <a:rPr lang="en-US" dirty="0" smtClean="0"/>
              <a:t>Translator reaction: add extra information to help debugging (line numbers, names)</a:t>
            </a:r>
          </a:p>
          <a:p>
            <a:r>
              <a:rPr lang="en-US" dirty="0" smtClean="0"/>
              <a:t>Interpreter slower (10x?), code smaller (2X?)</a:t>
            </a:r>
          </a:p>
          <a:p>
            <a:r>
              <a:rPr lang="en-US" dirty="0" smtClean="0"/>
              <a:t>Interpreter provides instruction set independence: run on any machine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vs. Translation? (2/2)</a:t>
            </a:r>
          </a:p>
        </p:txBody>
      </p:sp>
      <p:sp>
        <p:nvSpPr>
          <p:cNvPr id="22661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5316538"/>
          </a:xfrm>
        </p:spPr>
        <p:txBody>
          <a:bodyPr/>
          <a:lstStyle/>
          <a:p>
            <a:r>
              <a:rPr lang="en-US" sz="2800"/>
              <a:t>Translated/compiled code almost always more efficient and therefore higher performance:</a:t>
            </a:r>
          </a:p>
          <a:p>
            <a:pPr lvl="1"/>
            <a:r>
              <a:rPr lang="en-US" sz="2400"/>
              <a:t>Important for many applications, particularly operating systems.</a:t>
            </a:r>
          </a:p>
          <a:p>
            <a:r>
              <a:rPr lang="en-US" sz="2800"/>
              <a:t>Translation/compilation helps “hide” the program “source” from the users:</a:t>
            </a:r>
          </a:p>
          <a:p>
            <a:pPr lvl="1"/>
            <a:r>
              <a:rPr lang="en-US" sz="2400"/>
              <a:t>One model for creating value in the marketplace (eg. Microsoft keeps all their source code secret)</a:t>
            </a:r>
          </a:p>
          <a:p>
            <a:pPr lvl="1"/>
            <a:r>
              <a:rPr lang="en-US" sz="2400"/>
              <a:t>Alternative model, “open source”, creates value by publishing the source code and fostering a community of developers.</a:t>
            </a:r>
          </a:p>
          <a:p>
            <a:pPr lvl="1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914400"/>
          </a:xfrm>
        </p:spPr>
        <p:txBody>
          <a:bodyPr/>
          <a:lstStyle/>
          <a:p>
            <a:r>
              <a:rPr lang="en-US" sz="3600" dirty="0" smtClean="0"/>
              <a:t>Steps to Starting a Program (translation)</a:t>
            </a:r>
            <a:endParaRPr lang="en-US" sz="3600" dirty="0"/>
          </a:p>
        </p:txBody>
      </p:sp>
      <p:graphicFrame>
        <p:nvGraphicFramePr>
          <p:cNvPr id="34" name="Diagram 33"/>
          <p:cNvGraphicFramePr/>
          <p:nvPr/>
        </p:nvGraphicFramePr>
        <p:xfrm>
          <a:off x="2514600" y="228600"/>
          <a:ext cx="4114800" cy="6553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5" name="Diagram 34"/>
          <p:cNvGraphicFramePr/>
          <p:nvPr/>
        </p:nvGraphicFramePr>
        <p:xfrm>
          <a:off x="6477000" y="3810000"/>
          <a:ext cx="1524000" cy="609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4972050"/>
          </a:xfrm>
        </p:spPr>
        <p:txBody>
          <a:bodyPr/>
          <a:lstStyle/>
          <a:p>
            <a:r>
              <a:rPr lang="en-US" dirty="0"/>
              <a:t>Input: High-Level Language Code </a:t>
            </a:r>
            <a:br>
              <a:rPr lang="en-US" dirty="0"/>
            </a:br>
            <a:r>
              <a:rPr lang="en-US" dirty="0"/>
              <a:t>(e.g., C, Java such as </a:t>
            </a:r>
            <a:r>
              <a:rPr lang="en-US" dirty="0" err="1">
                <a:latin typeface="Courier New" pitchFamily="-65" charset="0"/>
              </a:rPr>
              <a:t>foo.c</a:t>
            </a:r>
            <a:r>
              <a:rPr lang="en-US" dirty="0"/>
              <a:t>)</a:t>
            </a:r>
          </a:p>
          <a:p>
            <a:r>
              <a:rPr lang="en-US" dirty="0"/>
              <a:t>Output: Assembly Language Code</a:t>
            </a:r>
            <a:br>
              <a:rPr lang="en-US" dirty="0"/>
            </a:br>
            <a:r>
              <a:rPr lang="en-US" dirty="0"/>
              <a:t>(e.g., </a:t>
            </a:r>
            <a:r>
              <a:rPr lang="en-US" dirty="0" err="1">
                <a:latin typeface="Courier New" pitchFamily="-65" charset="0"/>
              </a:rPr>
              <a:t>foo.s</a:t>
            </a:r>
            <a:r>
              <a:rPr lang="en-US" dirty="0"/>
              <a:t> for MIPS)</a:t>
            </a:r>
          </a:p>
          <a:p>
            <a:r>
              <a:rPr lang="en-US" dirty="0"/>
              <a:t>Note: Output </a:t>
            </a:r>
            <a:r>
              <a:rPr lang="en-US" i="1" dirty="0">
                <a:solidFill>
                  <a:schemeClr val="accent1"/>
                </a:solidFill>
              </a:rPr>
              <a:t>may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contain </a:t>
            </a:r>
            <a:r>
              <a:rPr lang="en-US" dirty="0" err="1"/>
              <a:t>pseudoinstructions</a:t>
            </a:r>
            <a:endParaRPr lang="en-US" dirty="0"/>
          </a:p>
          <a:p>
            <a:r>
              <a:rPr lang="en-US" u="sng" dirty="0" err="1">
                <a:solidFill>
                  <a:schemeClr val="accent2"/>
                </a:solidFill>
              </a:rPr>
              <a:t>Pseudoinstructions</a:t>
            </a:r>
            <a:r>
              <a:rPr lang="en-US" dirty="0"/>
              <a:t>: instructions that assembler understands but not in machine (last lecture) For example:</a:t>
            </a:r>
          </a:p>
          <a:p>
            <a:r>
              <a:rPr lang="en-US" dirty="0"/>
              <a:t> </a:t>
            </a:r>
            <a:r>
              <a:rPr lang="en-US" dirty="0" err="1">
                <a:latin typeface="Courier New" pitchFamily="-65" charset="0"/>
              </a:rPr>
              <a:t>mov</a:t>
            </a:r>
            <a:r>
              <a:rPr lang="en-US" dirty="0">
                <a:latin typeface="Courier New" pitchFamily="-65" charset="0"/>
              </a:rPr>
              <a:t> $s1,$s2</a:t>
            </a:r>
            <a:r>
              <a:rPr lang="en-US" dirty="0"/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ymbol" pitchFamily="-65" charset="2"/>
              </a:rPr>
              <a:t></a:t>
            </a:r>
            <a:r>
              <a:rPr lang="en-US" dirty="0"/>
              <a:t> </a:t>
            </a:r>
            <a:r>
              <a:rPr lang="en-US" dirty="0">
                <a:latin typeface="Courier New" pitchFamily="-65" charset="0"/>
              </a:rPr>
              <a:t>or $s1,$s2,$zero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2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Administrivia…</a:t>
            </a:r>
          </a:p>
        </p:txBody>
      </p:sp>
      <p:sp>
        <p:nvSpPr>
          <p:cNvPr id="22702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208088"/>
            <a:ext cx="7848600" cy="4905375"/>
          </a:xfrm>
        </p:spPr>
        <p:txBody>
          <a:bodyPr/>
          <a:lstStyle/>
          <a:p>
            <a:r>
              <a:rPr lang="en-US" sz="2800" dirty="0"/>
              <a:t>Exam</a:t>
            </a:r>
            <a:r>
              <a:rPr lang="en-US" sz="2800" dirty="0" smtClean="0"/>
              <a:t> cannot be scheduled on </a:t>
            </a:r>
            <a:r>
              <a:rPr lang="en-US" sz="2800" dirty="0" smtClean="0">
                <a:solidFill>
                  <a:srgbClr val="FFFF00"/>
                </a:solidFill>
              </a:rPr>
              <a:t>Monday.   </a:t>
            </a:r>
            <a:r>
              <a:rPr lang="en-US" sz="2800" dirty="0" err="1" smtClean="0">
                <a:solidFill>
                  <a:srgbClr val="FFFF00"/>
                </a:solidFill>
                <a:sym typeface="Wingdings"/>
              </a:rPr>
              <a:t></a:t>
            </a:r>
            <a:endParaRPr lang="en-US" sz="2800" dirty="0" smtClean="0"/>
          </a:p>
          <a:p>
            <a:pPr lvl="1"/>
            <a:r>
              <a:rPr lang="en-US" sz="2400" dirty="0"/>
              <a:t>You’re responsible for all material up through Fri</a:t>
            </a:r>
            <a:endParaRPr lang="en-US" sz="2400" dirty="0" smtClean="0"/>
          </a:p>
          <a:p>
            <a:r>
              <a:rPr lang="en-US" sz="2800" dirty="0" smtClean="0"/>
              <a:t>You </a:t>
            </a:r>
            <a:r>
              <a:rPr lang="en-US" sz="2800" dirty="0"/>
              <a:t>get</a:t>
            </a:r>
            <a:r>
              <a:rPr lang="en-US" sz="2800" dirty="0" smtClean="0"/>
              <a:t> to bring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dirty="0"/>
              <a:t>single study sheet 8.5”x11</a:t>
            </a:r>
            <a:r>
              <a:rPr lang="en-US" sz="2400" dirty="0" smtClean="0"/>
              <a:t>”, both sides handwritten</a:t>
            </a:r>
          </a:p>
          <a:p>
            <a:pPr lvl="1"/>
            <a:r>
              <a:rPr lang="en-US" sz="2400" dirty="0" smtClean="0"/>
              <a:t>Your </a:t>
            </a:r>
            <a:r>
              <a:rPr lang="en-US" sz="2400" dirty="0" smtClean="0">
                <a:solidFill>
                  <a:schemeClr val="accent1"/>
                </a:solidFill>
              </a:rPr>
              <a:t>green </a:t>
            </a:r>
            <a:r>
              <a:rPr lang="en-US" sz="2400" dirty="0" smtClean="0"/>
              <a:t>sheet</a:t>
            </a:r>
          </a:p>
          <a:p>
            <a:pPr lvl="1"/>
            <a:r>
              <a:rPr lang="en-US" sz="2400" dirty="0" smtClean="0"/>
              <a:t>Pens &amp; Pencils</a:t>
            </a:r>
          </a:p>
          <a:p>
            <a:r>
              <a:rPr lang="en-US" sz="2800" dirty="0" smtClean="0"/>
              <a:t>What you don’t need to bring</a:t>
            </a:r>
          </a:p>
          <a:p>
            <a:pPr lvl="1"/>
            <a:r>
              <a:rPr lang="en-US" sz="2400" dirty="0" smtClean="0"/>
              <a:t>Calculator, cell phone, pagers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graphicFrame>
        <p:nvGraphicFramePr>
          <p:cNvPr id="26" name="Diagram 25"/>
          <p:cNvGraphicFramePr/>
          <p:nvPr/>
        </p:nvGraphicFramePr>
        <p:xfrm>
          <a:off x="2514600" y="228600"/>
          <a:ext cx="4114800" cy="6553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Diagram 26"/>
          <p:cNvGraphicFramePr/>
          <p:nvPr/>
        </p:nvGraphicFramePr>
        <p:xfrm>
          <a:off x="6477000" y="3810000"/>
          <a:ext cx="1524000" cy="609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400800" y="1752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18 VAG Rounded Bold   07390"/>
              </a:rPr>
              <a:t>CS164</a:t>
            </a: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  <a:latin typeface="18 VAG Rounded Bold   0739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4559300"/>
          </a:xfrm>
        </p:spPr>
        <p:txBody>
          <a:bodyPr/>
          <a:lstStyle/>
          <a:p>
            <a:r>
              <a:rPr lang="en-US" dirty="0"/>
              <a:t>Input: Assembly Language Code</a:t>
            </a:r>
            <a:br>
              <a:rPr lang="en-US" dirty="0"/>
            </a:br>
            <a:r>
              <a:rPr lang="en-US" dirty="0"/>
              <a:t>(e.g., </a:t>
            </a:r>
            <a:r>
              <a:rPr lang="en-US" dirty="0" err="1">
                <a:latin typeface="Courier New" pitchFamily="-65" charset="0"/>
              </a:rPr>
              <a:t>foo.s</a:t>
            </a:r>
            <a:r>
              <a:rPr lang="en-US" dirty="0"/>
              <a:t> for MIPS)</a:t>
            </a:r>
          </a:p>
          <a:p>
            <a:r>
              <a:rPr lang="en-US" dirty="0"/>
              <a:t>Output: Object Code, information tables</a:t>
            </a:r>
            <a:br>
              <a:rPr lang="en-US" dirty="0"/>
            </a:br>
            <a:r>
              <a:rPr lang="en-US" dirty="0"/>
              <a:t>(e.g., </a:t>
            </a:r>
            <a:r>
              <a:rPr lang="en-US" dirty="0" err="1">
                <a:latin typeface="Courier New" pitchFamily="-65" charset="0"/>
              </a:rPr>
              <a:t>foo.o</a:t>
            </a:r>
            <a:r>
              <a:rPr lang="en-US" dirty="0"/>
              <a:t> for MIPS)</a:t>
            </a:r>
          </a:p>
          <a:p>
            <a:r>
              <a:rPr lang="en-US" dirty="0"/>
              <a:t>Reads and Uses </a:t>
            </a:r>
            <a:r>
              <a:rPr lang="en-US" dirty="0">
                <a:solidFill>
                  <a:schemeClr val="accent1"/>
                </a:solidFill>
              </a:rPr>
              <a:t>Directives</a:t>
            </a:r>
          </a:p>
          <a:p>
            <a:r>
              <a:rPr lang="en-US" dirty="0"/>
              <a:t>Replace </a:t>
            </a:r>
            <a:r>
              <a:rPr lang="en-US" dirty="0" err="1"/>
              <a:t>Pseudoinstructions</a:t>
            </a:r>
            <a:endParaRPr lang="en-US" dirty="0"/>
          </a:p>
          <a:p>
            <a:r>
              <a:rPr lang="en-US" dirty="0"/>
              <a:t>Produce Machine Language</a:t>
            </a:r>
          </a:p>
          <a:p>
            <a:r>
              <a:rPr lang="en-US" dirty="0"/>
              <a:t>Creates </a:t>
            </a:r>
            <a:r>
              <a:rPr lang="en-US" dirty="0">
                <a:solidFill>
                  <a:schemeClr val="accent1"/>
                </a:solidFill>
              </a:rPr>
              <a:t>Object File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73675"/>
          </a:xfrm>
        </p:spPr>
        <p:txBody>
          <a:bodyPr/>
          <a:lstStyle/>
          <a:p>
            <a:r>
              <a:rPr lang="en-US" dirty="0"/>
              <a:t>Give directions to assembler, but do not produce machine instructions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-65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urier New" pitchFamily="-65" charset="0"/>
              </a:rPr>
              <a:t>.text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/>
              <a:t>Subsequent items put in user text segment (machine code)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-65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urier New" pitchFamily="-65" charset="0"/>
              </a:rPr>
              <a:t>.data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/>
              <a:t>Subsequent items put in user data segment (binary rep of data in source file)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-65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urier New" pitchFamily="-65" charset="0"/>
              </a:rPr>
              <a:t>.</a:t>
            </a:r>
            <a:r>
              <a:rPr lang="en-US" dirty="0" err="1">
                <a:solidFill>
                  <a:schemeClr val="accent1"/>
                </a:solidFill>
                <a:latin typeface="Courier New" pitchFamily="-65" charset="0"/>
              </a:rPr>
              <a:t>globl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  <a:latin typeface="Courier New" pitchFamily="-65" charset="0"/>
              </a:rPr>
              <a:t>sym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/>
              <a:t>declares </a:t>
            </a:r>
            <a:r>
              <a:rPr lang="en-US" dirty="0">
                <a:latin typeface="Courier New" pitchFamily="-65" charset="0"/>
              </a:rPr>
              <a:t>sym</a:t>
            </a:r>
            <a:r>
              <a:rPr lang="en-US" dirty="0"/>
              <a:t> global and can be referenced from other files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-65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urier New" pitchFamily="-65" charset="0"/>
              </a:rPr>
              <a:t>.</a:t>
            </a:r>
            <a:r>
              <a:rPr lang="en-US" dirty="0" err="1">
                <a:solidFill>
                  <a:schemeClr val="accent1"/>
                </a:solidFill>
                <a:latin typeface="Courier New" pitchFamily="-65" charset="0"/>
              </a:rPr>
              <a:t>asciiz</a:t>
            </a:r>
            <a:r>
              <a:rPr lang="en-US" dirty="0">
                <a:solidFill>
                  <a:schemeClr val="accent1"/>
                </a:solidFill>
                <a:latin typeface="Courier New" pitchFamily="-65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urier New" pitchFamily="-65" charset="0"/>
              </a:rPr>
              <a:t>str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/>
              <a:t>Store the string </a:t>
            </a:r>
            <a:r>
              <a:rPr lang="en-US" dirty="0" err="1">
                <a:latin typeface="Courier New" pitchFamily="-65" charset="0"/>
              </a:rPr>
              <a:t>str</a:t>
            </a:r>
            <a:r>
              <a:rPr lang="en-US" dirty="0"/>
              <a:t> in memory and null-terminate it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1"/>
                </a:solidFill>
              </a:rPr>
              <a:t>	</a:t>
            </a:r>
            <a:r>
              <a:rPr lang="en-US" dirty="0">
                <a:solidFill>
                  <a:schemeClr val="accent1"/>
                </a:solidFill>
                <a:latin typeface="Courier New" pitchFamily="-65" charset="0"/>
              </a:rPr>
              <a:t>.word w1…</a:t>
            </a:r>
            <a:r>
              <a:rPr lang="en-US" dirty="0" err="1">
                <a:solidFill>
                  <a:schemeClr val="accent1"/>
                </a:solidFill>
                <a:latin typeface="Courier New" pitchFamily="-65" charset="0"/>
              </a:rPr>
              <a:t>wn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/>
              <a:t>Store the </a:t>
            </a:r>
            <a:r>
              <a:rPr lang="en-US" i="1" dirty="0" err="1"/>
              <a:t>n</a:t>
            </a:r>
            <a:r>
              <a:rPr lang="en-US" dirty="0"/>
              <a:t> 32-bit quantities in successive memory words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Assembler Directives (</a:t>
            </a:r>
            <a:r>
              <a:rPr lang="en-US" dirty="0" err="1" smtClean="0"/>
              <a:t>p</a:t>
            </a:r>
            <a:r>
              <a:rPr lang="en-US" dirty="0" smtClean="0"/>
              <a:t>. A-51 to A-53)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5187950"/>
          </a:xfrm>
        </p:spPr>
        <p:txBody>
          <a:bodyPr/>
          <a:lstStyle/>
          <a:p>
            <a:pPr>
              <a:tabLst>
                <a:tab pos="4229100" algn="l"/>
              </a:tabLst>
            </a:pPr>
            <a:r>
              <a:rPr lang="en-US" sz="2800" dirty="0" err="1"/>
              <a:t>Asm</a:t>
            </a:r>
            <a:r>
              <a:rPr lang="en-US" sz="2800" dirty="0"/>
              <a:t>. treats convenient variations of machine language instructions as if real instructions</a:t>
            </a:r>
            <a:br>
              <a:rPr lang="en-US" sz="2800" dirty="0"/>
            </a:br>
            <a:r>
              <a:rPr lang="en-US" sz="2800" dirty="0"/>
              <a:t>Pseudo:	Real:</a:t>
            </a:r>
          </a:p>
          <a:p>
            <a:pPr>
              <a:buFont typeface="Times" pitchFamily="-65" charset="0"/>
              <a:buNone/>
              <a:tabLst>
                <a:tab pos="4229100" algn="l"/>
              </a:tabLst>
            </a:pPr>
            <a:r>
              <a:rPr lang="en-US" sz="2400" dirty="0">
                <a:latin typeface="Courier New" pitchFamily="-65" charset="0"/>
              </a:rPr>
              <a:t>	 </a:t>
            </a:r>
            <a:r>
              <a:rPr lang="en-US" sz="2400" dirty="0" err="1">
                <a:latin typeface="Courier New" pitchFamily="-65" charset="0"/>
              </a:rPr>
              <a:t>subu</a:t>
            </a:r>
            <a:r>
              <a:rPr lang="en-US" sz="2400" dirty="0">
                <a:latin typeface="Courier New" pitchFamily="-65" charset="0"/>
              </a:rPr>
              <a:t> $sp,$sp,32	</a:t>
            </a:r>
            <a:r>
              <a:rPr lang="en-US" sz="2400" dirty="0" err="1">
                <a:latin typeface="Courier New" pitchFamily="-65" charset="0"/>
              </a:rPr>
              <a:t>addiu</a:t>
            </a:r>
            <a:r>
              <a:rPr lang="en-US" sz="2400" dirty="0">
                <a:latin typeface="Courier New" pitchFamily="-65" charset="0"/>
              </a:rPr>
              <a:t> $sp,$sp,-32</a:t>
            </a:r>
          </a:p>
          <a:p>
            <a:pPr>
              <a:buFont typeface="Times" pitchFamily="-65" charset="0"/>
              <a:buNone/>
              <a:tabLst>
                <a:tab pos="4229100" algn="l"/>
              </a:tabLst>
            </a:pPr>
            <a:r>
              <a:rPr lang="en-US" sz="2400" dirty="0">
                <a:latin typeface="Courier New" pitchFamily="-65" charset="0"/>
              </a:rPr>
              <a:t>	 </a:t>
            </a:r>
            <a:r>
              <a:rPr lang="en-US" sz="2400" dirty="0" err="1">
                <a:latin typeface="Courier New" pitchFamily="-65" charset="0"/>
              </a:rPr>
              <a:t>sd</a:t>
            </a:r>
            <a:r>
              <a:rPr lang="en-US" sz="2400" dirty="0">
                <a:latin typeface="Courier New" pitchFamily="-65" charset="0"/>
              </a:rPr>
              <a:t> $a0, 32($sp) 	</a:t>
            </a:r>
            <a:r>
              <a:rPr lang="en-US" sz="2400" dirty="0" err="1">
                <a:latin typeface="Courier New" pitchFamily="-65" charset="0"/>
              </a:rPr>
              <a:t>sw</a:t>
            </a:r>
            <a:r>
              <a:rPr lang="en-US" sz="2400" dirty="0">
                <a:latin typeface="Courier New" pitchFamily="-65" charset="0"/>
              </a:rPr>
              <a:t> $a0, 32($sp)</a:t>
            </a:r>
            <a:br>
              <a:rPr lang="en-US" sz="2400" dirty="0">
                <a:latin typeface="Courier New" pitchFamily="-65" charset="0"/>
              </a:rPr>
            </a:b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sw</a:t>
            </a:r>
            <a:r>
              <a:rPr lang="en-US" sz="2400" dirty="0">
                <a:latin typeface="Courier New" pitchFamily="-65" charset="0"/>
              </a:rPr>
              <a:t> $a1, 36($sp)</a:t>
            </a:r>
          </a:p>
          <a:p>
            <a:pPr>
              <a:buFont typeface="Times" pitchFamily="-65" charset="0"/>
              <a:buNone/>
              <a:tabLst>
                <a:tab pos="4229100" algn="l"/>
              </a:tabLst>
            </a:pPr>
            <a:r>
              <a:rPr lang="en-US" sz="2400" dirty="0">
                <a:latin typeface="Courier New" pitchFamily="-65" charset="0"/>
              </a:rPr>
              <a:t>	 </a:t>
            </a:r>
            <a:r>
              <a:rPr lang="en-US" sz="2400" dirty="0" err="1">
                <a:latin typeface="Courier New" pitchFamily="-65" charset="0"/>
              </a:rPr>
              <a:t>mul</a:t>
            </a:r>
            <a:r>
              <a:rPr lang="en-US" sz="2400" dirty="0">
                <a:latin typeface="Courier New" pitchFamily="-65" charset="0"/>
              </a:rPr>
              <a:t> $t7,$t6,$t5	</a:t>
            </a:r>
            <a:r>
              <a:rPr lang="en-US" sz="2400" dirty="0" err="1">
                <a:latin typeface="Courier New" pitchFamily="-65" charset="0"/>
              </a:rPr>
              <a:t>mul</a:t>
            </a:r>
            <a:r>
              <a:rPr lang="en-US" sz="2400" dirty="0">
                <a:latin typeface="Courier New" pitchFamily="-65" charset="0"/>
              </a:rPr>
              <a:t> $t6,$t5</a:t>
            </a:r>
            <a:br>
              <a:rPr lang="en-US" sz="2400" dirty="0">
                <a:latin typeface="Courier New" pitchFamily="-65" charset="0"/>
              </a:rPr>
            </a:b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mflo</a:t>
            </a:r>
            <a:r>
              <a:rPr lang="en-US" sz="2400" dirty="0">
                <a:latin typeface="Courier New" pitchFamily="-65" charset="0"/>
              </a:rPr>
              <a:t> $t7</a:t>
            </a:r>
          </a:p>
          <a:p>
            <a:pPr>
              <a:buFont typeface="Times" pitchFamily="-65" charset="0"/>
              <a:buNone/>
              <a:tabLst>
                <a:tab pos="4229100" algn="l"/>
              </a:tabLst>
            </a:pPr>
            <a:r>
              <a:rPr lang="en-US" sz="2400" dirty="0">
                <a:latin typeface="Courier New" pitchFamily="-65" charset="0"/>
              </a:rPr>
              <a:t>	 </a:t>
            </a:r>
            <a:r>
              <a:rPr lang="en-US" sz="2400" dirty="0" err="1">
                <a:latin typeface="Courier New" pitchFamily="-65" charset="0"/>
              </a:rPr>
              <a:t>addu</a:t>
            </a:r>
            <a:r>
              <a:rPr lang="en-US" sz="2400" dirty="0">
                <a:latin typeface="Courier New" pitchFamily="-65" charset="0"/>
              </a:rPr>
              <a:t> $t0,$t6,1	</a:t>
            </a:r>
            <a:r>
              <a:rPr lang="en-US" sz="2400" dirty="0" err="1">
                <a:latin typeface="Courier New" pitchFamily="-65" charset="0"/>
              </a:rPr>
              <a:t>addiu</a:t>
            </a:r>
            <a:r>
              <a:rPr lang="en-US" sz="2400" dirty="0">
                <a:latin typeface="Courier New" pitchFamily="-65" charset="0"/>
              </a:rPr>
              <a:t> $t0,$t6,1</a:t>
            </a:r>
          </a:p>
          <a:p>
            <a:pPr>
              <a:buFont typeface="Times" pitchFamily="-65" charset="0"/>
              <a:buNone/>
              <a:tabLst>
                <a:tab pos="4229100" algn="l"/>
              </a:tabLst>
            </a:pPr>
            <a:r>
              <a:rPr lang="en-US" sz="2400" dirty="0">
                <a:latin typeface="Courier New" pitchFamily="-65" charset="0"/>
              </a:rPr>
              <a:t>	 </a:t>
            </a:r>
            <a:r>
              <a:rPr lang="en-US" sz="2400" dirty="0" err="1">
                <a:latin typeface="Courier New" pitchFamily="-65" charset="0"/>
              </a:rPr>
              <a:t>ble</a:t>
            </a:r>
            <a:r>
              <a:rPr lang="en-US" sz="2400" dirty="0">
                <a:latin typeface="Courier New" pitchFamily="-65" charset="0"/>
              </a:rPr>
              <a:t> $t0,100,loop	</a:t>
            </a:r>
            <a:r>
              <a:rPr lang="en-US" sz="2400" dirty="0" err="1">
                <a:latin typeface="Courier New" pitchFamily="-65" charset="0"/>
              </a:rPr>
              <a:t>slti</a:t>
            </a:r>
            <a:r>
              <a:rPr lang="en-US" sz="2400" dirty="0">
                <a:latin typeface="Courier New" pitchFamily="-65" charset="0"/>
              </a:rPr>
              <a:t> $at,$t0,101</a:t>
            </a:r>
            <a:br>
              <a:rPr lang="en-US" sz="2400" dirty="0">
                <a:latin typeface="Courier New" pitchFamily="-65" charset="0"/>
              </a:rPr>
            </a:b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bne</a:t>
            </a:r>
            <a:r>
              <a:rPr lang="en-US" sz="2400" dirty="0">
                <a:latin typeface="Courier New" pitchFamily="-65" charset="0"/>
              </a:rPr>
              <a:t> $at,$0,loop</a:t>
            </a:r>
          </a:p>
          <a:p>
            <a:pPr>
              <a:buFont typeface="Times" pitchFamily="-65" charset="0"/>
              <a:buNone/>
              <a:tabLst>
                <a:tab pos="4229100" algn="l"/>
              </a:tabLst>
            </a:pPr>
            <a:r>
              <a:rPr lang="en-US" sz="2400" dirty="0">
                <a:latin typeface="Courier New" pitchFamily="-65" charset="0"/>
              </a:rPr>
              <a:t>	 la $a0, </a:t>
            </a:r>
            <a:r>
              <a:rPr lang="en-US" sz="2400" dirty="0" err="1">
                <a:latin typeface="Courier New" pitchFamily="-65" charset="0"/>
              </a:rPr>
              <a:t>str</a:t>
            </a: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lui</a:t>
            </a:r>
            <a:r>
              <a:rPr lang="en-US" sz="2400" dirty="0">
                <a:latin typeface="Courier New" pitchFamily="-65" charset="0"/>
              </a:rPr>
              <a:t> $</a:t>
            </a:r>
            <a:r>
              <a:rPr lang="en-US" sz="2400" dirty="0" err="1">
                <a:latin typeface="Courier New" pitchFamily="-65" charset="0"/>
              </a:rPr>
              <a:t>at,left(str</a:t>
            </a:r>
            <a:r>
              <a:rPr lang="en-US" sz="2400" dirty="0">
                <a:latin typeface="Courier New" pitchFamily="-65" charset="0"/>
              </a:rPr>
              <a:t>)</a:t>
            </a:r>
            <a:br>
              <a:rPr lang="en-US" sz="2400" dirty="0">
                <a:latin typeface="Courier New" pitchFamily="-65" charset="0"/>
              </a:rPr>
            </a:br>
            <a:r>
              <a:rPr lang="en-US" sz="2400" dirty="0">
                <a:latin typeface="Courier New" pitchFamily="-65" charset="0"/>
              </a:rPr>
              <a:t> 	</a:t>
            </a:r>
            <a:r>
              <a:rPr lang="en-US" sz="2400" dirty="0" err="1">
                <a:latin typeface="Courier New" pitchFamily="-65" charset="0"/>
              </a:rPr>
              <a:t>ori</a:t>
            </a:r>
            <a:r>
              <a:rPr lang="en-US" sz="2400" dirty="0">
                <a:latin typeface="Courier New" pitchFamily="-65" charset="0"/>
              </a:rPr>
              <a:t> $a0,$at,right(str)</a:t>
            </a:r>
            <a:endParaRPr lang="en-US" sz="2000" dirty="0">
              <a:latin typeface="Courier New" pitchFamily="-65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Pseudoinstruction</a:t>
            </a:r>
            <a:r>
              <a:rPr lang="en-US" dirty="0" smtClean="0"/>
              <a:t> Replacement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Producing Machine Language (1/3)</a:t>
            </a:r>
            <a:endParaRPr lang="en-US" dirty="0"/>
          </a:p>
        </p:txBody>
      </p:sp>
      <p:sp>
        <p:nvSpPr>
          <p:cNvPr id="227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Simple Case</a:t>
            </a:r>
          </a:p>
          <a:p>
            <a:pPr lvl="1"/>
            <a:r>
              <a:rPr lang="en-US" smtClean="0"/>
              <a:t>Arithmetic, Logical, Shifts, and so on.</a:t>
            </a:r>
          </a:p>
          <a:p>
            <a:pPr lvl="1"/>
            <a:r>
              <a:rPr lang="en-US" smtClean="0"/>
              <a:t>All necessary info is within the instruction already.</a:t>
            </a:r>
          </a:p>
          <a:p>
            <a:r>
              <a:rPr lang="en-US" smtClean="0"/>
              <a:t>What about Branches?</a:t>
            </a:r>
          </a:p>
          <a:p>
            <a:pPr lvl="1"/>
            <a:r>
              <a:rPr lang="en-US" smtClean="0"/>
              <a:t>PC-Relative</a:t>
            </a:r>
          </a:p>
          <a:p>
            <a:pPr lvl="1"/>
            <a:r>
              <a:rPr lang="en-US" smtClean="0"/>
              <a:t>So once pseudo-instructions are replaced by real ones, we know by how many instructions to branch.</a:t>
            </a:r>
          </a:p>
          <a:p>
            <a:r>
              <a:rPr lang="en-US" smtClean="0"/>
              <a:t>So these can be handled.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A. </a:t>
            </a:r>
            <a:r>
              <a:rPr lang="en-US" dirty="0" err="1" smtClean="0"/>
              <a:t>Badgley</a:t>
            </a:r>
            <a:r>
              <a:rPr lang="en-US" dirty="0" smtClean="0"/>
              <a:t>, 1909-2008</a:t>
            </a:r>
            <a:endParaRPr lang="en-US" dirty="0"/>
          </a:p>
        </p:txBody>
      </p:sp>
      <p:pic>
        <p:nvPicPr>
          <p:cNvPr id="4" name="Content Placeholder 3" descr="GeorgeBadgle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200" y="1498665"/>
            <a:ext cx="2895600" cy="4502020"/>
          </a:xfrm>
        </p:spPr>
      </p:pic>
      <p:sp>
        <p:nvSpPr>
          <p:cNvPr id="5" name="Oval 4"/>
          <p:cNvSpPr/>
          <p:nvPr/>
        </p:nvSpPr>
        <p:spPr>
          <a:xfrm>
            <a:off x="3124200" y="6096000"/>
            <a:ext cx="2895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Producing Machine Language (2/3)</a:t>
            </a:r>
            <a:endParaRPr lang="en-US"/>
          </a:p>
        </p:txBody>
      </p:sp>
      <p:sp>
        <p:nvSpPr>
          <p:cNvPr id="227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“Forward Reference” problem</a:t>
            </a:r>
          </a:p>
          <a:p>
            <a:pPr lvl="1"/>
            <a:r>
              <a:rPr lang="en-US" dirty="0" smtClean="0"/>
              <a:t>Branch instructions can refer to labels that are “forward” in the program: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Solved by taking 2 passes over the program. </a:t>
            </a:r>
          </a:p>
          <a:p>
            <a:pPr lvl="2"/>
            <a:r>
              <a:rPr lang="en-US" dirty="0" smtClean="0"/>
              <a:t>First pass remembers position of labels</a:t>
            </a:r>
          </a:p>
          <a:p>
            <a:pPr lvl="2"/>
            <a:r>
              <a:rPr lang="en-US" dirty="0" smtClean="0"/>
              <a:t>Second pass uses label positions to generate code </a:t>
            </a:r>
            <a:endParaRPr lang="en-US" dirty="0"/>
          </a:p>
        </p:txBody>
      </p:sp>
      <p:sp>
        <p:nvSpPr>
          <p:cNvPr id="2277380" name="Rectangle 4"/>
          <p:cNvSpPr>
            <a:spLocks noChangeArrowheads="1"/>
          </p:cNvSpPr>
          <p:nvPr/>
        </p:nvSpPr>
        <p:spPr bwMode="auto">
          <a:xfrm>
            <a:off x="1295400" y="2514600"/>
            <a:ext cx="7848600" cy="17748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-65" charset="0"/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     or   $</a:t>
            </a:r>
            <a:r>
              <a:rPr lang="en-US" sz="2400" b="1" dirty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v0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, $</a:t>
            </a:r>
            <a:r>
              <a:rPr lang="en-US" sz="2400" b="1" dirty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0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,  $0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/>
            </a:r>
            <a:b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</a:b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L1: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slt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  $</a:t>
            </a:r>
            <a:r>
              <a:rPr lang="en-US" sz="2400" b="1" dirty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t0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, $</a:t>
            </a:r>
            <a:r>
              <a:rPr lang="en-US" sz="2400" b="1" dirty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0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,  $a1</a:t>
            </a:r>
            <a:b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</a:b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    </a:t>
            </a:r>
            <a:r>
              <a:rPr lang="en-US" sz="2400" b="1" dirty="0" err="1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beq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  $</a:t>
            </a:r>
            <a:r>
              <a:rPr lang="en-US" sz="2400" b="1" dirty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t0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, $</a:t>
            </a:r>
            <a:r>
              <a:rPr lang="en-US" sz="2400" b="1" dirty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0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,  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-65" charset="0"/>
                <a:ea typeface="ＭＳ Ｐゴシック" pitchFamily="-65" charset="-128"/>
              </a:rPr>
              <a:t>L2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/>
            </a:r>
            <a:b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</a:b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    </a:t>
            </a:r>
            <a:r>
              <a:rPr lang="en-US" sz="2400" b="1" dirty="0" err="1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addi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 $</a:t>
            </a:r>
            <a:r>
              <a:rPr lang="en-US" sz="2400" b="1" dirty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a1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, $</a:t>
            </a:r>
            <a:r>
              <a:rPr lang="en-US" sz="2400" b="1" dirty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a1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, -1</a:t>
            </a:r>
            <a:b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</a:b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    </a:t>
            </a:r>
            <a:r>
              <a:rPr lang="en-US" sz="2400" b="1" dirty="0" err="1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j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    L1</a:t>
            </a:r>
            <a:b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</a:br>
            <a:r>
              <a:rPr lang="en-US" sz="2400" b="1" dirty="0" smtClean="0">
                <a:solidFill>
                  <a:schemeClr val="accent2"/>
                </a:solidFill>
                <a:latin typeface="Courier New" pitchFamily="-65" charset="0"/>
                <a:ea typeface="ＭＳ Ｐゴシック" pitchFamily="-65" charset="-128"/>
              </a:rPr>
              <a:t>L2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: add  $</a:t>
            </a:r>
            <a:r>
              <a:rPr lang="en-US" sz="2400" b="1" dirty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t1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, $</a:t>
            </a:r>
            <a:r>
              <a:rPr lang="en-US" sz="2400" b="1" dirty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a0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, $</a:t>
            </a:r>
            <a:r>
              <a:rPr lang="en-US" sz="2400" b="1" dirty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a1</a:t>
            </a:r>
            <a:endParaRPr lang="en-US" sz="2400" b="1" dirty="0">
              <a:solidFill>
                <a:schemeClr val="tx2"/>
              </a:solidFill>
              <a:ea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5376863"/>
          </a:xfrm>
        </p:spPr>
        <p:txBody>
          <a:bodyPr/>
          <a:lstStyle/>
          <a:p>
            <a:r>
              <a:rPr lang="en-US" dirty="0"/>
              <a:t>What about jumps (</a:t>
            </a:r>
            <a:r>
              <a:rPr lang="en-US" dirty="0" err="1">
                <a:latin typeface="Courier New" pitchFamily="-65" charset="0"/>
              </a:rPr>
              <a:t>j</a:t>
            </a:r>
            <a:r>
              <a:rPr lang="en-US" dirty="0"/>
              <a:t> and </a:t>
            </a:r>
            <a:r>
              <a:rPr lang="en-US" dirty="0" err="1">
                <a:latin typeface="Courier New" pitchFamily="-65" charset="0"/>
              </a:rPr>
              <a:t>jal</a:t>
            </a:r>
            <a:r>
              <a:rPr lang="en-US" dirty="0"/>
              <a:t>)?</a:t>
            </a:r>
          </a:p>
          <a:p>
            <a:pPr lvl="1"/>
            <a:r>
              <a:rPr lang="en-US" dirty="0"/>
              <a:t>Jumps require </a:t>
            </a:r>
            <a:r>
              <a:rPr lang="en-US" dirty="0">
                <a:solidFill>
                  <a:schemeClr val="accent1"/>
                </a:solidFill>
              </a:rPr>
              <a:t>absolute address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So, forward or not, still can’t generate machine instruction without knowing the position of instructions in memory.</a:t>
            </a:r>
          </a:p>
          <a:p>
            <a:r>
              <a:rPr lang="en-US" dirty="0"/>
              <a:t>What about references to data?</a:t>
            </a:r>
          </a:p>
          <a:p>
            <a:pPr lvl="1"/>
            <a:r>
              <a:rPr lang="en-US" dirty="0">
                <a:latin typeface="Courier New" pitchFamily="-65" charset="0"/>
              </a:rPr>
              <a:t>la</a:t>
            </a:r>
            <a:r>
              <a:rPr lang="en-US" dirty="0"/>
              <a:t> gets broken up into </a:t>
            </a:r>
            <a:r>
              <a:rPr lang="en-US" dirty="0" err="1">
                <a:latin typeface="Courier New" pitchFamily="-65" charset="0"/>
              </a:rPr>
              <a:t>lui</a:t>
            </a:r>
            <a:r>
              <a:rPr lang="en-US" dirty="0"/>
              <a:t> and </a:t>
            </a:r>
            <a:r>
              <a:rPr lang="en-US" dirty="0" err="1">
                <a:latin typeface="Courier New" pitchFamily="-65" charset="0"/>
              </a:rPr>
              <a:t>ori</a:t>
            </a:r>
            <a:endParaRPr lang="en-US" dirty="0">
              <a:latin typeface="Courier New" pitchFamily="-65" charset="0"/>
            </a:endParaRPr>
          </a:p>
          <a:p>
            <a:pPr lvl="1"/>
            <a:r>
              <a:rPr lang="en-US" dirty="0"/>
              <a:t>These will require the full 32-bit address of the data.</a:t>
            </a:r>
          </a:p>
          <a:p>
            <a:r>
              <a:rPr lang="en-US" dirty="0"/>
              <a:t>These can’t be determined yet, so we create two tables…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Producing Machine Language (3/3)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Symbol Table</a:t>
            </a:r>
            <a:endParaRPr lang="en-US"/>
          </a:p>
        </p:txBody>
      </p:sp>
      <p:sp>
        <p:nvSpPr>
          <p:cNvPr id="227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 of “items” in this file that may be used by other files.</a:t>
            </a:r>
          </a:p>
          <a:p>
            <a:r>
              <a:rPr lang="en-US" dirty="0" smtClean="0"/>
              <a:t>What are they?</a:t>
            </a:r>
          </a:p>
          <a:p>
            <a:pPr lvl="1"/>
            <a:r>
              <a:rPr lang="en-US" dirty="0" smtClean="0"/>
              <a:t>Labels: function calling</a:t>
            </a:r>
          </a:p>
          <a:p>
            <a:pPr lvl="1"/>
            <a:r>
              <a:rPr lang="en-US" dirty="0" smtClean="0"/>
              <a:t>Data: anything in the </a:t>
            </a:r>
            <a:r>
              <a:rPr lang="en-US" dirty="0" smtClean="0">
                <a:solidFill>
                  <a:schemeClr val="accent1"/>
                </a:solidFill>
                <a:latin typeface="Courier New"/>
                <a:cs typeface="Courier New"/>
              </a:rPr>
              <a:t>.data</a:t>
            </a:r>
            <a:r>
              <a:rPr lang="en-US" dirty="0" smtClean="0"/>
              <a:t> section; variables which may be accessed across files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3905250"/>
          </a:xfrm>
        </p:spPr>
        <p:txBody>
          <a:bodyPr/>
          <a:lstStyle/>
          <a:p>
            <a:r>
              <a:rPr lang="en-US" dirty="0"/>
              <a:t>List of “items” for which this file needs the address.</a:t>
            </a:r>
          </a:p>
          <a:p>
            <a:r>
              <a:rPr lang="en-US" dirty="0"/>
              <a:t>What are they?</a:t>
            </a:r>
          </a:p>
          <a:p>
            <a:pPr lvl="1"/>
            <a:r>
              <a:rPr lang="en-US" dirty="0"/>
              <a:t>Any label jumped to: </a:t>
            </a:r>
            <a:r>
              <a:rPr lang="en-US" dirty="0" err="1">
                <a:latin typeface="Courier New" pitchFamily="-65" charset="0"/>
              </a:rPr>
              <a:t>j</a:t>
            </a:r>
            <a:r>
              <a:rPr lang="en-US" dirty="0"/>
              <a:t> or </a:t>
            </a:r>
            <a:r>
              <a:rPr lang="en-US" dirty="0" err="1">
                <a:latin typeface="Courier New" pitchFamily="-65" charset="0"/>
              </a:rPr>
              <a:t>jal</a:t>
            </a:r>
            <a:endParaRPr lang="en-US" dirty="0">
              <a:latin typeface="Courier New" pitchFamily="-65" charset="0"/>
            </a:endParaRPr>
          </a:p>
          <a:p>
            <a:pPr lvl="2"/>
            <a:r>
              <a:rPr lang="en-US" dirty="0"/>
              <a:t>internal</a:t>
            </a:r>
          </a:p>
          <a:p>
            <a:pPr lvl="2"/>
            <a:r>
              <a:rPr lang="en-US" dirty="0"/>
              <a:t>external (including lib files)</a:t>
            </a:r>
          </a:p>
          <a:p>
            <a:pPr lvl="1"/>
            <a:r>
              <a:rPr lang="en-US" dirty="0"/>
              <a:t>Any piece of data</a:t>
            </a:r>
          </a:p>
          <a:p>
            <a:pPr lvl="2"/>
            <a:r>
              <a:rPr lang="en-US" dirty="0"/>
              <a:t>such as the </a:t>
            </a:r>
            <a:r>
              <a:rPr lang="en-US" dirty="0">
                <a:latin typeface="Courier New" pitchFamily="-65" charset="0"/>
              </a:rPr>
              <a:t>la</a:t>
            </a:r>
            <a:r>
              <a:rPr lang="en-US" dirty="0"/>
              <a:t> instruction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Relocation Table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5626100"/>
          </a:xfrm>
        </p:spPr>
        <p:txBody>
          <a:bodyPr/>
          <a:lstStyle/>
          <a:p>
            <a:r>
              <a:rPr lang="en-US" sz="2800" u="sng" dirty="0">
                <a:solidFill>
                  <a:schemeClr val="accent1"/>
                </a:solidFill>
              </a:rPr>
              <a:t>object file header</a:t>
            </a:r>
            <a:r>
              <a:rPr lang="en-US" sz="2800" dirty="0"/>
              <a:t>: size and position of the other pieces of the object file</a:t>
            </a:r>
          </a:p>
          <a:p>
            <a:r>
              <a:rPr lang="en-US" sz="2800" u="sng" dirty="0">
                <a:solidFill>
                  <a:schemeClr val="accent1"/>
                </a:solidFill>
              </a:rPr>
              <a:t>text segment</a:t>
            </a:r>
            <a:r>
              <a:rPr lang="en-US" sz="2800" dirty="0"/>
              <a:t>: the machine code</a:t>
            </a:r>
          </a:p>
          <a:p>
            <a:r>
              <a:rPr lang="en-US" sz="2800" u="sng" dirty="0">
                <a:solidFill>
                  <a:schemeClr val="accent1"/>
                </a:solidFill>
              </a:rPr>
              <a:t>data segment</a:t>
            </a:r>
            <a:r>
              <a:rPr lang="en-US" sz="2800" dirty="0"/>
              <a:t>: binary representation of the data in the source file</a:t>
            </a:r>
          </a:p>
          <a:p>
            <a:r>
              <a:rPr lang="en-US" sz="2800" u="sng" dirty="0">
                <a:solidFill>
                  <a:schemeClr val="accent1"/>
                </a:solidFill>
              </a:rPr>
              <a:t>relocation information</a:t>
            </a:r>
            <a:r>
              <a:rPr lang="en-US" sz="2800" dirty="0"/>
              <a:t>: identifies lines of code that need to be “handled”</a:t>
            </a:r>
          </a:p>
          <a:p>
            <a:r>
              <a:rPr lang="en-US" sz="2800" u="sng" dirty="0">
                <a:solidFill>
                  <a:schemeClr val="accent1"/>
                </a:solidFill>
              </a:rPr>
              <a:t>symbol table</a:t>
            </a:r>
            <a:r>
              <a:rPr lang="en-US" sz="2800" dirty="0"/>
              <a:t>: list of this file’s labels and data that can be referenced</a:t>
            </a:r>
          </a:p>
          <a:p>
            <a:r>
              <a:rPr lang="en-US" sz="2800" u="sng" dirty="0">
                <a:solidFill>
                  <a:schemeClr val="accent1"/>
                </a:solidFill>
              </a:rPr>
              <a:t>debugging information</a:t>
            </a:r>
          </a:p>
          <a:p>
            <a:r>
              <a:rPr lang="en-US" sz="2800" dirty="0"/>
              <a:t>A standard format is ELF (except MS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r>
              <a:rPr lang="en-US" sz="1800" dirty="0" smtClean="0">
                <a:latin typeface="Courier New"/>
                <a:cs typeface="Courier New"/>
              </a:rPr>
              <a:t>http</a:t>
            </a:r>
            <a:r>
              <a:rPr lang="en-US" sz="1800" dirty="0">
                <a:latin typeface="Courier New"/>
                <a:cs typeface="Courier New"/>
              </a:rPr>
              <a:t>://</a:t>
            </a:r>
            <a:r>
              <a:rPr lang="en-US" sz="1800" dirty="0" err="1">
                <a:latin typeface="Courier New"/>
                <a:cs typeface="Courier New"/>
              </a:rPr>
              <a:t>www.skyfree.org/linux/references/ELF_Format.pdf</a:t>
            </a:r>
            <a:endParaRPr lang="en-US" sz="2000" dirty="0">
              <a:latin typeface="Courier New"/>
              <a:cs typeface="Courier New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File Format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499" name="Rectangle 3"/>
          <p:cNvSpPr>
            <a:spLocks noChangeArrowheads="1"/>
          </p:cNvSpPr>
          <p:nvPr/>
        </p:nvSpPr>
        <p:spPr bwMode="auto">
          <a:xfrm>
            <a:off x="0" y="3352800"/>
            <a:ext cx="7543800" cy="31481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609600" indent="-609600">
              <a:lnSpc>
                <a:spcPct val="85000"/>
              </a:lnSpc>
              <a:spcBef>
                <a:spcPct val="65000"/>
              </a:spcBef>
              <a:buFont typeface="Times" pitchFamily="-65" charset="0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18 VAG Rounded Bold   07390"/>
              </a:rPr>
              <a:t>Assembler </a:t>
            </a:r>
            <a:r>
              <a:rPr lang="en-US" sz="2400" b="1" dirty="0">
                <a:latin typeface="18 VAG Rounded Bold   07390"/>
              </a:rPr>
              <a:t>knows where </a:t>
            </a:r>
            <a:r>
              <a:rPr lang="en-US" sz="2400" b="1" dirty="0">
                <a:solidFill>
                  <a:schemeClr val="tx1"/>
                </a:solidFill>
                <a:latin typeface="18 VAG Rounded Bold   07390"/>
              </a:rPr>
              <a:t>a module’s data &amp; instructions are in relation to other modules.</a:t>
            </a:r>
          </a:p>
          <a:p>
            <a:pPr marL="609600" indent="-609600">
              <a:lnSpc>
                <a:spcPct val="85000"/>
              </a:lnSpc>
              <a:spcBef>
                <a:spcPct val="65000"/>
              </a:spcBef>
              <a:buFont typeface="Times" pitchFamily="-65" charset="0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18 VAG Rounded Bold   07390"/>
              </a:rPr>
              <a:t>Assembler will </a:t>
            </a:r>
            <a:r>
              <a:rPr lang="en-US" sz="2400" b="1" dirty="0">
                <a:latin typeface="18 VAG Rounded Bold   07390"/>
              </a:rPr>
              <a:t>ignore </a:t>
            </a:r>
            <a:r>
              <a:rPr lang="en-US" sz="2400" b="1" dirty="0">
                <a:solidFill>
                  <a:schemeClr val="tx1"/>
                </a:solidFill>
                <a:latin typeface="18 VAG Rounded Bold   07390"/>
              </a:rPr>
              <a:t>the instruction </a:t>
            </a:r>
            <a:r>
              <a:rPr lang="en-US" sz="2400" b="1" dirty="0" err="1">
                <a:solidFill>
                  <a:schemeClr val="accent2"/>
                </a:solidFill>
                <a:latin typeface="Courier New"/>
                <a:cs typeface="Courier New"/>
              </a:rPr>
              <a:t>Loop:nop</a:t>
            </a:r>
            <a:r>
              <a:rPr lang="en-US" sz="2400" b="1" dirty="0">
                <a:solidFill>
                  <a:schemeClr val="accent2"/>
                </a:solidFill>
                <a:latin typeface="Courier New"/>
                <a:cs typeface="Courier New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18 VAG Rounded Bold   07390"/>
              </a:rPr>
              <a:t>because it does nothing.</a:t>
            </a:r>
          </a:p>
          <a:p>
            <a:pPr marL="609600" indent="-609600">
              <a:lnSpc>
                <a:spcPct val="85000"/>
              </a:lnSpc>
              <a:spcBef>
                <a:spcPct val="65000"/>
              </a:spcBef>
              <a:buFont typeface="Times" pitchFamily="-65" charset="0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18 VAG Rounded Bold   07390"/>
              </a:rPr>
              <a:t>Java designers used a </a:t>
            </a:r>
            <a:r>
              <a:rPr lang="en-US" sz="2400" b="1" dirty="0" err="1">
                <a:solidFill>
                  <a:schemeClr val="tx1"/>
                </a:solidFill>
                <a:latin typeface="18 VAG Rounded Bold   07390"/>
              </a:rPr>
              <a:t>translater</a:t>
            </a:r>
            <a:r>
              <a:rPr lang="en-US" sz="2400" b="1" dirty="0">
                <a:solidFill>
                  <a:schemeClr val="tx1"/>
                </a:solidFill>
                <a:latin typeface="18 VAG Rounded Bold   07390"/>
              </a:rPr>
              <a:t> AND interpreter (rather than just a </a:t>
            </a:r>
            <a:r>
              <a:rPr lang="en-US" sz="2400" b="1" dirty="0" err="1">
                <a:solidFill>
                  <a:schemeClr val="tx1"/>
                </a:solidFill>
                <a:latin typeface="18 VAG Rounded Bold   07390"/>
              </a:rPr>
              <a:t>translater</a:t>
            </a:r>
            <a:r>
              <a:rPr lang="en-US" sz="2400" b="1" dirty="0">
                <a:solidFill>
                  <a:schemeClr val="tx1"/>
                </a:solidFill>
                <a:latin typeface="18 VAG Rounded Bold   07390"/>
              </a:rPr>
              <a:t>) </a:t>
            </a:r>
            <a:r>
              <a:rPr lang="en-US" sz="2400" b="1" dirty="0">
                <a:latin typeface="18 VAG Rounded Bold   07390"/>
              </a:rPr>
              <a:t>mainly </a:t>
            </a:r>
            <a:r>
              <a:rPr lang="en-US" sz="2400" b="1" dirty="0">
                <a:solidFill>
                  <a:schemeClr val="tx1"/>
                </a:solidFill>
                <a:latin typeface="18 VAG Rounded Bold   07390"/>
              </a:rPr>
              <a:t>because of (at least 1 of): ease of writing, better error </a:t>
            </a:r>
            <a:r>
              <a:rPr lang="en-US" sz="2400" b="1" dirty="0" err="1">
                <a:solidFill>
                  <a:schemeClr val="tx1"/>
                </a:solidFill>
                <a:latin typeface="18 VAG Rounded Bold   07390"/>
              </a:rPr>
              <a:t>msgs</a:t>
            </a:r>
            <a:r>
              <a:rPr lang="en-US" sz="2400" b="1" dirty="0">
                <a:solidFill>
                  <a:schemeClr val="tx1"/>
                </a:solidFill>
                <a:latin typeface="18 VAG Rounded Bold   07390"/>
              </a:rPr>
              <a:t>, smaller object code.</a:t>
            </a:r>
          </a:p>
        </p:txBody>
      </p:sp>
      <p:sp>
        <p:nvSpPr>
          <p:cNvPr id="2282500" name="Rectangle 4"/>
          <p:cNvSpPr>
            <a:spLocks noChangeArrowheads="1"/>
          </p:cNvSpPr>
          <p:nvPr/>
        </p:nvSpPr>
        <p:spPr bwMode="auto">
          <a:xfrm>
            <a:off x="7556500" y="3706813"/>
            <a:ext cx="1371600" cy="2895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   ABC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0: </a:t>
            </a:r>
            <a:r>
              <a:rPr lang="en-US" sz="2400" b="1">
                <a:latin typeface="Courier New" pitchFamily="-65" charset="0"/>
              </a:rPr>
              <a:t>FFF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1: </a:t>
            </a:r>
            <a:r>
              <a:rPr lang="en-US" sz="2400" b="1">
                <a:latin typeface="Courier New" pitchFamily="-65" charset="0"/>
              </a:rPr>
              <a:t>FF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2: </a:t>
            </a:r>
            <a:r>
              <a:rPr lang="en-US" sz="2400" b="1">
                <a:latin typeface="Courier New" pitchFamily="-65" charset="0"/>
              </a:rPr>
              <a:t>F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T</a:t>
            </a:r>
            <a:r>
              <a:rPr lang="en-US" sz="2400" b="1">
                <a:latin typeface="Courier New" pitchFamily="-65" charset="0"/>
              </a:rPr>
              <a:t>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3: </a:t>
            </a:r>
            <a:r>
              <a:rPr lang="en-US" sz="2400" b="1">
                <a:latin typeface="Courier New" pitchFamily="-65" charset="0"/>
              </a:rPr>
              <a:t>F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TT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4: T</a:t>
            </a:r>
            <a:r>
              <a:rPr lang="en-US" sz="2400" b="1">
                <a:latin typeface="Courier New" pitchFamily="-65" charset="0"/>
              </a:rPr>
              <a:t>FF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5: T</a:t>
            </a:r>
            <a:r>
              <a:rPr lang="en-US" sz="2400" b="1">
                <a:latin typeface="Courier New" pitchFamily="-65" charset="0"/>
              </a:rPr>
              <a:t>F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6: TT</a:t>
            </a:r>
            <a:r>
              <a:rPr lang="en-US" sz="2400" b="1">
                <a:latin typeface="Courier New" pitchFamily="-65" charset="0"/>
              </a:rPr>
              <a:t>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7: TTT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552" name="Rectangle 8"/>
          <p:cNvSpPr>
            <a:spLocks noChangeArrowheads="1"/>
          </p:cNvSpPr>
          <p:nvPr/>
        </p:nvSpPr>
        <p:spPr bwMode="auto">
          <a:xfrm>
            <a:off x="7556500" y="3706813"/>
            <a:ext cx="1371600" cy="2895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   ABC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0: </a:t>
            </a:r>
            <a:r>
              <a:rPr lang="en-US" sz="2400" b="1">
                <a:latin typeface="Courier New" pitchFamily="-65" charset="0"/>
              </a:rPr>
              <a:t>FFF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1: </a:t>
            </a:r>
            <a:r>
              <a:rPr lang="en-US" sz="2400" b="1">
                <a:latin typeface="Courier New" pitchFamily="-65" charset="0"/>
              </a:rPr>
              <a:t>FF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2: </a:t>
            </a:r>
            <a:r>
              <a:rPr lang="en-US" sz="2400" b="1">
                <a:latin typeface="Courier New" pitchFamily="-65" charset="0"/>
              </a:rPr>
              <a:t>F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T</a:t>
            </a:r>
            <a:r>
              <a:rPr lang="en-US" sz="2400" b="1">
                <a:latin typeface="Courier New" pitchFamily="-65" charset="0"/>
              </a:rPr>
              <a:t>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3: </a:t>
            </a:r>
            <a:r>
              <a:rPr lang="en-US" sz="2400" b="1">
                <a:latin typeface="Courier New" pitchFamily="-65" charset="0"/>
              </a:rPr>
              <a:t>F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TT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4: T</a:t>
            </a:r>
            <a:r>
              <a:rPr lang="en-US" sz="2400" b="1">
                <a:latin typeface="Courier New" pitchFamily="-65" charset="0"/>
              </a:rPr>
              <a:t>FF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5: T</a:t>
            </a:r>
            <a:r>
              <a:rPr lang="en-US" sz="2400" b="1">
                <a:latin typeface="Courier New" pitchFamily="-65" charset="0"/>
              </a:rPr>
              <a:t>F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6: TT</a:t>
            </a:r>
            <a:r>
              <a:rPr lang="en-US" sz="2400" b="1">
                <a:latin typeface="Courier New" pitchFamily="-65" charset="0"/>
              </a:rPr>
              <a:t>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7: TTT</a:t>
            </a:r>
          </a:p>
        </p:txBody>
      </p:sp>
      <p:sp>
        <p:nvSpPr>
          <p:cNvPr id="2284548" name="Rectangle 4"/>
          <p:cNvSpPr>
            <a:spLocks noChangeArrowheads="1"/>
          </p:cNvSpPr>
          <p:nvPr/>
        </p:nvSpPr>
        <p:spPr bwMode="auto">
          <a:xfrm>
            <a:off x="304800" y="1143000"/>
            <a:ext cx="8763000" cy="23703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609600" indent="-609600">
              <a:lnSpc>
                <a:spcPct val="85000"/>
              </a:lnSpc>
              <a:spcBef>
                <a:spcPct val="65000"/>
              </a:spcBef>
              <a:buFont typeface="Times" pitchFamily="-65" charset="0"/>
              <a:buAutoNum type="arabicPeriod"/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18 VAG Rounded Bold   07390"/>
              </a:rPr>
              <a:t>Assembler only sees one compiled program at a time, that’s why it has to make a symbol &amp; relocation table. It’s the job of the </a:t>
            </a:r>
            <a:r>
              <a:rPr lang="en-US" sz="2000" b="1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18 VAG Rounded Bold   07390"/>
              </a:rPr>
              <a:t>linker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18 VAG Rounded Bold   07390"/>
              </a:rPr>
              <a:t> to link them all together…F!</a:t>
            </a:r>
          </a:p>
          <a:p>
            <a:pPr marL="609600" indent="-609600">
              <a:lnSpc>
                <a:spcPct val="85000"/>
              </a:lnSpc>
              <a:spcBef>
                <a:spcPct val="65000"/>
              </a:spcBef>
              <a:buFont typeface="Times" pitchFamily="-65" charset="0"/>
              <a:buAutoNum type="arabicPeriod"/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18 VAG Rounded Bold   07390"/>
              </a:rPr>
              <a:t>Assembler keeps track of all labels in symbol table…F!</a:t>
            </a:r>
          </a:p>
          <a:p>
            <a:pPr marL="609600" indent="-609600">
              <a:lnSpc>
                <a:spcPct val="85000"/>
              </a:lnSpc>
              <a:spcBef>
                <a:spcPct val="65000"/>
              </a:spcBef>
              <a:buFont typeface="Times" pitchFamily="-65" charset="0"/>
              <a:buAutoNum type="arabicPeriod"/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18 VAG Rounded Bold   07390"/>
              </a:rPr>
              <a:t>Java designers used</a:t>
            </a:r>
            <a:b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18 VAG Rounded Bold   07390"/>
              </a:rPr>
            </a:b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18 VAG Rounded Bold   07390"/>
              </a:rPr>
              <a:t>an interpreter mainly </a:t>
            </a:r>
            <a:b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18 VAG Rounded Bold   07390"/>
              </a:rPr>
            </a:b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18 VAG Rounded Bold   07390"/>
              </a:rPr>
              <a:t>because of </a:t>
            </a:r>
            <a:r>
              <a:rPr lang="en-US" sz="2000" b="1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18 VAG Rounded Bold   07390"/>
              </a:rPr>
              <a:t>code portability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18 VAG Rounded Bold   07390"/>
              </a:rPr>
              <a:t>…F!</a:t>
            </a:r>
          </a:p>
        </p:txBody>
      </p:sp>
      <p:pic>
        <p:nvPicPr>
          <p:cNvPr id="22845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590800"/>
            <a:ext cx="1905000" cy="893505"/>
          </a:xfrm>
          <a:prstGeom prst="rect">
            <a:avLst/>
          </a:prstGeom>
          <a:noFill/>
        </p:spPr>
      </p:pic>
      <p:sp>
        <p:nvSpPr>
          <p:cNvPr id="2284551" name="AutoShape 7"/>
          <p:cNvSpPr>
            <a:spLocks noChangeArrowheads="1"/>
          </p:cNvSpPr>
          <p:nvPr/>
        </p:nvSpPr>
        <p:spPr bwMode="auto">
          <a:xfrm>
            <a:off x="7391400" y="4114800"/>
            <a:ext cx="1600200" cy="3048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4800" y="3481256"/>
            <a:ext cx="7239000" cy="31481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609600" indent="-609600">
              <a:lnSpc>
                <a:spcPct val="85000"/>
              </a:lnSpc>
              <a:spcBef>
                <a:spcPct val="65000"/>
              </a:spcBef>
              <a:buFont typeface="Times" pitchFamily="-65" charset="0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18 VAG Rounded Bold   07390"/>
              </a:rPr>
              <a:t>Assembler </a:t>
            </a:r>
            <a:r>
              <a:rPr lang="en-US" sz="2400" b="1" dirty="0">
                <a:latin typeface="18 VAG Rounded Bold   07390"/>
              </a:rPr>
              <a:t>knows where </a:t>
            </a:r>
            <a:r>
              <a:rPr lang="en-US" sz="2400" b="1" dirty="0">
                <a:solidFill>
                  <a:schemeClr val="tx1"/>
                </a:solidFill>
                <a:latin typeface="18 VAG Rounded Bold   07390"/>
              </a:rPr>
              <a:t>a module’s data &amp; instructions are in relation to other modules.</a:t>
            </a:r>
          </a:p>
          <a:p>
            <a:pPr marL="609600" indent="-609600">
              <a:lnSpc>
                <a:spcPct val="85000"/>
              </a:lnSpc>
              <a:spcBef>
                <a:spcPct val="65000"/>
              </a:spcBef>
              <a:buFont typeface="Times" pitchFamily="-65" charset="0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18 VAG Rounded Bold   07390"/>
              </a:rPr>
              <a:t>Assembler will </a:t>
            </a:r>
            <a:r>
              <a:rPr lang="en-US" sz="2400" b="1" dirty="0">
                <a:latin typeface="18 VAG Rounded Bold   07390"/>
              </a:rPr>
              <a:t>ignore </a:t>
            </a:r>
            <a:r>
              <a:rPr lang="en-US" sz="2400" b="1" dirty="0">
                <a:solidFill>
                  <a:schemeClr val="tx1"/>
                </a:solidFill>
                <a:latin typeface="18 VAG Rounded Bold   07390"/>
              </a:rPr>
              <a:t>the instruction </a:t>
            </a:r>
            <a:r>
              <a:rPr lang="en-US" sz="2400" b="1" dirty="0" err="1">
                <a:solidFill>
                  <a:schemeClr val="accent2"/>
                </a:solidFill>
                <a:latin typeface="Courier New"/>
                <a:cs typeface="Courier New"/>
              </a:rPr>
              <a:t>Loop:nop</a:t>
            </a:r>
            <a:r>
              <a:rPr lang="en-US" sz="2400" b="1" dirty="0">
                <a:solidFill>
                  <a:schemeClr val="accent2"/>
                </a:solidFill>
                <a:latin typeface="Courier New"/>
                <a:cs typeface="Courier New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18 VAG Rounded Bold   07390"/>
              </a:rPr>
              <a:t>because it does nothing.</a:t>
            </a:r>
          </a:p>
          <a:p>
            <a:pPr marL="609600" indent="-609600">
              <a:lnSpc>
                <a:spcPct val="85000"/>
              </a:lnSpc>
              <a:spcBef>
                <a:spcPct val="65000"/>
              </a:spcBef>
              <a:buFont typeface="Times" pitchFamily="-65" charset="0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18 VAG Rounded Bold   07390"/>
              </a:rPr>
              <a:t>Java designers used a </a:t>
            </a:r>
            <a:r>
              <a:rPr lang="en-US" sz="2400" b="1" dirty="0" err="1">
                <a:solidFill>
                  <a:schemeClr val="tx1"/>
                </a:solidFill>
                <a:latin typeface="18 VAG Rounded Bold   07390"/>
              </a:rPr>
              <a:t>translater</a:t>
            </a:r>
            <a:r>
              <a:rPr lang="en-US" sz="2400" b="1" dirty="0">
                <a:solidFill>
                  <a:schemeClr val="tx1"/>
                </a:solidFill>
                <a:latin typeface="18 VAG Rounded Bold   07390"/>
              </a:rPr>
              <a:t> AND interpreter (rather than just a </a:t>
            </a:r>
            <a:r>
              <a:rPr lang="en-US" sz="2400" b="1" dirty="0" err="1">
                <a:solidFill>
                  <a:schemeClr val="tx1"/>
                </a:solidFill>
                <a:latin typeface="18 VAG Rounded Bold   07390"/>
              </a:rPr>
              <a:t>translater</a:t>
            </a:r>
            <a:r>
              <a:rPr lang="en-US" sz="2400" b="1" dirty="0">
                <a:solidFill>
                  <a:schemeClr val="tx1"/>
                </a:solidFill>
                <a:latin typeface="18 VAG Rounded Bold   07390"/>
              </a:rPr>
              <a:t>) </a:t>
            </a:r>
            <a:r>
              <a:rPr lang="en-US" sz="2400" b="1" dirty="0">
                <a:latin typeface="18 VAG Rounded Bold   07390"/>
              </a:rPr>
              <a:t>mainly </a:t>
            </a:r>
            <a:r>
              <a:rPr lang="en-US" sz="2400" b="1" dirty="0">
                <a:solidFill>
                  <a:schemeClr val="tx1"/>
                </a:solidFill>
                <a:latin typeface="18 VAG Rounded Bold   07390"/>
              </a:rPr>
              <a:t>because of (at least 1 of): ease of writing, better error </a:t>
            </a:r>
            <a:r>
              <a:rPr lang="en-US" sz="2400" b="1" dirty="0" err="1">
                <a:solidFill>
                  <a:schemeClr val="tx1"/>
                </a:solidFill>
                <a:latin typeface="18 VAG Rounded Bold   07390"/>
              </a:rPr>
              <a:t>msgs</a:t>
            </a:r>
            <a:r>
              <a:rPr lang="en-US" sz="2400" b="1" dirty="0">
                <a:solidFill>
                  <a:schemeClr val="tx1"/>
                </a:solidFill>
                <a:latin typeface="18 VAG Rounded Bold   07390"/>
              </a:rPr>
              <a:t>, smaller object code.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Answer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4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4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84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84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84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84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84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84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4548" grpId="0" build="p" autoUpdateAnimBg="0"/>
      <p:bldP spid="22845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And in conclusion…</a:t>
            </a:r>
            <a:endParaRPr lang="en-US"/>
          </a:p>
        </p:txBody>
      </p:sp>
      <p:graphicFrame>
        <p:nvGraphicFramePr>
          <p:cNvPr id="34" name="Diagram 33"/>
          <p:cNvGraphicFramePr/>
          <p:nvPr/>
        </p:nvGraphicFramePr>
        <p:xfrm>
          <a:off x="2514600" y="228600"/>
          <a:ext cx="4114800" cy="6553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5" name="Diagram 34"/>
          <p:cNvGraphicFramePr/>
          <p:nvPr/>
        </p:nvGraphicFramePr>
        <p:xfrm>
          <a:off x="6477000" y="3810000"/>
          <a:ext cx="1524000" cy="609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114800" cy="474663"/>
          </a:xfrm>
        </p:spPr>
        <p:txBody>
          <a:bodyPr/>
          <a:lstStyle/>
          <a:p>
            <a:r>
              <a:rPr lang="en-US" dirty="0"/>
              <a:t>Bonus slides</a:t>
            </a:r>
          </a:p>
        </p:txBody>
      </p:sp>
      <p:sp>
        <p:nvSpPr>
          <p:cNvPr id="222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2559050"/>
          </a:xfrm>
        </p:spPr>
        <p:txBody>
          <a:bodyPr/>
          <a:lstStyle/>
          <a:p>
            <a:r>
              <a:rPr lang="en-US" dirty="0"/>
              <a:t>These are extra slides that used to be included in lecture notes, but have been moved to this, the “bonus” area to serve as a supplement.</a:t>
            </a:r>
          </a:p>
          <a:p>
            <a:r>
              <a:rPr lang="en-US" dirty="0"/>
              <a:t>The slides will appear in the order they would have in the normal presentation</a:t>
            </a:r>
          </a:p>
        </p:txBody>
      </p:sp>
      <p:sp>
        <p:nvSpPr>
          <p:cNvPr id="2228228" name="WordArt 4"/>
          <p:cNvSpPr>
            <a:spLocks noChangeArrowheads="1" noChangeShapeType="1" noTextEdit="1"/>
          </p:cNvSpPr>
          <p:nvPr/>
        </p:nvSpPr>
        <p:spPr bwMode="auto">
          <a:xfrm>
            <a:off x="2438400" y="4343400"/>
            <a:ext cx="4343400" cy="20548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5921" dir="2700000" algn="ctr" rotWithShape="0">
                    <a:srgbClr val="990000"/>
                  </a:outerShdw>
                </a:effectLst>
                <a:latin typeface="Impact"/>
                <a:ea typeface="Impact"/>
                <a:cs typeface="Impact"/>
              </a:rPr>
              <a:t>Bonus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6324600" cy="474662"/>
          </a:xfrm>
        </p:spPr>
        <p:txBody>
          <a:bodyPr/>
          <a:lstStyle/>
          <a:p>
            <a:r>
              <a:rPr lang="en-US" dirty="0"/>
              <a:t>Integer Multiplication (1/3)</a:t>
            </a:r>
          </a:p>
        </p:txBody>
      </p:sp>
      <p:sp>
        <p:nvSpPr>
          <p:cNvPr id="228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3667125"/>
          </a:xfrm>
        </p:spPr>
        <p:txBody>
          <a:bodyPr/>
          <a:lstStyle/>
          <a:p>
            <a:r>
              <a:rPr lang="en-US" dirty="0"/>
              <a:t>Paper and pencil example (unsigned):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-65" charset="0"/>
              </a:rPr>
              <a:t>	Multiplicand	1000		8		Multiplier   </a:t>
            </a:r>
            <a:r>
              <a:rPr lang="en-US" u="sng" dirty="0">
                <a:latin typeface="Courier New" pitchFamily="-65" charset="0"/>
              </a:rPr>
              <a:t>x1001</a:t>
            </a:r>
            <a:r>
              <a:rPr lang="en-US" dirty="0">
                <a:latin typeface="Courier New" pitchFamily="-65" charset="0"/>
              </a:rPr>
              <a:t>		</a:t>
            </a:r>
            <a:r>
              <a:rPr lang="en-US" dirty="0" smtClean="0">
                <a:latin typeface="Courier New" pitchFamily="-65" charset="0"/>
              </a:rPr>
              <a:t>9</a:t>
            </a:r>
            <a:br>
              <a:rPr lang="en-US" dirty="0" smtClean="0">
                <a:latin typeface="Courier New" pitchFamily="-65" charset="0"/>
              </a:rPr>
            </a:br>
            <a:r>
              <a:rPr lang="en-US" dirty="0" smtClean="0">
                <a:latin typeface="Courier New" pitchFamily="-65" charset="0"/>
              </a:rPr>
              <a:t>               1000</a:t>
            </a:r>
            <a:br>
              <a:rPr lang="en-US" dirty="0" smtClean="0">
                <a:latin typeface="Courier New" pitchFamily="-65" charset="0"/>
              </a:rPr>
            </a:br>
            <a:r>
              <a:rPr lang="en-US" dirty="0" smtClean="0">
                <a:latin typeface="Courier New" pitchFamily="-65" charset="0"/>
              </a:rPr>
              <a:t>              0000</a:t>
            </a:r>
            <a:br>
              <a:rPr lang="en-US" dirty="0" smtClean="0">
                <a:latin typeface="Courier New" pitchFamily="-65" charset="0"/>
              </a:rPr>
            </a:br>
            <a:r>
              <a:rPr lang="en-US" dirty="0" smtClean="0">
                <a:latin typeface="Courier New" pitchFamily="-65" charset="0"/>
              </a:rPr>
              <a:t>             0000</a:t>
            </a:r>
            <a:br>
              <a:rPr lang="en-US" dirty="0" smtClean="0">
                <a:latin typeface="Courier New" pitchFamily="-65" charset="0"/>
              </a:rPr>
            </a:br>
            <a:r>
              <a:rPr lang="en-US" dirty="0" smtClean="0">
                <a:latin typeface="Courier New" pitchFamily="-65" charset="0"/>
              </a:rPr>
              <a:t>           </a:t>
            </a:r>
            <a:r>
              <a:rPr lang="en-US" u="sng" dirty="0" smtClean="0">
                <a:latin typeface="Courier New" pitchFamily="-65" charset="0"/>
              </a:rPr>
              <a:t>+1000    </a:t>
            </a:r>
            <a:br>
              <a:rPr lang="en-US" u="sng" dirty="0" smtClean="0">
                <a:latin typeface="Courier New" pitchFamily="-65" charset="0"/>
              </a:rPr>
            </a:br>
            <a:r>
              <a:rPr lang="en-US" dirty="0" smtClean="0">
                <a:latin typeface="Courier New" pitchFamily="-65" charset="0"/>
              </a:rPr>
              <a:t>           01001000</a:t>
            </a:r>
            <a:r>
              <a:rPr lang="en-US" dirty="0">
                <a:latin typeface="Courier New" pitchFamily="-65" charset="0"/>
              </a:rPr>
              <a:t>		</a:t>
            </a:r>
            <a:endParaRPr lang="en-US" dirty="0"/>
          </a:p>
          <a:p>
            <a:r>
              <a:rPr lang="en-US" dirty="0" err="1"/>
              <a:t>m</a:t>
            </a:r>
            <a:r>
              <a:rPr lang="en-US" dirty="0"/>
              <a:t> bits 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dirty="0" err="1"/>
              <a:t>n</a:t>
            </a:r>
            <a:r>
              <a:rPr lang="en-US" dirty="0"/>
              <a:t> bits = </a:t>
            </a:r>
            <a:r>
              <a:rPr lang="en-US" dirty="0" err="1"/>
              <a:t>m</a:t>
            </a:r>
            <a:r>
              <a:rPr lang="en-US" dirty="0"/>
              <a:t> + </a:t>
            </a:r>
            <a:r>
              <a:rPr lang="en-US" dirty="0" err="1"/>
              <a:t>n</a:t>
            </a:r>
            <a:r>
              <a:rPr lang="en-US" dirty="0"/>
              <a:t> bit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898" name="Text Box 2"/>
          <p:cNvSpPr txBox="1">
            <a:spLocks noChangeArrowheads="1"/>
          </p:cNvSpPr>
          <p:nvPr/>
        </p:nvSpPr>
        <p:spPr bwMode="auto">
          <a:xfrm>
            <a:off x="838200" y="3276600"/>
            <a:ext cx="1841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2256899" name="Text Box 3"/>
          <p:cNvSpPr txBox="1">
            <a:spLocks noChangeArrowheads="1"/>
          </p:cNvSpPr>
          <p:nvPr/>
        </p:nvSpPr>
        <p:spPr bwMode="auto">
          <a:xfrm>
            <a:off x="2286000" y="3276600"/>
            <a:ext cx="1841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2256900" name="Text Box 4"/>
          <p:cNvSpPr txBox="1">
            <a:spLocks noChangeArrowheads="1"/>
          </p:cNvSpPr>
          <p:nvPr/>
        </p:nvSpPr>
        <p:spPr bwMode="auto">
          <a:xfrm>
            <a:off x="6096000" y="3276600"/>
            <a:ext cx="1841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22569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077200" cy="470058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Disassembly is simple and starts by decoding </a:t>
            </a:r>
            <a:r>
              <a:rPr lang="en-US" dirty="0" err="1">
                <a:latin typeface="Courier New" pitchFamily="-65" charset="0"/>
              </a:rPr>
              <a:t>opcode</a:t>
            </a:r>
            <a:r>
              <a:rPr lang="en-US" dirty="0"/>
              <a:t> field.</a:t>
            </a:r>
          </a:p>
          <a:p>
            <a:pPr lvl="1"/>
            <a:r>
              <a:rPr lang="en-US" dirty="0"/>
              <a:t>Be creative, efficient when authoring C</a:t>
            </a:r>
          </a:p>
          <a:p>
            <a:pPr>
              <a:lnSpc>
                <a:spcPct val="85000"/>
              </a:lnSpc>
            </a:pPr>
            <a:r>
              <a:rPr lang="en-US" dirty="0"/>
              <a:t>Assembler expands real instruction set (TAL) with </a:t>
            </a:r>
            <a:r>
              <a:rPr lang="en-US" dirty="0" err="1"/>
              <a:t>pseudoinstructions</a:t>
            </a:r>
            <a:r>
              <a:rPr lang="en-US" dirty="0"/>
              <a:t> (MAL)</a:t>
            </a:r>
          </a:p>
          <a:p>
            <a:pPr lvl="1"/>
            <a:r>
              <a:rPr lang="en-US" dirty="0"/>
              <a:t>Only TAL can be converted to raw binary</a:t>
            </a:r>
          </a:p>
          <a:p>
            <a:pPr lvl="1"/>
            <a:r>
              <a:rPr lang="en-US" dirty="0"/>
              <a:t>Assembler’s job to do conversion</a:t>
            </a:r>
          </a:p>
          <a:p>
            <a:pPr lvl="1"/>
            <a:r>
              <a:rPr lang="en-US" dirty="0"/>
              <a:t>Assembler uses reserved register </a:t>
            </a:r>
            <a:r>
              <a:rPr lang="en-US" dirty="0">
                <a:latin typeface="Courier New" pitchFamily="-65" charset="0"/>
              </a:rPr>
              <a:t>$at</a:t>
            </a:r>
            <a:endParaRPr lang="en-US" dirty="0"/>
          </a:p>
          <a:p>
            <a:pPr lvl="1"/>
            <a:r>
              <a:rPr lang="en-US" dirty="0"/>
              <a:t>MAL makes it </a:t>
            </a:r>
            <a:r>
              <a:rPr lang="en-US" u="sng" dirty="0"/>
              <a:t>much</a:t>
            </a:r>
            <a:r>
              <a:rPr lang="en-US" dirty="0"/>
              <a:t> easier to write MIPS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6553200" cy="474662"/>
          </a:xfrm>
          <a:ln/>
        </p:spPr>
        <p:txBody>
          <a:bodyPr lIns="63360" tIns="25560" rIns="63360" bIns="2556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Integer Multiplication (2/3)</a:t>
            </a:r>
          </a:p>
        </p:txBody>
      </p:sp>
      <p:sp>
        <p:nvSpPr>
          <p:cNvPr id="229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5321300"/>
          </a:xfrm>
          <a:ln/>
        </p:spPr>
        <p:txBody>
          <a:bodyPr lIns="63360" tIns="25560" rIns="63360" bIns="25560"/>
          <a:lstStyle/>
          <a:p>
            <a:pPr marL="201613" indent="-2016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In MIPS, we multiply registers, so:</a:t>
            </a:r>
          </a:p>
          <a:p>
            <a:pPr lvl="1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32-bit value </a:t>
            </a:r>
            <a:r>
              <a:rPr lang="en-GB" dirty="0" err="1"/>
              <a:t>x</a:t>
            </a:r>
            <a:r>
              <a:rPr lang="en-GB" dirty="0"/>
              <a:t> 32-bit value = 64-bit value</a:t>
            </a:r>
          </a:p>
          <a:p>
            <a:pPr marL="201613" indent="-2016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Syntax of Multiplication (signed):</a:t>
            </a:r>
          </a:p>
          <a:p>
            <a:pPr lvl="1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 </a:t>
            </a:r>
            <a:r>
              <a:rPr lang="en-GB" dirty="0" err="1">
                <a:latin typeface="Courier New" pitchFamily="-65" charset="0"/>
              </a:rPr>
              <a:t>mult</a:t>
            </a:r>
            <a:r>
              <a:rPr lang="en-GB" dirty="0"/>
              <a:t>	register1, register2</a:t>
            </a:r>
          </a:p>
          <a:p>
            <a:pPr lvl="1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Multiplies 32-bit values in those registers &amp; puts 64-bit product in special result </a:t>
            </a:r>
            <a:r>
              <a:rPr lang="en-GB" dirty="0" err="1"/>
              <a:t>regs</a:t>
            </a:r>
            <a:r>
              <a:rPr lang="en-GB" dirty="0"/>
              <a:t>:</a:t>
            </a:r>
          </a:p>
          <a:p>
            <a:pPr marL="1255713" lvl="2" indent="-3413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puts product </a:t>
            </a:r>
            <a:r>
              <a:rPr lang="en-GB" dirty="0">
                <a:solidFill>
                  <a:srgbClr val="063DE8"/>
                </a:solidFill>
              </a:rPr>
              <a:t>upper half in</a:t>
            </a:r>
            <a:r>
              <a:rPr lang="en-GB" dirty="0"/>
              <a:t> </a:t>
            </a:r>
            <a:r>
              <a:rPr lang="en-GB" dirty="0">
                <a:solidFill>
                  <a:srgbClr val="063DE8"/>
                </a:solidFill>
              </a:rPr>
              <a:t>hi</a:t>
            </a:r>
            <a:r>
              <a:rPr lang="en-GB" dirty="0"/>
              <a:t>, </a:t>
            </a:r>
            <a:r>
              <a:rPr lang="en-GB" dirty="0">
                <a:solidFill>
                  <a:srgbClr val="FC0128"/>
                </a:solidFill>
              </a:rPr>
              <a:t>lower half in</a:t>
            </a:r>
            <a:r>
              <a:rPr lang="en-GB" dirty="0"/>
              <a:t> </a:t>
            </a:r>
            <a:r>
              <a:rPr lang="en-GB" dirty="0">
                <a:solidFill>
                  <a:srgbClr val="FC0128"/>
                </a:solidFill>
              </a:rPr>
              <a:t>lo</a:t>
            </a:r>
          </a:p>
          <a:p>
            <a:pPr lvl="1" defTabSz="449263"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rgbClr val="063DE8"/>
                </a:solidFill>
              </a:rPr>
              <a:t>hi</a:t>
            </a:r>
            <a:r>
              <a:rPr lang="en-GB" dirty="0"/>
              <a:t> and </a:t>
            </a:r>
            <a:r>
              <a:rPr lang="en-GB" dirty="0">
                <a:solidFill>
                  <a:srgbClr val="FC0128"/>
                </a:solidFill>
              </a:rPr>
              <a:t>lo</a:t>
            </a:r>
            <a:r>
              <a:rPr lang="en-GB" dirty="0"/>
              <a:t> are 2 registers separate from the 32 general purpose registers</a:t>
            </a:r>
          </a:p>
          <a:p>
            <a:pPr lvl="1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Use </a:t>
            </a:r>
            <a:r>
              <a:rPr lang="en-GB" dirty="0" err="1">
                <a:solidFill>
                  <a:srgbClr val="063DE8"/>
                </a:solidFill>
                <a:latin typeface="Courier New" pitchFamily="-65" charset="0"/>
              </a:rPr>
              <a:t>mfhi</a:t>
            </a:r>
            <a:r>
              <a:rPr lang="en-GB" dirty="0">
                <a:solidFill>
                  <a:srgbClr val="063DE8"/>
                </a:solidFill>
                <a:latin typeface="Courier New" pitchFamily="-65" charset="0"/>
              </a:rPr>
              <a:t> </a:t>
            </a:r>
            <a:r>
              <a:rPr lang="en-GB" dirty="0">
                <a:solidFill>
                  <a:srgbClr val="063DE8"/>
                </a:solidFill>
              </a:rPr>
              <a:t>register</a:t>
            </a:r>
            <a:r>
              <a:rPr lang="en-GB" dirty="0"/>
              <a:t> &amp; </a:t>
            </a:r>
            <a:r>
              <a:rPr lang="en-GB" dirty="0" err="1">
                <a:solidFill>
                  <a:srgbClr val="FC0128"/>
                </a:solidFill>
                <a:latin typeface="Courier New" pitchFamily="-65" charset="0"/>
              </a:rPr>
              <a:t>mflo</a:t>
            </a:r>
            <a:r>
              <a:rPr lang="en-GB" dirty="0">
                <a:solidFill>
                  <a:srgbClr val="FC0128"/>
                </a:solidFill>
                <a:latin typeface="Courier New" pitchFamily="-65" charset="0"/>
              </a:rPr>
              <a:t> </a:t>
            </a:r>
            <a:r>
              <a:rPr lang="en-GB" dirty="0">
                <a:solidFill>
                  <a:srgbClr val="FC0128"/>
                </a:solidFill>
              </a:rPr>
              <a:t>register</a:t>
            </a:r>
            <a:r>
              <a:rPr lang="en-GB" dirty="0"/>
              <a:t> to </a:t>
            </a:r>
            <a:r>
              <a:rPr lang="en-GB" u="sng" dirty="0"/>
              <a:t>m</a:t>
            </a:r>
            <a:r>
              <a:rPr lang="en-GB" dirty="0"/>
              <a:t>ove </a:t>
            </a:r>
            <a:r>
              <a:rPr lang="en-GB" u="sng" dirty="0"/>
              <a:t>f</a:t>
            </a:r>
            <a:r>
              <a:rPr lang="en-GB" dirty="0"/>
              <a:t>rom </a:t>
            </a:r>
            <a:r>
              <a:rPr lang="en-GB" dirty="0">
                <a:solidFill>
                  <a:srgbClr val="063DE8"/>
                </a:solidFill>
              </a:rPr>
              <a:t>hi</a:t>
            </a:r>
            <a:r>
              <a:rPr lang="en-GB" dirty="0"/>
              <a:t>, </a:t>
            </a:r>
            <a:r>
              <a:rPr lang="en-GB" dirty="0">
                <a:solidFill>
                  <a:srgbClr val="FC0128"/>
                </a:solidFill>
              </a:rPr>
              <a:t>lo</a:t>
            </a:r>
            <a:r>
              <a:rPr lang="en-GB" dirty="0"/>
              <a:t> to another register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6705600" cy="474662"/>
          </a:xfrm>
          <a:ln/>
        </p:spPr>
        <p:txBody>
          <a:bodyPr lIns="63360" tIns="25560" rIns="63360" bIns="2556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Integer Multiplication (3/3)</a:t>
            </a:r>
          </a:p>
        </p:txBody>
      </p:sp>
      <p:sp>
        <p:nvSpPr>
          <p:cNvPr id="229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5291138"/>
          </a:xfrm>
          <a:ln/>
        </p:spPr>
        <p:txBody>
          <a:bodyPr lIns="63360" tIns="25560" rIns="63360" bIns="25560"/>
          <a:lstStyle/>
          <a:p>
            <a:pPr marL="201613" indent="-2016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Example:</a:t>
            </a:r>
          </a:p>
          <a:p>
            <a:pPr lvl="1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in C:	</a:t>
            </a:r>
            <a:r>
              <a:rPr lang="en-GB" dirty="0">
                <a:latin typeface="Courier New" pitchFamily="-65" charset="0"/>
              </a:rPr>
              <a:t>a = </a:t>
            </a:r>
            <a:r>
              <a:rPr lang="en-GB" dirty="0" err="1">
                <a:latin typeface="Courier New" pitchFamily="-65" charset="0"/>
              </a:rPr>
              <a:t>b</a:t>
            </a:r>
            <a:r>
              <a:rPr lang="en-GB" dirty="0">
                <a:latin typeface="Courier New" pitchFamily="-65" charset="0"/>
              </a:rPr>
              <a:t> * </a:t>
            </a:r>
            <a:r>
              <a:rPr lang="en-GB" dirty="0" err="1">
                <a:latin typeface="Courier New" pitchFamily="-65" charset="0"/>
              </a:rPr>
              <a:t>c</a:t>
            </a:r>
            <a:r>
              <a:rPr lang="en-GB" dirty="0">
                <a:latin typeface="Courier New" pitchFamily="-65" charset="0"/>
              </a:rPr>
              <a:t>;</a:t>
            </a:r>
          </a:p>
          <a:p>
            <a:pPr lvl="1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in MIPS:</a:t>
            </a:r>
          </a:p>
          <a:p>
            <a:pPr marL="1255713" lvl="2" indent="-3413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let </a:t>
            </a:r>
            <a:r>
              <a:rPr lang="en-GB" dirty="0" err="1">
                <a:latin typeface="Courier New"/>
                <a:cs typeface="Courier New"/>
              </a:rPr>
              <a:t>b</a:t>
            </a:r>
            <a:r>
              <a:rPr lang="en-GB" dirty="0"/>
              <a:t> be </a:t>
            </a:r>
            <a:r>
              <a:rPr lang="en-GB" dirty="0">
                <a:latin typeface="Courier New"/>
                <a:cs typeface="Courier New"/>
              </a:rPr>
              <a:t>$s2</a:t>
            </a:r>
            <a:r>
              <a:rPr lang="en-GB" dirty="0"/>
              <a:t>; let </a:t>
            </a:r>
            <a:r>
              <a:rPr lang="en-GB" dirty="0" err="1">
                <a:latin typeface="Courier New"/>
                <a:cs typeface="Courier New"/>
              </a:rPr>
              <a:t>c</a:t>
            </a:r>
            <a:r>
              <a:rPr lang="en-GB" dirty="0"/>
              <a:t> be </a:t>
            </a:r>
            <a:r>
              <a:rPr lang="en-GB" dirty="0">
                <a:latin typeface="Courier New"/>
                <a:cs typeface="Courier New"/>
              </a:rPr>
              <a:t>$s3</a:t>
            </a:r>
            <a:r>
              <a:rPr lang="en-GB" dirty="0"/>
              <a:t>; and let </a:t>
            </a:r>
            <a:r>
              <a:rPr lang="en-GB" dirty="0">
                <a:latin typeface="Courier New"/>
                <a:cs typeface="Courier New"/>
              </a:rPr>
              <a:t>a</a:t>
            </a:r>
            <a:r>
              <a:rPr lang="en-GB" dirty="0"/>
              <a:t> be </a:t>
            </a:r>
            <a:r>
              <a:rPr lang="en-GB" dirty="0">
                <a:latin typeface="Courier New"/>
                <a:cs typeface="Courier New"/>
              </a:rPr>
              <a:t>$s0</a:t>
            </a:r>
            <a:r>
              <a:rPr lang="en-GB" dirty="0"/>
              <a:t> and </a:t>
            </a:r>
            <a:r>
              <a:rPr lang="en-GB" dirty="0">
                <a:latin typeface="Courier New"/>
                <a:cs typeface="Courier New"/>
              </a:rPr>
              <a:t>$s1</a:t>
            </a:r>
            <a:r>
              <a:rPr lang="en-GB" dirty="0"/>
              <a:t> (since it may be up to 64 bits)</a:t>
            </a:r>
          </a:p>
          <a:p>
            <a:pPr lvl="1" defTabSz="449263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	</a:t>
            </a:r>
            <a:r>
              <a:rPr lang="en-GB" dirty="0" err="1">
                <a:latin typeface="Courier New" pitchFamily="-65" charset="0"/>
              </a:rPr>
              <a:t>mult</a:t>
            </a:r>
            <a:r>
              <a:rPr lang="en-GB" dirty="0">
                <a:latin typeface="Courier New" pitchFamily="-65" charset="0"/>
              </a:rPr>
              <a:t> $s2,$s3	</a:t>
            </a:r>
            <a:r>
              <a:rPr lang="en-GB" dirty="0">
                <a:solidFill>
                  <a:schemeClr val="bg2"/>
                </a:solidFill>
                <a:latin typeface="Courier New" pitchFamily="-65" charset="0"/>
              </a:rPr>
              <a:t># </a:t>
            </a:r>
            <a:r>
              <a:rPr lang="en-GB" dirty="0" err="1">
                <a:solidFill>
                  <a:schemeClr val="bg2"/>
                </a:solidFill>
                <a:latin typeface="Courier New" pitchFamily="-65" charset="0"/>
              </a:rPr>
              <a:t>b</a:t>
            </a:r>
            <a:r>
              <a:rPr lang="en-GB" dirty="0">
                <a:solidFill>
                  <a:schemeClr val="bg2"/>
                </a:solidFill>
                <a:latin typeface="Courier New" pitchFamily="-65" charset="0"/>
              </a:rPr>
              <a:t>*</a:t>
            </a:r>
            <a:r>
              <a:rPr lang="en-GB" dirty="0" err="1">
                <a:solidFill>
                  <a:schemeClr val="bg2"/>
                </a:solidFill>
                <a:latin typeface="Courier New" pitchFamily="-65" charset="0"/>
              </a:rPr>
              <a:t>c</a:t>
            </a:r>
            <a:r>
              <a:rPr lang="en-GB" dirty="0">
                <a:latin typeface="Courier New" pitchFamily="-65" charset="0"/>
              </a:rPr>
              <a:t>		   </a:t>
            </a:r>
            <a:r>
              <a:rPr lang="en-GB" dirty="0" err="1">
                <a:latin typeface="Courier New" pitchFamily="-65" charset="0"/>
              </a:rPr>
              <a:t>mfhi</a:t>
            </a:r>
            <a:r>
              <a:rPr lang="en-GB" dirty="0">
                <a:latin typeface="Courier New" pitchFamily="-65" charset="0"/>
              </a:rPr>
              <a:t> $s0		</a:t>
            </a:r>
            <a:r>
              <a:rPr lang="en-GB" dirty="0">
                <a:solidFill>
                  <a:schemeClr val="bg2"/>
                </a:solidFill>
                <a:latin typeface="Courier New" pitchFamily="-65" charset="0"/>
              </a:rPr>
              <a:t># upper half </a:t>
            </a:r>
            <a:r>
              <a:rPr lang="en-GB" dirty="0" smtClean="0">
                <a:solidFill>
                  <a:schemeClr val="bg2"/>
                </a:solidFill>
                <a:latin typeface="Courier New" pitchFamily="-65" charset="0"/>
              </a:rPr>
              <a:t>of</a:t>
            </a:r>
            <a:br>
              <a:rPr lang="en-GB" dirty="0" smtClean="0">
                <a:solidFill>
                  <a:schemeClr val="bg2"/>
                </a:solidFill>
                <a:latin typeface="Courier New" pitchFamily="-65" charset="0"/>
              </a:rPr>
            </a:br>
            <a:r>
              <a:rPr lang="en-GB" dirty="0" smtClean="0">
                <a:solidFill>
                  <a:schemeClr val="bg2"/>
                </a:solidFill>
                <a:latin typeface="Courier New" pitchFamily="-65" charset="0"/>
              </a:rPr>
              <a:t>               # </a:t>
            </a:r>
            <a:r>
              <a:rPr lang="en-GB" dirty="0">
                <a:solidFill>
                  <a:schemeClr val="bg2"/>
                </a:solidFill>
                <a:latin typeface="Courier New" pitchFamily="-65" charset="0"/>
              </a:rPr>
              <a:t>product into $s0</a:t>
            </a:r>
            <a:r>
              <a:rPr lang="en-GB" dirty="0">
                <a:latin typeface="Courier New" pitchFamily="-65" charset="0"/>
              </a:rPr>
              <a:t/>
            </a:r>
            <a:br>
              <a:rPr lang="en-GB" dirty="0">
                <a:latin typeface="Courier New" pitchFamily="-65" charset="0"/>
              </a:rPr>
            </a:br>
            <a:r>
              <a:rPr lang="en-GB" dirty="0" err="1">
                <a:latin typeface="Courier New" pitchFamily="-65" charset="0"/>
              </a:rPr>
              <a:t>mflo</a:t>
            </a:r>
            <a:r>
              <a:rPr lang="en-GB" dirty="0">
                <a:latin typeface="Courier New" pitchFamily="-65" charset="0"/>
              </a:rPr>
              <a:t> $s1		</a:t>
            </a:r>
            <a:r>
              <a:rPr lang="en-GB" dirty="0">
                <a:solidFill>
                  <a:schemeClr val="bg2"/>
                </a:solidFill>
                <a:latin typeface="Courier New" pitchFamily="-65" charset="0"/>
              </a:rPr>
              <a:t># lower half of</a:t>
            </a:r>
            <a:r>
              <a:rPr lang="en-GB" dirty="0">
                <a:latin typeface="Courier New" pitchFamily="-65" charset="0"/>
              </a:rPr>
              <a:t/>
            </a:r>
            <a:br>
              <a:rPr lang="en-GB" dirty="0">
                <a:latin typeface="Courier New" pitchFamily="-65" charset="0"/>
              </a:rPr>
            </a:br>
            <a:r>
              <a:rPr lang="en-GB" dirty="0">
                <a:latin typeface="Courier New" pitchFamily="-65" charset="0"/>
              </a:rPr>
              <a:t>          </a:t>
            </a:r>
            <a:r>
              <a:rPr lang="en-GB" dirty="0" smtClean="0">
                <a:latin typeface="Courier New" pitchFamily="-65" charset="0"/>
              </a:rPr>
              <a:t>     </a:t>
            </a:r>
            <a:r>
              <a:rPr lang="en-GB" dirty="0">
                <a:solidFill>
                  <a:schemeClr val="bg2"/>
                </a:solidFill>
                <a:latin typeface="Courier New" pitchFamily="-65" charset="0"/>
              </a:rPr>
              <a:t># product into $s1</a:t>
            </a:r>
            <a:endParaRPr lang="en-GB" dirty="0">
              <a:latin typeface="Courier New" pitchFamily="-65" charset="0"/>
            </a:endParaRPr>
          </a:p>
          <a:p>
            <a:pPr marL="201613" indent="-2016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Note: Often, we only care about the lower half of the product.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5334000" cy="474662"/>
          </a:xfrm>
        </p:spPr>
        <p:txBody>
          <a:bodyPr/>
          <a:lstStyle/>
          <a:p>
            <a:r>
              <a:rPr lang="en-US" dirty="0"/>
              <a:t>Integer Division (1/2)</a:t>
            </a:r>
          </a:p>
        </p:txBody>
      </p:sp>
      <p:sp>
        <p:nvSpPr>
          <p:cNvPr id="229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457700"/>
          </a:xfrm>
        </p:spPr>
        <p:txBody>
          <a:bodyPr/>
          <a:lstStyle/>
          <a:p>
            <a:r>
              <a:rPr lang="en-US" dirty="0"/>
              <a:t>Paper and pencil example (unsigned):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-65" charset="0"/>
              </a:rPr>
              <a:t>				   </a:t>
            </a:r>
            <a:r>
              <a:rPr lang="en-US" u="sng" dirty="0">
                <a:latin typeface="Courier New" pitchFamily="-65" charset="0"/>
              </a:rPr>
              <a:t>   1001  </a:t>
            </a:r>
            <a:r>
              <a:rPr lang="en-US" dirty="0">
                <a:latin typeface="Courier New" pitchFamily="-65" charset="0"/>
              </a:rPr>
              <a:t> Quotient Divisor 1000|1001010	</a:t>
            </a:r>
            <a:r>
              <a:rPr lang="en-US" dirty="0" smtClean="0">
                <a:latin typeface="Courier New" pitchFamily="-65" charset="0"/>
              </a:rPr>
              <a:t>Dividend</a:t>
            </a:r>
            <a:br>
              <a:rPr lang="en-US" dirty="0" smtClean="0">
                <a:latin typeface="Courier New" pitchFamily="-65" charset="0"/>
              </a:rPr>
            </a:br>
            <a:r>
              <a:rPr lang="en-US" dirty="0" smtClean="0">
                <a:latin typeface="Courier New" pitchFamily="-65" charset="0"/>
              </a:rPr>
              <a:t>            -</a:t>
            </a:r>
            <a:r>
              <a:rPr lang="en-US" u="sng" dirty="0" smtClean="0">
                <a:latin typeface="Courier New" pitchFamily="-65" charset="0"/>
              </a:rPr>
              <a:t>1000</a:t>
            </a:r>
            <a:br>
              <a:rPr lang="en-US" u="sng" dirty="0" smtClean="0">
                <a:latin typeface="Courier New" pitchFamily="-65" charset="0"/>
              </a:rPr>
            </a:br>
            <a:r>
              <a:rPr lang="en-US" dirty="0" smtClean="0">
                <a:latin typeface="Courier New" pitchFamily="-65" charset="0"/>
              </a:rPr>
              <a:t>                10</a:t>
            </a:r>
            <a:br>
              <a:rPr lang="en-US" dirty="0" smtClean="0">
                <a:latin typeface="Courier New" pitchFamily="-65" charset="0"/>
              </a:rPr>
            </a:br>
            <a:r>
              <a:rPr lang="en-US" dirty="0" smtClean="0">
                <a:latin typeface="Courier New" pitchFamily="-65" charset="0"/>
              </a:rPr>
              <a:t>                101</a:t>
            </a:r>
            <a:br>
              <a:rPr lang="en-US" dirty="0" smtClean="0">
                <a:latin typeface="Courier New" pitchFamily="-65" charset="0"/>
              </a:rPr>
            </a:br>
            <a:r>
              <a:rPr lang="en-US" dirty="0" smtClean="0">
                <a:latin typeface="Courier New" pitchFamily="-65" charset="0"/>
              </a:rPr>
              <a:t>                1010</a:t>
            </a:r>
            <a:br>
              <a:rPr lang="en-US" dirty="0" smtClean="0">
                <a:latin typeface="Courier New" pitchFamily="-65" charset="0"/>
              </a:rPr>
            </a:br>
            <a:r>
              <a:rPr lang="en-US" dirty="0" smtClean="0">
                <a:latin typeface="Courier New" pitchFamily="-65" charset="0"/>
              </a:rPr>
              <a:t>               -</a:t>
            </a:r>
            <a:r>
              <a:rPr lang="en-US" u="sng" dirty="0" smtClean="0">
                <a:latin typeface="Courier New" pitchFamily="-65" charset="0"/>
              </a:rPr>
              <a:t>1000</a:t>
            </a:r>
            <a:br>
              <a:rPr lang="en-US" u="sng" dirty="0" smtClean="0">
                <a:latin typeface="Courier New" pitchFamily="-65" charset="0"/>
              </a:rPr>
            </a:br>
            <a:r>
              <a:rPr lang="en-US" dirty="0" smtClean="0">
                <a:latin typeface="Courier New" pitchFamily="-65" charset="0"/>
              </a:rPr>
              <a:t>                  10 Remainder</a:t>
            </a:r>
            <a:br>
              <a:rPr lang="en-US" dirty="0" smtClean="0">
                <a:latin typeface="Courier New" pitchFamily="-65" charset="0"/>
              </a:rPr>
            </a:br>
            <a:r>
              <a:rPr lang="en-US" dirty="0" smtClean="0">
                <a:latin typeface="Courier New" pitchFamily="-65" charset="0"/>
              </a:rPr>
              <a:t>                (</a:t>
            </a:r>
            <a:r>
              <a:rPr lang="en-US" dirty="0">
                <a:latin typeface="Courier New" pitchFamily="-65" charset="0"/>
              </a:rPr>
              <a:t>or Modulo result)</a:t>
            </a:r>
            <a:endParaRPr lang="en-US" u="sng" dirty="0">
              <a:latin typeface="Courier New" pitchFamily="-65" charset="0"/>
            </a:endParaRPr>
          </a:p>
          <a:p>
            <a:r>
              <a:rPr lang="en-US" sz="2800" dirty="0"/>
              <a:t>Dividend = Quotient </a:t>
            </a:r>
            <a:r>
              <a:rPr lang="en-US" sz="2800" dirty="0" err="1"/>
              <a:t>x</a:t>
            </a:r>
            <a:r>
              <a:rPr lang="en-US" sz="2800" dirty="0"/>
              <a:t> Divisor + Remainder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903788"/>
          </a:xfrm>
          <a:ln/>
        </p:spPr>
        <p:txBody>
          <a:bodyPr lIns="63360" tIns="25560" rIns="63360" bIns="25560"/>
          <a:lstStyle/>
          <a:p>
            <a:pPr marL="201613" indent="-201613" defTabSz="449263">
              <a:spcBef>
                <a:spcPts val="2263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Syntax of Division (signed):</a:t>
            </a:r>
          </a:p>
          <a:p>
            <a:pPr lvl="1" defTabSz="449263">
              <a:spcBef>
                <a:spcPts val="118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Courier New" pitchFamily="-65" charset="0"/>
              </a:rPr>
              <a:t>div</a:t>
            </a:r>
            <a:r>
              <a:rPr lang="en-GB" sz="2400" dirty="0"/>
              <a:t>	register1, register2</a:t>
            </a:r>
          </a:p>
          <a:p>
            <a:pPr lvl="1" defTabSz="449263">
              <a:spcBef>
                <a:spcPts val="118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Divides 32-bit register 1 by 32-bit register 2: </a:t>
            </a:r>
          </a:p>
          <a:p>
            <a:pPr lvl="1" defTabSz="449263">
              <a:spcBef>
                <a:spcPts val="118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puts remainder of division in </a:t>
            </a:r>
            <a:r>
              <a:rPr lang="en-GB" sz="2400" dirty="0">
                <a:latin typeface="Courier New" pitchFamily="-65" charset="0"/>
              </a:rPr>
              <a:t>hi</a:t>
            </a:r>
            <a:r>
              <a:rPr lang="en-GB" sz="2400" dirty="0"/>
              <a:t>, quotient in </a:t>
            </a:r>
            <a:r>
              <a:rPr lang="en-GB" sz="2400" dirty="0">
                <a:latin typeface="Courier New" pitchFamily="-65" charset="0"/>
              </a:rPr>
              <a:t>lo</a:t>
            </a:r>
          </a:p>
          <a:p>
            <a:pPr marL="201613" indent="-201613" defTabSz="449263">
              <a:spcBef>
                <a:spcPts val="2263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Implements C division (</a:t>
            </a:r>
            <a:r>
              <a:rPr lang="en-GB" sz="2800" dirty="0">
                <a:latin typeface="Courier New" pitchFamily="-65" charset="0"/>
              </a:rPr>
              <a:t>/</a:t>
            </a:r>
            <a:r>
              <a:rPr lang="en-GB" sz="2800" dirty="0"/>
              <a:t>) and modulo (</a:t>
            </a:r>
            <a:r>
              <a:rPr lang="en-GB" sz="2800" dirty="0">
                <a:latin typeface="Courier New" pitchFamily="-65" charset="0"/>
              </a:rPr>
              <a:t>%</a:t>
            </a:r>
            <a:r>
              <a:rPr lang="en-GB" sz="2800" dirty="0"/>
              <a:t>)</a:t>
            </a:r>
          </a:p>
          <a:p>
            <a:pPr marL="201613" indent="-201613" defTabSz="449263">
              <a:spcBef>
                <a:spcPts val="193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Example in C:	</a:t>
            </a:r>
            <a:r>
              <a:rPr lang="en-GB" sz="2400" dirty="0">
                <a:solidFill>
                  <a:srgbClr val="FFFF00"/>
                </a:solidFill>
                <a:latin typeface="Courier New" pitchFamily="-65" charset="0"/>
              </a:rPr>
              <a:t>a = </a:t>
            </a:r>
            <a:r>
              <a:rPr lang="en-GB" sz="2400" dirty="0" err="1">
                <a:solidFill>
                  <a:srgbClr val="FFFF00"/>
                </a:solidFill>
                <a:latin typeface="Courier New" pitchFamily="-65" charset="0"/>
              </a:rPr>
              <a:t>c</a:t>
            </a:r>
            <a:r>
              <a:rPr lang="en-GB" sz="2400" dirty="0">
                <a:solidFill>
                  <a:srgbClr val="FFFF00"/>
                </a:solidFill>
                <a:latin typeface="Courier New" pitchFamily="-65" charset="0"/>
              </a:rPr>
              <a:t> / </a:t>
            </a:r>
            <a:r>
              <a:rPr lang="en-GB" sz="2400" dirty="0" err="1">
                <a:solidFill>
                  <a:srgbClr val="FFFF00"/>
                </a:solidFill>
                <a:latin typeface="Courier New" pitchFamily="-65" charset="0"/>
              </a:rPr>
              <a:t>d</a:t>
            </a:r>
            <a:r>
              <a:rPr lang="en-GB" sz="2400" dirty="0" smtClean="0">
                <a:solidFill>
                  <a:srgbClr val="FFFF00"/>
                </a:solidFill>
                <a:latin typeface="Courier New" pitchFamily="-65" charset="0"/>
              </a:rPr>
              <a:t>;</a:t>
            </a:r>
            <a:r>
              <a:rPr lang="en-GB" sz="2800" dirty="0" smtClean="0">
                <a:solidFill>
                  <a:srgbClr val="FFFF00"/>
                </a:solidFill>
                <a:latin typeface="Courier New" pitchFamily="-65" charset="0"/>
              </a:rPr>
              <a:t>    </a:t>
            </a:r>
            <a:r>
              <a:rPr lang="en-GB" sz="2400" dirty="0" err="1" smtClean="0">
                <a:solidFill>
                  <a:srgbClr val="FFFF00"/>
                </a:solidFill>
                <a:latin typeface="Courier New" pitchFamily="-65" charset="0"/>
              </a:rPr>
              <a:t>b</a:t>
            </a:r>
            <a:r>
              <a:rPr lang="en-GB" sz="2400" dirty="0" smtClean="0">
                <a:solidFill>
                  <a:srgbClr val="FFFF00"/>
                </a:solidFill>
                <a:latin typeface="Courier New" pitchFamily="-65" charset="0"/>
              </a:rPr>
              <a:t> </a:t>
            </a:r>
            <a:r>
              <a:rPr lang="en-GB" sz="2400" dirty="0">
                <a:solidFill>
                  <a:srgbClr val="FFFF00"/>
                </a:solidFill>
                <a:latin typeface="Courier New" pitchFamily="-65" charset="0"/>
              </a:rPr>
              <a:t>= </a:t>
            </a:r>
            <a:r>
              <a:rPr lang="en-GB" sz="2400" dirty="0" err="1">
                <a:solidFill>
                  <a:srgbClr val="FFFF00"/>
                </a:solidFill>
                <a:latin typeface="Courier New" pitchFamily="-65" charset="0"/>
              </a:rPr>
              <a:t>c</a:t>
            </a:r>
            <a:r>
              <a:rPr lang="en-GB" sz="2400" dirty="0">
                <a:solidFill>
                  <a:srgbClr val="FFFF00"/>
                </a:solidFill>
                <a:latin typeface="Courier New" pitchFamily="-65" charset="0"/>
              </a:rPr>
              <a:t> % </a:t>
            </a:r>
            <a:r>
              <a:rPr lang="en-GB" sz="2400" dirty="0" err="1">
                <a:solidFill>
                  <a:srgbClr val="FFFF00"/>
                </a:solidFill>
                <a:latin typeface="Courier New" pitchFamily="-65" charset="0"/>
              </a:rPr>
              <a:t>d</a:t>
            </a:r>
            <a:r>
              <a:rPr lang="en-GB" sz="2400" dirty="0">
                <a:solidFill>
                  <a:srgbClr val="FFFF00"/>
                </a:solidFill>
                <a:latin typeface="Courier New" pitchFamily="-65" charset="0"/>
              </a:rPr>
              <a:t>;</a:t>
            </a:r>
          </a:p>
          <a:p>
            <a:pPr marL="201613" indent="-201613" defTabSz="449263">
              <a:spcBef>
                <a:spcPts val="193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in MIPS: </a:t>
            </a:r>
            <a:r>
              <a:rPr lang="en-GB" sz="2400" dirty="0">
                <a:latin typeface="Courier New" pitchFamily="-65" charset="0"/>
              </a:rPr>
              <a:t>a</a:t>
            </a:r>
            <a:r>
              <a:rPr lang="en-GB" sz="2400" dirty="0">
                <a:latin typeface="Symbol" pitchFamily="-65" charset="2"/>
              </a:rPr>
              <a:t></a:t>
            </a:r>
            <a:r>
              <a:rPr lang="en-GB" sz="2400" dirty="0">
                <a:latin typeface="Courier New" pitchFamily="-65" charset="0"/>
              </a:rPr>
              <a:t>$s0;b</a:t>
            </a:r>
            <a:r>
              <a:rPr lang="en-GB" sz="2400" dirty="0">
                <a:latin typeface="Symbol" pitchFamily="-65" charset="2"/>
              </a:rPr>
              <a:t></a:t>
            </a:r>
            <a:r>
              <a:rPr lang="en-GB" sz="2400" dirty="0">
                <a:latin typeface="Courier New" pitchFamily="-65" charset="0"/>
              </a:rPr>
              <a:t>$s1;c</a:t>
            </a:r>
            <a:r>
              <a:rPr lang="en-GB" sz="2400" dirty="0">
                <a:latin typeface="Symbol" pitchFamily="-65" charset="2"/>
              </a:rPr>
              <a:t></a:t>
            </a:r>
            <a:r>
              <a:rPr lang="en-GB" sz="2400" dirty="0">
                <a:latin typeface="Courier New" pitchFamily="-65" charset="0"/>
              </a:rPr>
              <a:t>$s2;d</a:t>
            </a:r>
            <a:r>
              <a:rPr lang="en-GB" sz="2400" dirty="0">
                <a:latin typeface="Symbol" pitchFamily="-65" charset="2"/>
              </a:rPr>
              <a:t></a:t>
            </a:r>
            <a:r>
              <a:rPr lang="en-GB" sz="2400" dirty="0">
                <a:latin typeface="Courier New" pitchFamily="-65" charset="0"/>
              </a:rPr>
              <a:t>$s3</a:t>
            </a:r>
          </a:p>
          <a:p>
            <a:pPr lvl="1" defTabSz="449263">
              <a:spcBef>
                <a:spcPts val="1188"/>
              </a:spcBef>
              <a:buSzPct val="85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	</a:t>
            </a:r>
            <a:r>
              <a:rPr lang="en-GB" sz="2400" dirty="0">
                <a:latin typeface="Courier New" pitchFamily="-65" charset="0"/>
              </a:rPr>
              <a:t>div  $s2,$s3	</a:t>
            </a:r>
            <a:r>
              <a:rPr lang="en-GB" sz="2400" i="1" dirty="0">
                <a:solidFill>
                  <a:srgbClr val="919191"/>
                </a:solidFill>
                <a:latin typeface="Courier New" pitchFamily="-65" charset="0"/>
              </a:rPr>
              <a:t># lo=</a:t>
            </a:r>
            <a:r>
              <a:rPr lang="en-GB" sz="2400" i="1" dirty="0" err="1">
                <a:solidFill>
                  <a:srgbClr val="919191"/>
                </a:solidFill>
                <a:latin typeface="Courier New" pitchFamily="-65" charset="0"/>
              </a:rPr>
              <a:t>c/d</a:t>
            </a:r>
            <a:r>
              <a:rPr lang="en-GB" sz="2400" i="1" dirty="0">
                <a:solidFill>
                  <a:srgbClr val="919191"/>
                </a:solidFill>
                <a:latin typeface="Courier New" pitchFamily="-65" charset="0"/>
              </a:rPr>
              <a:t>, hi=</a:t>
            </a:r>
            <a:r>
              <a:rPr lang="en-GB" sz="2400" i="1" dirty="0" err="1">
                <a:solidFill>
                  <a:srgbClr val="919191"/>
                </a:solidFill>
                <a:latin typeface="Courier New" pitchFamily="-65" charset="0"/>
              </a:rPr>
              <a:t>c%d</a:t>
            </a:r>
            <a:r>
              <a:rPr lang="en-GB" sz="2400" dirty="0">
                <a:latin typeface="Courier New" pitchFamily="-65" charset="0"/>
              </a:rPr>
              <a:t>	   </a:t>
            </a:r>
            <a:r>
              <a:rPr lang="en-GB" sz="2400" dirty="0" err="1">
                <a:latin typeface="Courier New" pitchFamily="-65" charset="0"/>
              </a:rPr>
              <a:t>mflo</a:t>
            </a:r>
            <a:r>
              <a:rPr lang="en-GB" sz="2400" dirty="0">
                <a:latin typeface="Courier New" pitchFamily="-65" charset="0"/>
              </a:rPr>
              <a:t> $s0		</a:t>
            </a:r>
            <a:r>
              <a:rPr lang="en-GB" sz="2400" i="1" dirty="0">
                <a:solidFill>
                  <a:srgbClr val="919191"/>
                </a:solidFill>
                <a:latin typeface="Courier New" pitchFamily="-65" charset="0"/>
              </a:rPr>
              <a:t># get quotient</a:t>
            </a:r>
            <a:r>
              <a:rPr lang="en-GB" sz="2400" dirty="0">
                <a:latin typeface="Courier New" pitchFamily="-65" charset="0"/>
              </a:rPr>
              <a:t>	</a:t>
            </a:r>
            <a:br>
              <a:rPr lang="en-GB" sz="2400" dirty="0">
                <a:latin typeface="Courier New" pitchFamily="-65" charset="0"/>
              </a:rPr>
            </a:br>
            <a:r>
              <a:rPr lang="en-GB" sz="2400" dirty="0" err="1">
                <a:latin typeface="Courier New" pitchFamily="-65" charset="0"/>
              </a:rPr>
              <a:t>mfhi</a:t>
            </a:r>
            <a:r>
              <a:rPr lang="en-GB" sz="2400" dirty="0">
                <a:latin typeface="Courier New" pitchFamily="-65" charset="0"/>
              </a:rPr>
              <a:t> $s1		</a:t>
            </a:r>
            <a:r>
              <a:rPr lang="en-GB" sz="2400" i="1" dirty="0">
                <a:solidFill>
                  <a:srgbClr val="919191"/>
                </a:solidFill>
                <a:latin typeface="Courier New" pitchFamily="-65" charset="0"/>
              </a:rPr>
              <a:t># get remainder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Integer Division (2/2)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3921125"/>
          </a:xfrm>
        </p:spPr>
        <p:txBody>
          <a:bodyPr/>
          <a:lstStyle/>
          <a:p>
            <a:r>
              <a:rPr lang="en-US" dirty="0"/>
              <a:t>Interpretation </a:t>
            </a:r>
            <a:r>
              <a:rPr lang="en-US" dirty="0" err="1"/>
              <a:t>vs</a:t>
            </a:r>
            <a:r>
              <a:rPr lang="en-US" dirty="0"/>
              <a:t> Translation</a:t>
            </a:r>
          </a:p>
          <a:p>
            <a:r>
              <a:rPr lang="en-US" dirty="0"/>
              <a:t>Translating C Programs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C</a:t>
            </a:r>
            <a:r>
              <a:rPr lang="en-US" dirty="0"/>
              <a:t>ompiler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A</a:t>
            </a:r>
            <a:r>
              <a:rPr lang="en-US" dirty="0"/>
              <a:t>ssembler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L</a:t>
            </a:r>
            <a:r>
              <a:rPr lang="en-US" dirty="0">
                <a:solidFill>
                  <a:schemeClr val="bg2"/>
                </a:solidFill>
              </a:rPr>
              <a:t>inker (next time)</a:t>
            </a:r>
            <a:endParaRPr lang="en-US" dirty="0"/>
          </a:p>
          <a:p>
            <a:pPr lvl="1"/>
            <a:r>
              <a:rPr lang="en-US" dirty="0">
                <a:solidFill>
                  <a:schemeClr val="accent2"/>
                </a:solidFill>
              </a:rPr>
              <a:t>L</a:t>
            </a:r>
            <a:r>
              <a:rPr lang="en-US" dirty="0">
                <a:solidFill>
                  <a:schemeClr val="bg2"/>
                </a:solidFill>
              </a:rPr>
              <a:t>oader (next time)</a:t>
            </a:r>
            <a:endParaRPr lang="en-US" dirty="0"/>
          </a:p>
          <a:p>
            <a:r>
              <a:rPr lang="en-US" dirty="0">
                <a:solidFill>
                  <a:schemeClr val="bg2"/>
                </a:solidFill>
              </a:rPr>
              <a:t>An Example (next time)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Language Execution Continuum</a:t>
            </a:r>
            <a:endParaRPr lang="en-US" dirty="0"/>
          </a:p>
        </p:txBody>
      </p:sp>
      <p:sp>
        <p:nvSpPr>
          <p:cNvPr id="225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>
                <a:solidFill>
                  <a:schemeClr val="accent2"/>
                </a:solidFill>
              </a:rPr>
              <a:t>Interpreter </a:t>
            </a:r>
            <a:r>
              <a:rPr lang="en-US" dirty="0" smtClean="0"/>
              <a:t>is a program that executes other programs.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Language </a:t>
            </a:r>
            <a:r>
              <a:rPr lang="en-US" dirty="0" smtClean="0">
                <a:solidFill>
                  <a:schemeClr val="accent1"/>
                </a:solidFill>
              </a:rPr>
              <a:t>translation </a:t>
            </a:r>
            <a:r>
              <a:rPr lang="en-US" dirty="0" smtClean="0"/>
              <a:t>gives us another option. </a:t>
            </a:r>
          </a:p>
          <a:p>
            <a:r>
              <a:rPr lang="en-US" dirty="0" smtClean="0"/>
              <a:t>In general, we </a:t>
            </a:r>
            <a:r>
              <a:rPr lang="en-US" dirty="0" smtClean="0">
                <a:solidFill>
                  <a:schemeClr val="accent2"/>
                </a:solidFill>
              </a:rPr>
              <a:t>interpret </a:t>
            </a:r>
            <a:r>
              <a:rPr lang="en-US" dirty="0" smtClean="0"/>
              <a:t>a high level language when efficiency is not critical and </a:t>
            </a:r>
            <a:r>
              <a:rPr lang="en-US" dirty="0" smtClean="0">
                <a:solidFill>
                  <a:schemeClr val="accent1"/>
                </a:solidFill>
              </a:rPr>
              <a:t>translate </a:t>
            </a:r>
            <a:r>
              <a:rPr lang="en-US" dirty="0" smtClean="0"/>
              <a:t>to a lower level language to up performance</a:t>
            </a:r>
            <a:endParaRPr lang="en-US" dirty="0"/>
          </a:p>
        </p:txBody>
      </p:sp>
      <p:sp>
        <p:nvSpPr>
          <p:cNvPr id="2259972" name="Line 4"/>
          <p:cNvSpPr>
            <a:spLocks noChangeShapeType="1"/>
          </p:cNvSpPr>
          <p:nvPr/>
        </p:nvSpPr>
        <p:spPr bwMode="auto">
          <a:xfrm>
            <a:off x="457200" y="3169767"/>
            <a:ext cx="815340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endParaRPr lang="en-US">
              <a:solidFill>
                <a:schemeClr val="accent3">
                  <a:lumMod val="20000"/>
                  <a:lumOff val="80000"/>
                </a:schemeClr>
              </a:solidFill>
              <a:latin typeface="18 VAG Rounded Bold   07390"/>
            </a:endParaRPr>
          </a:p>
        </p:txBody>
      </p:sp>
      <p:sp>
        <p:nvSpPr>
          <p:cNvPr id="2259973" name="Text Box 5"/>
          <p:cNvSpPr txBox="1">
            <a:spLocks noChangeArrowheads="1"/>
          </p:cNvSpPr>
          <p:nvPr/>
        </p:nvSpPr>
        <p:spPr bwMode="auto">
          <a:xfrm>
            <a:off x="609600" y="3261842"/>
            <a:ext cx="2539157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18 VAG Rounded Bold   07390"/>
              </a:rPr>
              <a:t>Easy to program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18 VAG Rounded Bold   07390"/>
              </a:rPr>
              <a:t>Inefficient to interpret</a:t>
            </a:r>
          </a:p>
        </p:txBody>
      </p:sp>
      <p:sp>
        <p:nvSpPr>
          <p:cNvPr id="2259974" name="Text Box 6"/>
          <p:cNvSpPr txBox="1">
            <a:spLocks noChangeArrowheads="1"/>
          </p:cNvSpPr>
          <p:nvPr/>
        </p:nvSpPr>
        <p:spPr bwMode="auto">
          <a:xfrm>
            <a:off x="6137052" y="3261842"/>
            <a:ext cx="2321148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lnSpc>
                <a:spcPct val="85000"/>
              </a:lnSpc>
              <a:spcBef>
                <a:spcPct val="40000"/>
              </a:spcBef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18 VAG Rounded Bold   07390"/>
              </a:rPr>
              <a:t>Efficient to interpret</a:t>
            </a:r>
          </a:p>
          <a:p>
            <a:pPr algn="r">
              <a:lnSpc>
                <a:spcPct val="85000"/>
              </a:lnSpc>
              <a:spcBef>
                <a:spcPct val="40000"/>
              </a:spcBef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18 VAG Rounded Bold   07390"/>
              </a:rPr>
              <a:t>Difficult to program</a:t>
            </a:r>
          </a:p>
        </p:txBody>
      </p:sp>
      <p:sp>
        <p:nvSpPr>
          <p:cNvPr id="2259975" name="Text Box 7"/>
          <p:cNvSpPr txBox="1">
            <a:spLocks noChangeArrowheads="1"/>
          </p:cNvSpPr>
          <p:nvPr/>
        </p:nvSpPr>
        <p:spPr bwMode="auto">
          <a:xfrm>
            <a:off x="609600" y="2788841"/>
            <a:ext cx="2514600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18 VAG Rounded Bold   07390"/>
              </a:rPr>
              <a:t>Scheme   Java   C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18 VAG Rounded Bold   07390"/>
              </a:rPr>
              <a:t>++  </a:t>
            </a:r>
          </a:p>
        </p:txBody>
      </p:sp>
      <p:sp>
        <p:nvSpPr>
          <p:cNvPr id="2259976" name="Text Box 8"/>
          <p:cNvSpPr txBox="1">
            <a:spLocks noChangeArrowheads="1"/>
          </p:cNvSpPr>
          <p:nvPr/>
        </p:nvSpPr>
        <p:spPr bwMode="auto">
          <a:xfrm>
            <a:off x="3124200" y="2014299"/>
            <a:ext cx="294953" cy="1114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18 VAG Rounded Bold   0739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18 VAG Rounded Bold   0739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18 VAG Rounded Bold   07390"/>
              </a:rPr>
              <a:t>C</a:t>
            </a:r>
          </a:p>
        </p:txBody>
      </p:sp>
      <p:sp>
        <p:nvSpPr>
          <p:cNvPr id="2259977" name="Text Box 9"/>
          <p:cNvSpPr txBox="1">
            <a:spLocks noChangeArrowheads="1"/>
          </p:cNvSpPr>
          <p:nvPr/>
        </p:nvSpPr>
        <p:spPr bwMode="auto">
          <a:xfrm>
            <a:off x="4191000" y="1981200"/>
            <a:ext cx="1218282" cy="1114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endParaRPr lang="en-US" sz="2000" b="1">
              <a:solidFill>
                <a:schemeClr val="accent3">
                  <a:lumMod val="20000"/>
                  <a:lumOff val="80000"/>
                </a:schemeClr>
              </a:solidFill>
              <a:latin typeface="18 VAG Rounded Bold   0739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endParaRPr lang="en-US" sz="2000" b="1">
              <a:solidFill>
                <a:schemeClr val="accent3">
                  <a:lumMod val="20000"/>
                  <a:lumOff val="80000"/>
                </a:schemeClr>
              </a:solidFill>
              <a:latin typeface="18 VAG Rounded Bold   0739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18 VAG Rounded Bold   07390"/>
              </a:rPr>
              <a:t>Assembly</a:t>
            </a:r>
          </a:p>
        </p:txBody>
      </p:sp>
      <p:sp>
        <p:nvSpPr>
          <p:cNvPr id="2259978" name="Text Box 10"/>
          <p:cNvSpPr txBox="1">
            <a:spLocks noChangeArrowheads="1"/>
          </p:cNvSpPr>
          <p:nvPr/>
        </p:nvSpPr>
        <p:spPr bwMode="auto">
          <a:xfrm>
            <a:off x="6096000" y="1981200"/>
            <a:ext cx="2244204" cy="1114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18 VAG Rounded Bold   0739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18 VAG Rounded Bold   0739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18 VAG Rounded Bold   07390"/>
              </a:rPr>
              <a:t>machine language</a:t>
            </a:r>
          </a:p>
        </p:txBody>
      </p:sp>
      <p:sp>
        <p:nvSpPr>
          <p:cNvPr id="2259979" name="Text Box 11"/>
          <p:cNvSpPr txBox="1">
            <a:spLocks noChangeArrowheads="1"/>
          </p:cNvSpPr>
          <p:nvPr/>
        </p:nvSpPr>
        <p:spPr bwMode="auto">
          <a:xfrm>
            <a:off x="4876800" y="2423642"/>
            <a:ext cx="1756891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18 VAG Rounded Bold   07390"/>
              </a:rPr>
              <a:t>Java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18 VAG Rounded Bold   07390"/>
              </a:rPr>
              <a:t>bytecode</a:t>
            </a:r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18 VAG Rounded Bold   0739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Interpretation vs Translation</a:t>
            </a:r>
            <a:endParaRPr lang="en-US"/>
          </a:p>
        </p:txBody>
      </p:sp>
      <p:sp>
        <p:nvSpPr>
          <p:cNvPr id="226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run a program written in a source language?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Interpreter</a:t>
            </a:r>
            <a:r>
              <a:rPr lang="en-US" dirty="0" smtClean="0"/>
              <a:t>: Directly executes a program in the source language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Translator</a:t>
            </a:r>
            <a:r>
              <a:rPr lang="en-US" dirty="0" smtClean="0"/>
              <a:t>: Converts a program from the source language to an equivalent program in another language</a:t>
            </a:r>
          </a:p>
          <a:p>
            <a:r>
              <a:rPr lang="en-US" dirty="0" smtClean="0"/>
              <a:t>For example, consider a Scheme program </a:t>
            </a:r>
            <a:r>
              <a:rPr lang="en-US" dirty="0" err="1" smtClean="0">
                <a:latin typeface="Courier New"/>
                <a:cs typeface="Courier New"/>
              </a:rPr>
              <a:t>foo.scm</a:t>
            </a:r>
            <a:endParaRPr lang="en-US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sp>
        <p:nvSpPr>
          <p:cNvPr id="226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Scheme </a:t>
            </a:r>
            <a:r>
              <a:rPr lang="en-US" dirty="0" smtClean="0"/>
              <a:t>Interpreter is just a program that reads a scheme program and performs the functions of that scheme program</a:t>
            </a:r>
            <a:r>
              <a:rPr lang="en-US" dirty="0" smtClean="0"/>
              <a:t>.</a:t>
            </a:r>
            <a:endParaRPr lang="en-US" dirty="0" smtClean="0"/>
          </a:p>
        </p:txBody>
      </p:sp>
      <p:cxnSp>
        <p:nvCxnSpPr>
          <p:cNvPr id="2262021" name="AutoShape 5"/>
          <p:cNvCxnSpPr>
            <a:cxnSpLocks noChangeShapeType="1"/>
          </p:cNvCxnSpPr>
          <p:nvPr/>
        </p:nvCxnSpPr>
        <p:spPr bwMode="auto">
          <a:xfrm rot="5400000">
            <a:off x="3848894" y="2780506"/>
            <a:ext cx="14478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15" name="Diagram 14"/>
          <p:cNvGraphicFramePr/>
          <p:nvPr/>
        </p:nvGraphicFramePr>
        <p:xfrm>
          <a:off x="1524000" y="1676400"/>
          <a:ext cx="6096000" cy="2489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Translation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Scheme Compiler is a translator from Scheme to machine language.</a:t>
            </a:r>
          </a:p>
          <a:p>
            <a:r>
              <a:rPr lang="en-US" dirty="0" smtClean="0"/>
              <a:t>The processor is a hardware </a:t>
            </a:r>
            <a:r>
              <a:rPr lang="en-US" dirty="0" err="1" smtClean="0"/>
              <a:t>interpeter</a:t>
            </a:r>
            <a:r>
              <a:rPr lang="en-US" dirty="0" smtClean="0"/>
              <a:t> of machine language. </a:t>
            </a:r>
          </a:p>
          <a:p>
            <a:endParaRPr lang="en-US" dirty="0"/>
          </a:p>
        </p:txBody>
      </p:sp>
      <p:graphicFrame>
        <p:nvGraphicFramePr>
          <p:cNvPr id="16" name="Diagram 15"/>
          <p:cNvGraphicFramePr/>
          <p:nvPr/>
        </p:nvGraphicFramePr>
        <p:xfrm>
          <a:off x="2133600" y="3124200"/>
          <a:ext cx="4876800" cy="3479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Interpretation</a:t>
            </a:r>
            <a:endParaRPr lang="en-US"/>
          </a:p>
        </p:txBody>
      </p:sp>
      <p:sp>
        <p:nvSpPr>
          <p:cNvPr id="226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good reason to interpret machine language in software?</a:t>
            </a:r>
          </a:p>
          <a:p>
            <a:r>
              <a:rPr lang="en-US" dirty="0" smtClean="0"/>
              <a:t>SPIM – useful for learning / debugging</a:t>
            </a:r>
          </a:p>
          <a:p>
            <a:r>
              <a:rPr lang="en-US" dirty="0" smtClean="0"/>
              <a:t>Apple Macintosh conversion</a:t>
            </a:r>
          </a:p>
          <a:p>
            <a:pPr lvl="1"/>
            <a:r>
              <a:rPr lang="en-US" dirty="0" smtClean="0"/>
              <a:t>Switched from Motorola 680x0 instruction architecture to PowerPC.</a:t>
            </a:r>
          </a:p>
          <a:p>
            <a:pPr lvl="2"/>
            <a:r>
              <a:rPr lang="en-US" dirty="0" smtClean="0"/>
              <a:t>S</a:t>
            </a:r>
            <a:r>
              <a:rPr lang="en-US" dirty="0" smtClean="0"/>
              <a:t>imilar issue with switch to x86.</a:t>
            </a:r>
          </a:p>
          <a:p>
            <a:pPr lvl="1"/>
            <a:r>
              <a:rPr lang="en-US" dirty="0" smtClean="0"/>
              <a:t>Could require all programs to be re-translated from high level language</a:t>
            </a:r>
          </a:p>
          <a:p>
            <a:pPr lvl="1"/>
            <a:r>
              <a:rPr lang="en-US" dirty="0" smtClean="0"/>
              <a:t>Instead, let executables contain old and/or new machine code, interpret old code in software if necessary (emulation)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27175</TotalTime>
  <Pages>47</Pages>
  <Words>2439</Words>
  <Application>Microsoft PowerPoint 4.0</Application>
  <PresentationFormat>Letter Paper (8.5x11 in)</PresentationFormat>
  <Paragraphs>272</Paragraphs>
  <Slides>33</Slides>
  <Notes>12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Metro</vt:lpstr>
      <vt:lpstr>Tiny etch-a-sketch</vt:lpstr>
      <vt:lpstr>George A. Badgley, 1909-2008</vt:lpstr>
      <vt:lpstr>Review</vt:lpstr>
      <vt:lpstr>Overview</vt:lpstr>
      <vt:lpstr>Language Execution Continuum</vt:lpstr>
      <vt:lpstr>Interpretation vs Translation</vt:lpstr>
      <vt:lpstr>Interpretation</vt:lpstr>
      <vt:lpstr>Translation</vt:lpstr>
      <vt:lpstr>Interpretation</vt:lpstr>
      <vt:lpstr>Interpretation vs. Translation? (1/2)</vt:lpstr>
      <vt:lpstr>Interpretation vs. Translation? (2/2)</vt:lpstr>
      <vt:lpstr>Steps to Starting a Program (translation)</vt:lpstr>
      <vt:lpstr>Compiler</vt:lpstr>
      <vt:lpstr>Administrivia…</vt:lpstr>
      <vt:lpstr>Where Are We Now?</vt:lpstr>
      <vt:lpstr>Assembler</vt:lpstr>
      <vt:lpstr>Assembler Directives (p. A-51 to A-53)</vt:lpstr>
      <vt:lpstr>Pseudoinstruction Replacement</vt:lpstr>
      <vt:lpstr>Producing Machine Language (1/3)</vt:lpstr>
      <vt:lpstr>Producing Machine Language (2/3)</vt:lpstr>
      <vt:lpstr>Producing Machine Language (3/3)</vt:lpstr>
      <vt:lpstr>Symbol Table</vt:lpstr>
      <vt:lpstr>Relocation Table</vt:lpstr>
      <vt:lpstr>Object File Format</vt:lpstr>
      <vt:lpstr>Peer Instruction</vt:lpstr>
      <vt:lpstr>Peer Instruction Answer</vt:lpstr>
      <vt:lpstr>And in conclusion…</vt:lpstr>
      <vt:lpstr>Bonus slides</vt:lpstr>
      <vt:lpstr>Integer Multiplication (1/3)</vt:lpstr>
      <vt:lpstr>Integer Multiplication (2/3)</vt:lpstr>
      <vt:lpstr>Integer Multiplication (3/3)</vt:lpstr>
      <vt:lpstr>Integer Division (1/2)</vt:lpstr>
      <vt:lpstr>Integer Division (2/2)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1932</cp:revision>
  <cp:lastPrinted>2008-03-04T23:15:40Z</cp:lastPrinted>
  <dcterms:created xsi:type="dcterms:W3CDTF">2008-03-04T18:05:20Z</dcterms:created>
  <dcterms:modified xsi:type="dcterms:W3CDTF">2008-03-04T23:15:48Z</dcterms:modified>
</cp:coreProperties>
</file>