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7" r:id="rId3"/>
    <p:sldMasterId id="2147483689" r:id="rId4"/>
    <p:sldMasterId id="2147483702" r:id="rId5"/>
  </p:sldMasterIdLst>
  <p:notesMasterIdLst>
    <p:notesMasterId r:id="rId63"/>
  </p:notesMasterIdLst>
  <p:sldIdLst>
    <p:sldId id="256" r:id="rId6"/>
    <p:sldId id="266" r:id="rId7"/>
    <p:sldId id="268" r:id="rId8"/>
    <p:sldId id="332" r:id="rId9"/>
    <p:sldId id="333" r:id="rId10"/>
    <p:sldId id="334" r:id="rId11"/>
    <p:sldId id="335" r:id="rId12"/>
    <p:sldId id="350" r:id="rId13"/>
    <p:sldId id="361" r:id="rId14"/>
    <p:sldId id="371" r:id="rId15"/>
    <p:sldId id="372" r:id="rId16"/>
    <p:sldId id="352" r:id="rId17"/>
    <p:sldId id="353" r:id="rId18"/>
    <p:sldId id="411" r:id="rId19"/>
    <p:sldId id="377" r:id="rId20"/>
    <p:sldId id="378" r:id="rId21"/>
    <p:sldId id="379" r:id="rId22"/>
    <p:sldId id="380" r:id="rId23"/>
    <p:sldId id="381" r:id="rId24"/>
    <p:sldId id="382" r:id="rId25"/>
    <p:sldId id="308" r:id="rId26"/>
    <p:sldId id="311" r:id="rId27"/>
    <p:sldId id="320" r:id="rId28"/>
    <p:sldId id="403" r:id="rId29"/>
    <p:sldId id="404" r:id="rId30"/>
    <p:sldId id="386" r:id="rId31"/>
    <p:sldId id="387" r:id="rId32"/>
    <p:sldId id="388" r:id="rId33"/>
    <p:sldId id="389" r:id="rId34"/>
    <p:sldId id="390" r:id="rId35"/>
    <p:sldId id="368" r:id="rId36"/>
    <p:sldId id="392" r:id="rId37"/>
    <p:sldId id="393" r:id="rId38"/>
    <p:sldId id="394" r:id="rId39"/>
    <p:sldId id="369" r:id="rId40"/>
    <p:sldId id="370" r:id="rId41"/>
    <p:sldId id="348" r:id="rId42"/>
    <p:sldId id="349" r:id="rId43"/>
    <p:sldId id="401" r:id="rId44"/>
    <p:sldId id="402" r:id="rId45"/>
    <p:sldId id="406" r:id="rId46"/>
    <p:sldId id="407" r:id="rId47"/>
    <p:sldId id="418" r:id="rId48"/>
    <p:sldId id="409" r:id="rId49"/>
    <p:sldId id="410" r:id="rId50"/>
    <p:sldId id="398" r:id="rId51"/>
    <p:sldId id="399" r:id="rId52"/>
    <p:sldId id="317" r:id="rId53"/>
    <p:sldId id="362" r:id="rId54"/>
    <p:sldId id="321" r:id="rId55"/>
    <p:sldId id="299" r:id="rId56"/>
    <p:sldId id="400" r:id="rId57"/>
    <p:sldId id="338" r:id="rId58"/>
    <p:sldId id="420" r:id="rId59"/>
    <p:sldId id="325" r:id="rId60"/>
    <p:sldId id="326" r:id="rId61"/>
    <p:sldId id="405"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9" d="100"/>
          <a:sy n="79" d="100"/>
        </p:scale>
        <p:origin x="-64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4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03618-A8EF-F941-90C4-0203BF09A486}" type="doc">
      <dgm:prSet loTypeId="urn:microsoft.com/office/officeart/2005/8/layout/cycle7" loCatId="cycle" qsTypeId="urn:microsoft.com/office/officeart/2005/8/quickstyle/simple4" qsCatId="simple" csTypeId="urn:microsoft.com/office/officeart/2005/8/colors/accent1_2" csCatId="accent1" phldr="1"/>
      <dgm:spPr/>
      <dgm:t>
        <a:bodyPr/>
        <a:lstStyle/>
        <a:p>
          <a:endParaRPr lang="en-US"/>
        </a:p>
      </dgm:t>
    </dgm:pt>
    <dgm:pt modelId="{9793BE3D-A92A-4E48-BC29-0EB3AEA1BADD}">
      <dgm:prSet phldrT="[Text]"/>
      <dgm:spPr/>
      <dgm:t>
        <a:bodyPr/>
        <a:lstStyle/>
        <a:p>
          <a:r>
            <a:rPr lang="en-US" dirty="0" smtClean="0"/>
            <a:t>Recognition</a:t>
          </a:r>
          <a:endParaRPr lang="en-US" dirty="0"/>
        </a:p>
      </dgm:t>
    </dgm:pt>
    <dgm:pt modelId="{802874DF-E37A-EA4B-A61D-B4AFDB70FF95}" type="parTrans" cxnId="{46DD28DD-A97B-0240-B839-C8AFAFFB21AF}">
      <dgm:prSet/>
      <dgm:spPr/>
      <dgm:t>
        <a:bodyPr/>
        <a:lstStyle/>
        <a:p>
          <a:endParaRPr lang="en-US"/>
        </a:p>
      </dgm:t>
    </dgm:pt>
    <dgm:pt modelId="{F8D39143-B474-F94E-BEBF-705B34EF001E}" type="sibTrans" cxnId="{46DD28DD-A97B-0240-B839-C8AFAFFB21AF}">
      <dgm:prSet/>
      <dgm:spPr/>
      <dgm:t>
        <a:bodyPr/>
        <a:lstStyle/>
        <a:p>
          <a:endParaRPr lang="en-US"/>
        </a:p>
      </dgm:t>
    </dgm:pt>
    <dgm:pt modelId="{3AC38CBB-B0E2-AD47-A056-AA937475091B}">
      <dgm:prSet phldrT="[Text]"/>
      <dgm:spPr/>
      <dgm:t>
        <a:bodyPr/>
        <a:lstStyle/>
        <a:p>
          <a:r>
            <a:rPr lang="en-US" dirty="0" smtClean="0"/>
            <a:t>Reorganization</a:t>
          </a:r>
          <a:endParaRPr lang="en-US" dirty="0"/>
        </a:p>
      </dgm:t>
    </dgm:pt>
    <dgm:pt modelId="{9A463846-CC1C-9E43-9A5E-344EE0ECB1C0}" type="parTrans" cxnId="{AF597DE6-270B-CA45-8B03-E02B3122AEC0}">
      <dgm:prSet/>
      <dgm:spPr/>
      <dgm:t>
        <a:bodyPr/>
        <a:lstStyle/>
        <a:p>
          <a:endParaRPr lang="en-US"/>
        </a:p>
      </dgm:t>
    </dgm:pt>
    <dgm:pt modelId="{4C1E1E6E-5E81-BE46-8F45-640EBC8FDEEC}" type="sibTrans" cxnId="{AF597DE6-270B-CA45-8B03-E02B3122AEC0}">
      <dgm:prSet/>
      <dgm:spPr/>
      <dgm:t>
        <a:bodyPr/>
        <a:lstStyle/>
        <a:p>
          <a:endParaRPr lang="en-US"/>
        </a:p>
      </dgm:t>
    </dgm:pt>
    <dgm:pt modelId="{1CB9C557-F9BA-2D42-B882-561AF524D505}">
      <dgm:prSet phldrT="[Text]"/>
      <dgm:spPr/>
      <dgm:t>
        <a:bodyPr/>
        <a:lstStyle/>
        <a:p>
          <a:r>
            <a:rPr lang="en-US" dirty="0" smtClean="0"/>
            <a:t>Reconstruction</a:t>
          </a:r>
          <a:endParaRPr lang="en-US" dirty="0"/>
        </a:p>
      </dgm:t>
    </dgm:pt>
    <dgm:pt modelId="{F1650268-72F8-0240-AF08-8FFD9A570508}" type="parTrans" cxnId="{54A6C3A7-A49B-454D-A2B1-3E08F76CFE03}">
      <dgm:prSet/>
      <dgm:spPr/>
      <dgm:t>
        <a:bodyPr/>
        <a:lstStyle/>
        <a:p>
          <a:endParaRPr lang="en-US"/>
        </a:p>
      </dgm:t>
    </dgm:pt>
    <dgm:pt modelId="{740B871B-79F3-6747-A74A-E055EB59F36D}" type="sibTrans" cxnId="{54A6C3A7-A49B-454D-A2B1-3E08F76CFE03}">
      <dgm:prSet/>
      <dgm:spPr/>
      <dgm:t>
        <a:bodyPr/>
        <a:lstStyle/>
        <a:p>
          <a:endParaRPr lang="en-US"/>
        </a:p>
      </dgm:t>
    </dgm:pt>
    <dgm:pt modelId="{1E8E271B-7A16-3544-AB13-DC0BB7CC405D}" type="pres">
      <dgm:prSet presAssocID="{BF603618-A8EF-F941-90C4-0203BF09A486}" presName="Name0" presStyleCnt="0">
        <dgm:presLayoutVars>
          <dgm:dir/>
          <dgm:resizeHandles val="exact"/>
        </dgm:presLayoutVars>
      </dgm:prSet>
      <dgm:spPr/>
      <dgm:t>
        <a:bodyPr/>
        <a:lstStyle/>
        <a:p>
          <a:endParaRPr lang="en-US"/>
        </a:p>
      </dgm:t>
    </dgm:pt>
    <dgm:pt modelId="{8B5658C6-64F3-D548-AECF-52303E6A257B}" type="pres">
      <dgm:prSet presAssocID="{9793BE3D-A92A-4E48-BC29-0EB3AEA1BADD}" presName="node" presStyleLbl="node1" presStyleIdx="0" presStyleCnt="3">
        <dgm:presLayoutVars>
          <dgm:bulletEnabled val="1"/>
        </dgm:presLayoutVars>
      </dgm:prSet>
      <dgm:spPr/>
      <dgm:t>
        <a:bodyPr/>
        <a:lstStyle/>
        <a:p>
          <a:endParaRPr lang="en-US"/>
        </a:p>
      </dgm:t>
    </dgm:pt>
    <dgm:pt modelId="{B97F8717-1C89-3A48-9880-B30EEF7AB788}" type="pres">
      <dgm:prSet presAssocID="{F8D39143-B474-F94E-BEBF-705B34EF001E}" presName="sibTrans" presStyleLbl="sibTrans2D1" presStyleIdx="0" presStyleCnt="3"/>
      <dgm:spPr/>
      <dgm:t>
        <a:bodyPr/>
        <a:lstStyle/>
        <a:p>
          <a:endParaRPr lang="en-US"/>
        </a:p>
      </dgm:t>
    </dgm:pt>
    <dgm:pt modelId="{FF070BD5-5898-3C4C-B12D-84C61A90089F}" type="pres">
      <dgm:prSet presAssocID="{F8D39143-B474-F94E-BEBF-705B34EF001E}" presName="connectorText" presStyleLbl="sibTrans2D1" presStyleIdx="0" presStyleCnt="3"/>
      <dgm:spPr/>
      <dgm:t>
        <a:bodyPr/>
        <a:lstStyle/>
        <a:p>
          <a:endParaRPr lang="en-US"/>
        </a:p>
      </dgm:t>
    </dgm:pt>
    <dgm:pt modelId="{3A98CE66-C21A-0E46-A496-114AA520DF17}" type="pres">
      <dgm:prSet presAssocID="{3AC38CBB-B0E2-AD47-A056-AA937475091B}" presName="node" presStyleLbl="node1" presStyleIdx="1" presStyleCnt="3">
        <dgm:presLayoutVars>
          <dgm:bulletEnabled val="1"/>
        </dgm:presLayoutVars>
      </dgm:prSet>
      <dgm:spPr/>
      <dgm:t>
        <a:bodyPr/>
        <a:lstStyle/>
        <a:p>
          <a:endParaRPr lang="en-US"/>
        </a:p>
      </dgm:t>
    </dgm:pt>
    <dgm:pt modelId="{B9E56B5F-7403-EA4D-9DDC-EF53B9E824C5}" type="pres">
      <dgm:prSet presAssocID="{4C1E1E6E-5E81-BE46-8F45-640EBC8FDEEC}" presName="sibTrans" presStyleLbl="sibTrans2D1" presStyleIdx="1" presStyleCnt="3"/>
      <dgm:spPr/>
      <dgm:t>
        <a:bodyPr/>
        <a:lstStyle/>
        <a:p>
          <a:endParaRPr lang="en-US"/>
        </a:p>
      </dgm:t>
    </dgm:pt>
    <dgm:pt modelId="{B8E2020A-B82D-AF4A-97D5-4BAD8089B536}" type="pres">
      <dgm:prSet presAssocID="{4C1E1E6E-5E81-BE46-8F45-640EBC8FDEEC}" presName="connectorText" presStyleLbl="sibTrans2D1" presStyleIdx="1" presStyleCnt="3"/>
      <dgm:spPr/>
      <dgm:t>
        <a:bodyPr/>
        <a:lstStyle/>
        <a:p>
          <a:endParaRPr lang="en-US"/>
        </a:p>
      </dgm:t>
    </dgm:pt>
    <dgm:pt modelId="{DF8A5DC3-3EDF-2A43-882E-3E62E67E7871}" type="pres">
      <dgm:prSet presAssocID="{1CB9C557-F9BA-2D42-B882-561AF524D505}" presName="node" presStyleLbl="node1" presStyleIdx="2" presStyleCnt="3">
        <dgm:presLayoutVars>
          <dgm:bulletEnabled val="1"/>
        </dgm:presLayoutVars>
      </dgm:prSet>
      <dgm:spPr/>
      <dgm:t>
        <a:bodyPr/>
        <a:lstStyle/>
        <a:p>
          <a:endParaRPr lang="en-US"/>
        </a:p>
      </dgm:t>
    </dgm:pt>
    <dgm:pt modelId="{18CFFB8A-47DA-D247-87A6-C28BA6C0F61A}" type="pres">
      <dgm:prSet presAssocID="{740B871B-79F3-6747-A74A-E055EB59F36D}" presName="sibTrans" presStyleLbl="sibTrans2D1" presStyleIdx="2" presStyleCnt="3"/>
      <dgm:spPr/>
      <dgm:t>
        <a:bodyPr/>
        <a:lstStyle/>
        <a:p>
          <a:endParaRPr lang="en-US"/>
        </a:p>
      </dgm:t>
    </dgm:pt>
    <dgm:pt modelId="{A65EEEC1-9CB0-FD46-B443-135C1E223D1E}" type="pres">
      <dgm:prSet presAssocID="{740B871B-79F3-6747-A74A-E055EB59F36D}" presName="connectorText" presStyleLbl="sibTrans2D1" presStyleIdx="2" presStyleCnt="3"/>
      <dgm:spPr/>
      <dgm:t>
        <a:bodyPr/>
        <a:lstStyle/>
        <a:p>
          <a:endParaRPr lang="en-US"/>
        </a:p>
      </dgm:t>
    </dgm:pt>
  </dgm:ptLst>
  <dgm:cxnLst>
    <dgm:cxn modelId="{12A19BCA-6A09-E245-9BB6-6D013703196E}" type="presOf" srcId="{3AC38CBB-B0E2-AD47-A056-AA937475091B}" destId="{3A98CE66-C21A-0E46-A496-114AA520DF17}" srcOrd="0" destOrd="0" presId="urn:microsoft.com/office/officeart/2005/8/layout/cycle7"/>
    <dgm:cxn modelId="{4A356476-7F00-4C4B-B3EA-39A682676BDC}" type="presOf" srcId="{4C1E1E6E-5E81-BE46-8F45-640EBC8FDEEC}" destId="{B8E2020A-B82D-AF4A-97D5-4BAD8089B536}" srcOrd="1" destOrd="0" presId="urn:microsoft.com/office/officeart/2005/8/layout/cycle7"/>
    <dgm:cxn modelId="{AF597DE6-270B-CA45-8B03-E02B3122AEC0}" srcId="{BF603618-A8EF-F941-90C4-0203BF09A486}" destId="{3AC38CBB-B0E2-AD47-A056-AA937475091B}" srcOrd="1" destOrd="0" parTransId="{9A463846-CC1C-9E43-9A5E-344EE0ECB1C0}" sibTransId="{4C1E1E6E-5E81-BE46-8F45-640EBC8FDEEC}"/>
    <dgm:cxn modelId="{ECA1FCA9-9F85-AA45-87C6-FA7C1998C1BF}" type="presOf" srcId="{4C1E1E6E-5E81-BE46-8F45-640EBC8FDEEC}" destId="{B9E56B5F-7403-EA4D-9DDC-EF53B9E824C5}" srcOrd="0" destOrd="0" presId="urn:microsoft.com/office/officeart/2005/8/layout/cycle7"/>
    <dgm:cxn modelId="{904C5861-F226-DF4E-80EF-C1CA52A9DEDD}" type="presOf" srcId="{740B871B-79F3-6747-A74A-E055EB59F36D}" destId="{A65EEEC1-9CB0-FD46-B443-135C1E223D1E}" srcOrd="1" destOrd="0" presId="urn:microsoft.com/office/officeart/2005/8/layout/cycle7"/>
    <dgm:cxn modelId="{2C78658F-9E42-1F4B-BCD8-7CEE8F3D5769}" type="presOf" srcId="{9793BE3D-A92A-4E48-BC29-0EB3AEA1BADD}" destId="{8B5658C6-64F3-D548-AECF-52303E6A257B}" srcOrd="0" destOrd="0" presId="urn:microsoft.com/office/officeart/2005/8/layout/cycle7"/>
    <dgm:cxn modelId="{54A6C3A7-A49B-454D-A2B1-3E08F76CFE03}" srcId="{BF603618-A8EF-F941-90C4-0203BF09A486}" destId="{1CB9C557-F9BA-2D42-B882-561AF524D505}" srcOrd="2" destOrd="0" parTransId="{F1650268-72F8-0240-AF08-8FFD9A570508}" sibTransId="{740B871B-79F3-6747-A74A-E055EB59F36D}"/>
    <dgm:cxn modelId="{E62149CE-C113-134D-A999-7874EC2B8594}" type="presOf" srcId="{740B871B-79F3-6747-A74A-E055EB59F36D}" destId="{18CFFB8A-47DA-D247-87A6-C28BA6C0F61A}" srcOrd="0" destOrd="0" presId="urn:microsoft.com/office/officeart/2005/8/layout/cycle7"/>
    <dgm:cxn modelId="{C2FEC7BE-523A-AF45-B4F9-D08AF50F240A}" type="presOf" srcId="{BF603618-A8EF-F941-90C4-0203BF09A486}" destId="{1E8E271B-7A16-3544-AB13-DC0BB7CC405D}" srcOrd="0" destOrd="0" presId="urn:microsoft.com/office/officeart/2005/8/layout/cycle7"/>
    <dgm:cxn modelId="{46DD28DD-A97B-0240-B839-C8AFAFFB21AF}" srcId="{BF603618-A8EF-F941-90C4-0203BF09A486}" destId="{9793BE3D-A92A-4E48-BC29-0EB3AEA1BADD}" srcOrd="0" destOrd="0" parTransId="{802874DF-E37A-EA4B-A61D-B4AFDB70FF95}" sibTransId="{F8D39143-B474-F94E-BEBF-705B34EF001E}"/>
    <dgm:cxn modelId="{B234C5E4-9D6F-2841-B540-C26269DFDCEC}" type="presOf" srcId="{1CB9C557-F9BA-2D42-B882-561AF524D505}" destId="{DF8A5DC3-3EDF-2A43-882E-3E62E67E7871}" srcOrd="0" destOrd="0" presId="urn:microsoft.com/office/officeart/2005/8/layout/cycle7"/>
    <dgm:cxn modelId="{78D99120-383A-A942-9189-73BEEC672725}" type="presOf" srcId="{F8D39143-B474-F94E-BEBF-705B34EF001E}" destId="{B97F8717-1C89-3A48-9880-B30EEF7AB788}" srcOrd="0" destOrd="0" presId="urn:microsoft.com/office/officeart/2005/8/layout/cycle7"/>
    <dgm:cxn modelId="{324EF99B-FB15-1D46-8603-9C7503F76863}" type="presOf" srcId="{F8D39143-B474-F94E-BEBF-705B34EF001E}" destId="{FF070BD5-5898-3C4C-B12D-84C61A90089F}" srcOrd="1" destOrd="0" presId="urn:microsoft.com/office/officeart/2005/8/layout/cycle7"/>
    <dgm:cxn modelId="{0D47D275-31D5-9345-831E-62D31B3BFF6D}" type="presParOf" srcId="{1E8E271B-7A16-3544-AB13-DC0BB7CC405D}" destId="{8B5658C6-64F3-D548-AECF-52303E6A257B}" srcOrd="0" destOrd="0" presId="urn:microsoft.com/office/officeart/2005/8/layout/cycle7"/>
    <dgm:cxn modelId="{67027162-EBED-E445-8DE8-DA5B9FB73985}" type="presParOf" srcId="{1E8E271B-7A16-3544-AB13-DC0BB7CC405D}" destId="{B97F8717-1C89-3A48-9880-B30EEF7AB788}" srcOrd="1" destOrd="0" presId="urn:microsoft.com/office/officeart/2005/8/layout/cycle7"/>
    <dgm:cxn modelId="{7A689AD1-C3AA-524E-AAB6-FAEB60B6495D}" type="presParOf" srcId="{B97F8717-1C89-3A48-9880-B30EEF7AB788}" destId="{FF070BD5-5898-3C4C-B12D-84C61A90089F}" srcOrd="0" destOrd="0" presId="urn:microsoft.com/office/officeart/2005/8/layout/cycle7"/>
    <dgm:cxn modelId="{9157B8EB-2E89-E241-B545-6A6E1EA3F952}" type="presParOf" srcId="{1E8E271B-7A16-3544-AB13-DC0BB7CC405D}" destId="{3A98CE66-C21A-0E46-A496-114AA520DF17}" srcOrd="2" destOrd="0" presId="urn:microsoft.com/office/officeart/2005/8/layout/cycle7"/>
    <dgm:cxn modelId="{0C55A230-7AB6-834F-B499-79761D02CC30}" type="presParOf" srcId="{1E8E271B-7A16-3544-AB13-DC0BB7CC405D}" destId="{B9E56B5F-7403-EA4D-9DDC-EF53B9E824C5}" srcOrd="3" destOrd="0" presId="urn:microsoft.com/office/officeart/2005/8/layout/cycle7"/>
    <dgm:cxn modelId="{828AE94C-B28F-E242-8ADD-15849D9687F1}" type="presParOf" srcId="{B9E56B5F-7403-EA4D-9DDC-EF53B9E824C5}" destId="{B8E2020A-B82D-AF4A-97D5-4BAD8089B536}" srcOrd="0" destOrd="0" presId="urn:microsoft.com/office/officeart/2005/8/layout/cycle7"/>
    <dgm:cxn modelId="{5A89ADB3-00B2-4E4D-9872-9F7F7768F5D8}" type="presParOf" srcId="{1E8E271B-7A16-3544-AB13-DC0BB7CC405D}" destId="{DF8A5DC3-3EDF-2A43-882E-3E62E67E7871}" srcOrd="4" destOrd="0" presId="urn:microsoft.com/office/officeart/2005/8/layout/cycle7"/>
    <dgm:cxn modelId="{B71DE7EE-1697-B740-9242-CABD1112BF7D}" type="presParOf" srcId="{1E8E271B-7A16-3544-AB13-DC0BB7CC405D}" destId="{18CFFB8A-47DA-D247-87A6-C28BA6C0F61A}" srcOrd="5" destOrd="0" presId="urn:microsoft.com/office/officeart/2005/8/layout/cycle7"/>
    <dgm:cxn modelId="{566B3048-AB78-1548-BE0E-A3D62B277D93}" type="presParOf" srcId="{18CFFB8A-47DA-D247-87A6-C28BA6C0F61A}" destId="{A65EEEC1-9CB0-FD46-B443-135C1E223D1E}"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658C6-64F3-D548-AECF-52303E6A257B}">
      <dsp:nvSpPr>
        <dsp:cNvPr id="0" name=""/>
        <dsp:cNvSpPr/>
      </dsp:nvSpPr>
      <dsp:spPr>
        <a:xfrm>
          <a:off x="1995785" y="1179"/>
          <a:ext cx="2104429" cy="10522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Recognition</a:t>
          </a:r>
          <a:endParaRPr lang="en-US" sz="2300" kern="1200" dirty="0"/>
        </a:p>
      </dsp:txBody>
      <dsp:txXfrm>
        <a:off x="2026603" y="31997"/>
        <a:ext cx="2042793" cy="990578"/>
      </dsp:txXfrm>
    </dsp:sp>
    <dsp:sp modelId="{B97F8717-1C89-3A48-9880-B30EEF7AB788}">
      <dsp:nvSpPr>
        <dsp:cNvPr id="0" name=""/>
        <dsp:cNvSpPr/>
      </dsp:nvSpPr>
      <dsp:spPr>
        <a:xfrm rot="3600000">
          <a:off x="3368523" y="1847862"/>
          <a:ext cx="1096445" cy="368275"/>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479006" y="1921517"/>
        <a:ext cx="875480" cy="220965"/>
      </dsp:txXfrm>
    </dsp:sp>
    <dsp:sp modelId="{3A98CE66-C21A-0E46-A496-114AA520DF17}">
      <dsp:nvSpPr>
        <dsp:cNvPr id="0" name=""/>
        <dsp:cNvSpPr/>
      </dsp:nvSpPr>
      <dsp:spPr>
        <a:xfrm>
          <a:off x="3733278" y="3010605"/>
          <a:ext cx="2104429" cy="10522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Reorganization</a:t>
          </a:r>
          <a:endParaRPr lang="en-US" sz="2300" kern="1200" dirty="0"/>
        </a:p>
      </dsp:txBody>
      <dsp:txXfrm>
        <a:off x="3764096" y="3041423"/>
        <a:ext cx="2042793" cy="990578"/>
      </dsp:txXfrm>
    </dsp:sp>
    <dsp:sp modelId="{B9E56B5F-7403-EA4D-9DDC-EF53B9E824C5}">
      <dsp:nvSpPr>
        <dsp:cNvPr id="0" name=""/>
        <dsp:cNvSpPr/>
      </dsp:nvSpPr>
      <dsp:spPr>
        <a:xfrm rot="10800000">
          <a:off x="2499777" y="3352575"/>
          <a:ext cx="1096445" cy="368275"/>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2610259" y="3426230"/>
        <a:ext cx="875480" cy="220965"/>
      </dsp:txXfrm>
    </dsp:sp>
    <dsp:sp modelId="{DF8A5DC3-3EDF-2A43-882E-3E62E67E7871}">
      <dsp:nvSpPr>
        <dsp:cNvPr id="0" name=""/>
        <dsp:cNvSpPr/>
      </dsp:nvSpPr>
      <dsp:spPr>
        <a:xfrm>
          <a:off x="258291" y="3010605"/>
          <a:ext cx="2104429" cy="10522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Reconstruction</a:t>
          </a:r>
          <a:endParaRPr lang="en-US" sz="2300" kern="1200" dirty="0"/>
        </a:p>
      </dsp:txBody>
      <dsp:txXfrm>
        <a:off x="289109" y="3041423"/>
        <a:ext cx="2042793" cy="990578"/>
      </dsp:txXfrm>
    </dsp:sp>
    <dsp:sp modelId="{18CFFB8A-47DA-D247-87A6-C28BA6C0F61A}">
      <dsp:nvSpPr>
        <dsp:cNvPr id="0" name=""/>
        <dsp:cNvSpPr/>
      </dsp:nvSpPr>
      <dsp:spPr>
        <a:xfrm rot="18000000">
          <a:off x="1631030" y="1847862"/>
          <a:ext cx="1096445" cy="368275"/>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741513" y="1921517"/>
        <a:ext cx="875480" cy="220965"/>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5-18T23:57:56.15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1 46,'0'0'30,"-29"0"-3,29 0-15,0 0-37,32-6-4,2 14-2</inkml:trace>
</inkml:ink>
</file>

<file path=ppt/ink/ink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5-18T23:59:54.74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9004-2546 10,'0'0'31,"11"-26"-1,-11 26 2,0 0-16,3 49-8,-14-12-1,17 28-2,-15 0 1,12 24 0,-9-1-2,12 16-1,-6-2 0,6-3-1,-4-2-1,1-9 1,3-4-2,-3-9 1,3-10-1,-3-10 0,-3-16 1,3-5-1,-3-34 0,0 34 1,0-34-1,0 0-1,-15-52 1,1 10-1,2-10 0,-5-13 0,-4-11 0,1-10 0,0-2 0,0-6 0,2-5 0,4-3-1,5 0 1,6 1 0,6-1 0,6 3-1,11 3 1,6-1 0,12 14 1,2 7-1,7 11 1,2 10 0,6 16 0,-3 16 0,3 20 0,-9 22 0,-2 20 0,-15 18 0,-12 16 0,-8 13 1,-21 10 0,-8 9-1,-15-4 1,-11-7 1,-6-8-1,-3-10 0,3-14 0,2-12 0,7-14-1,5-12 1,12-9-1,26-15-1,-35 8 1,35-8-1,0 0 1,0 0-1,41-16 1,-12 19 0,9 5 0,8 10 0,0 8 1,6 11-1,-2 4 1,5 12-1,-9-1 1,-3 0-1,-2 0 1,-3 0-1,-4-2-1,-5-17-2,6 17-6,-35-50-19,35 42-5,-35-42 0,32 7-1</inkml:trace>
  <inkml:trace contextRef="#ctx0" brushRef="#br0" timeOffset="804.0457">10536-2799 23,'5'-26'31,"-5"26"1,0 0 0,0 0-19,-11 31-6,14 16-1,-24 3-1,21 23-1,-11 7 0,11 19 0,-6 0-1,12 6-1,8-9-1,9-10 1,6-13-1,6-10 0,0-19-1,8-10-1,7-13 0,-7-16-1,9-5-1,-11-21-4,25 18-19,-28-30-7,8 9-2,-23-18 1</inkml:trace>
  <inkml:trace contextRef="#ctx0" brushRef="#br0" timeOffset="1105.0627">10469-2374 36,'20'-31'30,"-2"4"1,22 14-11,-8-20-12,38 12-2,-10-13-1,27 5-2,-6-7 0,6 4-2,0 1 0,-9-5-3,6 20-3,-32-23-10,3 26-16,-55 13-1,44-29 0,-44 29 6</inkml:trace>
  <inkml:trace contextRef="#ctx0" brushRef="#br0" timeOffset="369.0208">10101-1574 34,'32'-18'33,"-32"18"0,0 0 1,0 0-22,0 0-5,-29 36-1,23 8-2,-11 3-1,5 13-1,-5 3 0,8 7-1,-2 0 0,5-4-1,9-12-1,6-15 0,8-5-2,-17-34-4,72 19-22,-40-40-5,20 0 0,-17-29-1</inkml:trace>
  <inkml:trace contextRef="#ctx0" brushRef="#br0" timeOffset="-1828.1039">8263-1097 31,'26'-11'16,"-26"11"0,26 0 0,-26 0-3,26 3-2,-26-3-1,29 13-2,-29-13 0,32 29-2,-32-29-2,40 49 0,-20-18-1,15 14 0,-6-4-1,17 19 0,-2-5 1,11 8-2,-3-3 0,9 2 0,5 1 0,7-3-1,2 2 1,3-10-1,3-2 1,0-6-1,3-2 1,6-8-1,0-6 1,0-4-1,2-11 0,-2-3 1,3-12-1,2-6 0,4-10 1,-4-6-1,7-2 0,2-8 0,-3-2 0,3-3-1,1 2 1,-4-2 0,6 0 0,-3 0 0,-2 0 0,2-8 0,6 0-1,-3 0 2,-3-3-2,-5-2 1,-6 3-1,-4-1 1,-11-2 0,-11 5 0,-12 3 0,-11 0 0,-16-1 1,-4 6-1,-13-2 0,-8 4 0,-12 8 0,-5 1-1,14 28-2,-52-45-6,52 45-23,-52-7-2,52 7 0,-58 0-1</inkml:trace>
  <inkml:trace contextRef="#ctx0" brushRef="#br0" timeOffset="-1256.0715">11453-1473 1,'0'0'23,"0"0"4,0 0 1,21 27-13,-21-27-7,37-3 1,-37 3-1,67-11-1,-29-4-2,20 12 0,-6-18-2,17 14-1,-2-9 0,5 3-1,1-3-1,-1 3 0,-5 0 1,-4 5-1,-8 6 0,-8-1 1,-13 3 0,-2 8 1,-32-8-1,32 34 2,-29-8-1,0 18 1,-9 1 0,3 12-1,-11 3 0,8 10 0,-9 1 0,4-1-1,-4-2-1,4-3 1,-1-5-1,3-3 1,-2-10-1,5 0-2,0-3 3,1-10-3,5 3 0,0-37-4,11 65-16,-11-65-12,6 41 0,-6-41 1</inkml:trace>
  <inkml:trace contextRef="#ctx0" brushRef="#br0" timeOffset="4075.2331">662 156 30,'-3'-28'28,"3"28"2,-38-60-12,38 60-5,-40-39-2,40 39-3,-53-24 0,53 24-3,-63-8 0,28 21-2,-17 0-1,8 13 1,-11 13-2,3 16 0,-6 13 0,6 15 0,3 6-1,14 5 0,12 2 0,12 3 1,11-8 0,17-2-1,6-13 1,18-9-1,5-12 0,3-11 0,3-12 1,-5-11-1,-4-11 0,-2-18-1,-7-10 1,-5-11 1,-11-2-2,-7-6 2,-2 4-3,-6-1 3,-3 5-2,-6 6 1,6 23-1,-6-26 1,6 26-1,0 0 1,0 0-1,35 0 1,-9 5 0,6 0 0,6 5 0,5 3 0,-2 3 1,-1 7 0,-5 1 1,-6 10-2,-12 0 2,-5 7-2,-12-2 1,-9 1-1,-2 1-2,-16-12-4,25 18-16,2-47-11,-24 34 0,24-34-1</inkml:trace>
  <inkml:trace contextRef="#ctx0" brushRef="#br0" timeOffset="-109543.2654">337 1762 41,'-31'-19'30,"31"19"0,0 0 0,0 0-24,0 0-10,34-5-25,-8 16 0,9-4 0,3 4-2</inkml:trace>
  <inkml:trace contextRef="#ctx0" brushRef="#br0" timeOffset="4557.2606">1322 685 9,'0'0'29,"-12"-31"1,12 31 0,-26-23-11,26 23-6,-26-3-4,26 3-1,-32 23-2,21 3-2,-18 3-1,14 10-1,-8 5 0,12 9 0,5-1-1,9 2 0,11-7 1,6-5-2,12-11 2,9-10-2,2-18 1,1-8-1,-4-14 0,1-12 0,-15-11 0,-6-7 0,-14-6-1,-6-2 2,-12 7-2,-8 1 1,-3 4-1,-3 6 0,26 39-1,-44-41-2,44 41-4,0 0-6,0 0-18,6 23-1,26 1 1,-3-6 0</inkml:trace>
  <inkml:trace contextRef="#ctx0" brushRef="#br0" timeOffset="5181.2962">1988 722 52,'-26'-8'32,"-3"13"0,-17-2-1,17 20-21,-21-5-6,13 14-1,-1-1 0,15 5-2,8-2 0,13 0 0,7-8 0,-5-26-1,41 32 0,-9-32-1,5-11-1,4-10 1,2-5-1,-5-10 1,0-3-1,-4 2 1,-5 6 1,-8 5 0,-21 26 0,29-21 1,-29 21-1,26 29 1,-15-1 0,9 9 0,4 2 1,5 0-1,2 3 1,4-11-3,3-10 3,2-11-2,1-12 1,-1-9-1,-2-15-1,-3-10 1,-6-16-1,0-14 2,-3-9-3,-9-16 1,-11-6 1,-3-2-1,-9 3 1,-8 5-1,-1 10 1,-2 18 0,-4 14 1,7 23 0,14 26 1,-32 7 0,18 33 0,8 22-1,-3 14 1,6 15 0,0 8-1,9 5 0,6 3-1,2-11 1,4-17 0,-1-17-1,6-10 0,-6-21-4,18 11-14,-35-42-15,44 3 0,-33-27-2,15 3 0</inkml:trace>
  <inkml:trace contextRef="#ctx0" brushRef="#br0" timeOffset="5380.3076">3085 552 58,'0'0'32,"0"0"-2,0 0-5,0 0-36,0 0-17,-3 29-3,3-29 0,15 34-1</inkml:trace>
  <inkml:trace contextRef="#ctx0" brushRef="#br0" timeOffset="5568.3185">3207 967 66,'0'0'34,"0"0"1,-9 23-2,9-23-28,0 0-4,0 0-15,0 0-18,0 0-2,12-39 0,-12 39-1</inkml:trace>
  <inkml:trace contextRef="#ctx0" brushRef="#br0" timeOffset="6832.3908">5358 268 24,'-8'-44'27,"-1"15"0,9 29-7,-23-44-5,23 44-2,-26-34-3,26 34-2,-32-26-2,32 26-1,-52-3-1,14 11-1,-14 13-1,-3 13 0,-9 10-1,-2 14 1,-4 15-2,6 10 1,4 11 0,19 5 0,12 0 0,15 3-1,17-6 2,17-7-3,15-11 2,11-11-1,18-14 2,-1-14-3,7-16 1,-1-18 0,-8-15 0,-6-16 1,-14-13-2,-9-6 2,-18-7-2,-8 0 2,-12 0-2,-8 5 2,-4 6-3,-5 12 3,23 29-2,-43-37 0,43 37 0,-27-5 0,27 5 0,0 0 0,0 0 0,0 0 0,50 26 0,-18-26 1,8 0 0,4-2-1,2 2 1,3 0 1,-3 2 0,1 9 0,-10 4 2,-5 14-1,-11 13 1,-4 12-1,-14 1 1,-6 8-2,-6-3 1,-5 0-2,-1-3-1,-2-10-2,17-6-5,0-41-20,-3 34-5,3-34-1,38-15 0</inkml:trace>
  <inkml:trace contextRef="#ctx0" brushRef="#br0" timeOffset="7064.4035">6143 649 62,'0'0'33,"3"36"1,-18-10-2,15 19-25,-8-1-3,8 11-3,-3 5 1,6 0-3,5-6 0,-8-17-8,29 7-21,-29-21-2,15 1-1,-15-24-1</inkml:trace>
  <inkml:trace contextRef="#ctx0" brushRef="#br0" timeOffset="7253.4146">6097 373 57,'-26'-37'33,"26"37"-1,0 0-3,0 0-27,0 0-17,11 31-16,15-5 0,-26-26-1,41 45 0</inkml:trace>
  <inkml:trace contextRef="#ctx0" brushRef="#br0" timeOffset="8280.4735">6618 651 43,'0'0'32,"0"0"0,-17 29 0,17-29-21,8 57-4,-2-18-3,14 16 0,-5 3-1,11 4-2,6-10 1,8-2-1,-5-11 1,5-5-2,-2-13 1,0-16-1,-3-16 1,-1-10 0,-8-10-2,-5-11 1,-4-7-2,-5-11 2,-10-3-2,-2 4 2,-5 6-2,-7 1 1,0 11 0,1 7 0,11 34 0,-15-32 0,15 32 0,0 0 0,32 40 0,-3-17 1,12 8 0,11 3 0,6-3 0,11-2 1,4-3-1,-1-8 1,0-7 0,-2-6 0,-9-10 0,-3-8 0,-18-13-1,-8-3 1,-17-10 0,-7-3 0,-16 1-1,-16 4 1,-5 1-1,-5 10 0,-4 13 0,-5 10 0,-1 16 0,4 10 0,8 14-1,6 5 1,5 7-1,7 1 1,14 4 0,6-7-1,11-2 2,9-9-1,6-5 1,9-10-1,5-8 0,3-8 1,3-12-1,3-9 1,0-8-2,0-7 1,0-13-1,0-6 2,-5-2-1,-4 3 0,-8 2 0,-10 8 0,-4 5 0,-24 34 0,29-24 1,-29 24 0,5 42-1,-10 0 1,-4 2 0,0 11 0,-2 2 1,2 1-1,-3-6 0,4-5-1,-1-16 2,6-8-2,3-23 1,0 0-1,0 0-1,35-18 1,-9-8-1,0-13 1,12 5-1,-4 0 1,7 5-2,-6 9 2,-1 12 0,1 13 1,-6 8-1,-3 13 0,-6 5 2,6 11-3,-5 0 3,2-3-4,0-3 1,-23-36-19,55 29-13,-29-39-1,20 4-2,-17-25-1</inkml:trace>
  <inkml:trace contextRef="#ctx0" brushRef="#br0" timeOffset="9652.5517">9936 735 15,'0'0'16,"0"0"0,15-37-1,-15 37 0,11-26 0,-11 26-1,9-28-2,-9 28-1,6-27-3,-6 27-1,6-28-2,-6 28-1,17-26-1,-17 26-1,32-11 0,-32 11-1,43 16 1,-14 10-1,-6 8 1,3 15-1,-8 4 0,-4 6 0,-5 1 1,-6 6-1,-9-9 1,-6-5-1,-2-10 1,-3-8-2,-1-11 2,18-23-2,-29 18 1,29-18-1,-11-31-1,16 2 1,7-10-1,3-8 1,8-7-2,6-4 2,8 4-2,4-1 2,5 5 0,0 6 0,10 10-1,-7 8 1,3 13 0,-3 13-1,-5 10 1,-4 14 1,-5 7-1,-6 11 0,-9 2 0,-6 3 1,-5 0 0,-3-3-1,-3-7 1,-3-3-1,3-6 0,-3-28-3,17 45-5,-17-45-24,32 5-2,-32-5-1,55-29-2</inkml:trace>
  <inkml:trace contextRef="#ctx0" brushRef="#br0" timeOffset="10739.6142">12021 47 9,'0'0'14,"0"0"-2,0 0 0,0 0 1,-23-26 0,23 26-1,0 0-1,0 0-1,0 0-1,0 0-2,0 0-1,0 0 0,0 0-1,0 0-1,-29 26 0,32 13 0,-12 8-1,12 26 1,-9 13-1,9 26 0,-6 10 0,6 22-1,0 4-1,3 1 0,-3-9 1,2-4-2,-5-14 1,-2-15 0,-1-18-1,-3-19 0,-3-18 0,3-13 1,-5-15-1,11-24 0,0 0 0,-26-21 0,20-8 0,0-15-1,6-5 1,-3-14-2,6-5 1,3-15 0,11 2-1,1-8 0,11 3 0,0 0 1,11 3-1,1 2 2,8 11-2,3 13 2,0 12-1,3 11 1,0 19-1,-3 15 1,-5 18-1,-10 11 1,-5 12 0,-14 9 1,-18 2 1,-15 11-2,-17-6 2,-5 0-1,-10-7-1,-8-16-5,20 10-20,-17-28-6,26-3-3,-6-32 1</inkml:trace>
  <inkml:trace contextRef="#ctx0" brushRef="#br0" timeOffset="11759.6725">13200 623 35,'-21'-32'30,"21"32"2,-63-10-2,36 23-21,-16-8-4,11 16-1,-3 0-1,12 13-1,-3-3 0,12 11 0,5-3-1,9 3-1,6-3 1,14-5 0,6-8 0,6-6-1,3-12 0,2-10 0,4-11 1,2-11-1,-5-12-2,-9-11 2,-12-5-1,-11-8 1,0-3-1,-15 3 1,-14 8 0,-9 5-1,-5 16 1,-1 7-1,6 19 1,6 8-1,26-3 0,-23 31 0,23-31 0,38 42 1,8-24-1,12-7 1,11-4-1,9-9 1,6-3 0,0-11 0,0 0 0,-5-2 0,-13-3 0,-8 6 0,-15-1 1,-8 11 0,-35 5 1,41 15 0,-38 9 1,0 15-1,-9 5 1,3 11-1,-6 2 0,9 3-1,-3-3 1,6-4-2,6-6 1,5-14-1,7-7 0,-21-26 0,49 21-2,-23-29 0,14-5-1,-2-18-1,6-5 0,-7-16 1,7-1-1,-13-6 2,1 1 1,-6 6 1,-11 0 1,-1 15 1,-11 6 1,-3 31 0,6-26 1,-6 26-1,9 26 1,-1 5-2,-5 9 0,6 4 0,-6 5-1,6 3 1,-7 1-1,-2-6-1,-5-11 1,2-5 0,3-31-1,-12 37 0,12-37 0,0 0 0,0 0 0,-23-42-1,29 8 0,5-8 0,7-4 0,-1-4-1,12 3 1,6 3 0,0 10 1,5 11 0,-2 15 0,-3 13 0,-7 16 0,4 10 1,-11 8 0,-1 11-1,-6 2 0,-2 0 1,-3-3-2,-7-12-3,22 18-21,-24-55-9,0 39 0,0-39-1</inkml:trace>
  <inkml:trace contextRef="#ctx0" brushRef="#br0" timeOffset="11984.6854">13970-47 10,'0'0'19,"0"0"-17,8-23-2,-8 23-21,38 0 12</inkml:trace>
  <inkml:trace contextRef="#ctx0" brushRef="#br0" timeOffset="12280.7024">15160-258 49,'0'0'35,"6"23"-1,-15 27-1,-29-1-26,27 37-2,-15 8-2,14 18-1,-2 3 0,14 5 0,2-8-1,13-8 0,2-15-1,7-16 0,4-16-1,7-21 0,12-9-2,-1-27-3,26 7-10,-20-41-19,21 3 2,-18-26-3,8 0 2</inkml:trace>
  <inkml:trace contextRef="#ctx0" brushRef="#br0" timeOffset="12461.7127">15122 224 40,'-35'-3'33,"35"3"-1,-11-28 0,31-4-22,35 14-9,20 3-5,-8-19-21,37 10-6,-11-10-1,0 6-2</inkml:trace>
  <inkml:trace contextRef="#ctx0" brushRef="#br0" timeOffset="14891.8513">16888 247 23,'-11'-36'31,"11"36"0,-29-50 0,29 50-18,-49-10-5,23 33-2,-18 4-2,9 22 0,-5 14-2,5 10 1,6 13-2,9 7 1,14-4-2,21-3 1,14-16 0,17-12-1,18-19-1,8-21 0,15-15-1,-3-22 0,9-9-1,-15-27-1,0 0-2,-23-23 0,0 10 2,-26-10-1,-3 13 3,-20 2 0,-3 17 1,-12 9 1,9 37 2,-29-16 1,29 16 0,-35 58 0,18-17 0,11 19 0,-3 3-1,12 5 0,3-3-1,11-5 0,1-13 0,2-8 0,0-13 0,6-13 0,-26-13 0,50-16 0,-36-10-1,-2-13 0,-9-8 0,-9-10-1,-9-3 0,-5 3 0,-3 4-1,-9 4 1,12 15-1,2 5 0,18 29 0,6-31 1,26 23 0,9 3 0,14 0 1,14-3 0,6 0 1,12 6 1,-11-4 0,-1 12 0,-14-1 1,-1 16 1,-22 5-1,-9 15 0,-20 6 0,-9 8 0,-9 0-1,-3 2 0,-8-7-1,3-6 1,-3-10-2,5-6 1,15-28-1,-17 24 1,17-24-1,0 0-1,-3-44 1,9 7-1,5-10 0,-2-13 0,8-5-1,1-3 0,5 1 1,3 4-1,0 8 1,3 8-1,3 14 2,-6 9-1,3 16 0,-3 6 1,0 12 0,-26-10 0,35 47 0,-24-13 1,-5 5 0,0 5 0,-6 3 0,-3 0 1,-6-3-1,6-2 0,-5-8 0,2-3 0,6-31-1,-12 39 1,12-39-1,0 0 0,0 0 0,0 0 0,-14-26-1,14-8 0,6-5 0,-1-13-1,10 0 1,-1-5-1,9 2 1,1 3 0,5 10 0,2 6 1,4 15-1,3 10 1,-1 11 0,1 6 0,3 7 0,5 2 0,-3 4 0,4-1 0,-4-5 1,1-5-1,-7-8 1,-2-6-1,-6-9 1,-29 15 0,29-42-1,-29 19 1,-12-1-1,-5 1 1,-9 10-1,-6 5 0,-3 8-1,1 10 1,-1 11 0,0 10 0,6 11-1,3 8 1,9 4 0,5 4 0,9 2-1,6-6 2,3-1-2,11-7 2,6-9-1,6-6 0,6-10 0,6-5 1,-4-11-1,4-8 0,2-5 1,-2-7-1,-1-6 0,-5-8 0,-3-5 1,0-5-1,-3 0 0,3 0 0,-3 0 0,5 3-1,-2 7 1,3 8 0,3 8 0,-4 8 0,1 13-1,-6 5 1,-6 13 0,-8 5 0,-13 8 0,-7 3 1,-13 2-1,-8-2 1,-14-3-1,-4-3 0,1-7 0,-1-11 0,4-5 0,2-7 0,12-4-1,26-2 0,-26-13 0,26 13 0,0 0 0,32-23 0,-6 17 0,6 4 1,6 4 0,5-2 0,3 0 0,1 0 0,-1-5 0,0-3 0,1-7 0,-4-9 0,-5-10 1,-9-7-1,-3-14 0,-3-10 0,-6-11 1,-2-10-1,-7-8 0,1-2 0,-3 2 0,3 11 0,-4 10 1,-5 16-1,3 17 1,-3 40 0,0 0 0,-3 45 2,-2 23-1,-4 28 0,0 21 0,3 21 0,-2 8 0,-1 8 0,-3-5 0,4-6-1,-4-13 0,4-23-1,-4-24 1,6-20-1,3-16 0,-3-18 0,6-29-1,0 0 0,-5-27 0,5-19 0,3-14-2,2-16 2,7-7-2,0-14 2,14 3-2,0-2 2,11 13-1,1 7 1,5 19 1,1 12 0,2 19 0,-2 19 0,-13 17 1,1 13 0,-14 11-1,-7 11 1,-17 7 0,-8 2 0,-9 1-1,-15-5-1,6-1-4,-26-28-19,32 13-8,-14-26-2,40-8 0</inkml:trace>
  <inkml:trace contextRef="#ctx0" brushRef="#br0" timeOffset="16456.9412">20363 357 44,'-29'0'33,"6"23"0,-20-10-2,14 29-23,-9-5-5,12 15-1,3-3-1,8 6 0,10-6-1,7-2 1,10-10-1,5-11 1,-17-26-1,41 23 0,-41-23 1,43-23-2,-22-3 1,-7-11 0,-5-4-1,-6-4 0,-3 1 1,-6 2-1,3 6 0,-6-1 0,6 11 1,3 26-1,15-36 1,-15 36-1,40-21 2,-8 16-1,3 2 1,6 8 1,-4 3 0,4 13 0,-12 2 1,0 14-1,-18 2 0,-2 8 0,-12 0-1,-6 0 0,-2-6 0,-7-7 0,7-8-1,11-26 1,0 0-1,0 0-1,0 0 1,40-44-1,-5 2 1,6-2-1,5-5 0,3 4 0,3 9 0,-5 7 0,-4 19 0,-5 12 1,-4 22-1,-5 7 1,0 8-1,-5 3 1,4 5-2,-1-11 0,4-2-1,-5-21-1,12-2 0,-6-24 1,11-6-1,-8-20 1,3-5 1,-6-16 1,-6-8 3,-3 6 1,-17-6 1,-1 13 0,-19 8 0,14 47-1,-52-31 1,14 54-1,-8 11-1,2 21-2,1 10 1,5 6-1,9-1 0,12-5 0,11-5 0,9-13 0,15-16 0,8-13 0,5-18 0,7-10-1,0-19 1,-1-12 0,-5-17-1,-3-25 0,0-13 0,-9-17-1,-5-4 2,-12-8-2,0 5 1,-12 6 0,0 17 0,-5 24 1,-9 26 0,23 47 1,-50-18 0,27 49 1,0 21-1,6 24 1,-1 15 0,10 19 0,5 10-1,11 5 1,4-5-1,11-6 0,3-12 0,9-11-1,0-23 1,5-19-1,1-23 0,11-15 0,-6-16 0,3-16 0,4-18 0,-10-14-1,0-9 0,-8-6 0,-6 3 1,-20 2-1,-3 14 0,-15 13 0,9 36 1,-35-16-1,6 37 1,-3 15-1,3 16 1,1 6-1,7 4 1,7 1 0,11-3 0,9-6 0,8-12 0,6-5 1,6-17-1,3-12 1,3-13-1,3-11 0,-3-12 1,3-14-2,-1-7 1,1-6 0,-3-3 0,0 6-1,-6 8 1,-6 5 0,-5 15 0,-15 24 1,0 0-1,11 27 1,-19 9-1,-1 6 1,-3 2 0,1 6-1,-4-6 0,7-5 1,-4-10-1,12-29 0,-9 28 0,9-28 0,0 0 0,26-34-1,-5 3 1,5-8-1,3 0 1,5-3-1,1 3 1,0 8 0,-6 5 1,0 15 0,-29 11 0,46 16 0,-46-16 1,29 52-1,-20-18 0,-1 3 0,-2-4-1,0-7-1,6 1-5,-12-27-17,0 0-10,0 0-1,34-19 1</inkml:trace>
  <inkml:trace contextRef="#ctx0" brushRef="#br0" timeOffset="17191.9833">22827 216 33,'0'0'32,"0"0"0,-34-8 0,2 1-13,17 30-11,-19-2-4,7 15-1,-10 3 0,8 8-1,-3 3 0,12-1-1,5 3 0,9-5 0,12-5 0,6-8-1,14-8 0,9-13 0,2-8 0,10-13 0,2-10 0,0-10 0,0-12-1,-2-12 0,-4-8 1,-8-2-1,-6 2 0,-12 0 0,-5 13 1,-12 5-1,-9 14 1,9 28 0,-43 5 0,11 21 0,-3 16 0,0 10 0,0 3 0,7 7 0,4 3 1,7-2-1,11-6 0,9-7 1,9-11-1,8-8 0,6-10 0,9-11 0,2-10 0,4-10 0,-1-6 0,1-7 0,0-6-1,-4-5 1,-2-5-1,-6-3 1,-3-2 0,0 0-1,-6-3 1,1 3-1,-1 7 1,3 3 0,0 11-1,-23 23 1,46-21 0,-46 21 0,38 21 1,-23 7-1,-7 6 1,-5 8 0,-9 2 0,-5 6 0,-7-1 0,-5 3 0,-6-7 0,0-6-1,-2-3 0,-1-12-2,11 2-4,-19-29-20,40 3-6,-32 0-2,32 0 1</inkml:trace>
  <inkml:trace contextRef="#ctx0" brushRef="#br0" timeOffset="17475.9994">23569 701 47,'0'0'34,"0"0"-1,14 44 1,-14-44-17,-32 39-12,6-13-1,3 13-2,-9 1 0,-3-1-3,4 15-8,-24-25-23,28 13-1,-13-29-2,20 10-1</inkml:trace>
  <inkml:trace contextRef="#ctx0" brushRef="#br0" timeOffset="19368.1078">-271 3072 19,'38'-5'30,"-9"-5"0,0-14 1,17 11-14,-14-34-5,32 13-3,-24-25-2,15 6-2,-8-12-2,-1 5 0,-17-5-2,-6 3 1,-20-1-1,-3 11 0,-12 5-1,-11 8 1,-12 13 0,-8 13-1,-3 13 0,-4 23 0,1 19 2,-6 18-2,9 18 1,8 13-1,12 11 1,15 0 0,16-1 0,16-4-1,19-14 0,12-15 1,12-21-1,14-19 1,6-20-1,6-18 1,-3-19-1,-3-13 1,-9-15-1,-8-11 1,-9-10-1,-12 0 0,-11-3-1,-9 6 1,0 4-2,0 3 1,3 11 0,6 8 0,2 15 0,7 13 1,2 16 0,0 15 1,1 14 0,-10 17 0,-8 14 1,-6 15-1,-14 6 1,-9 5-1,-14-6 0,-10 1 0,-10-8 0,-7-11-1,-2-13 0,-4-12 0,1-17 0,0-10-1,8-12 1,3-12-1,35 19 0,-40-47-1,37 24 2,3 0-1,0 23 0,32-21 0,-3 21 1,5 5 0,10 3-1,5 5 1,0-3 0,6-5 0,6-7 1,-3-9 0,0-10 0,0-7-1,-6-19 1,-3-8-1,-2-13-1,-7-7 1,-8-14-1,-6-7 0,-3-8 0,-8 5 0,-7 10 0,-5 8 1,-3 19 0,0 23 0,0 39 1,0 0-1,-29 78 1,21 3 0,2 20 1,3 19-1,3 5 1,9 5-1,5-12 1,6-14-2,9-18 1,6-24-2,14-17-5,-14-48-12,29 1-15,-24-38 0,12-1-2,-17-37 1</inkml:trace>
  <inkml:trace contextRef="#ctx0" brushRef="#br0" timeOffset="19548.1177">1519 2410 37,'0'0'29,"46"-49"1,-2 10-2,11 0-16,5-8-10,13-5-6,19 7-22,-11 1-2,-2 8 0,-10 7-2</inkml:trace>
  <inkml:trace contextRef="#ctx0" brushRef="#br0" timeOffset="19779.1307">2341 2588 70,'-9'39'35,"15"15"1,-17-9-2,22 15-28,-11-8-2,6 3-4,6-3-4,-15-29-14,23 8-15,-20-31 0,29 8-2,-29-8 1</inkml:trace>
  <inkml:trace contextRef="#ctx0" brushRef="#br0" timeOffset="19911.1388">2480 2374 43,'-14'-23'27,"14"23"-21,0 0-5,0 0-16,31 0-15</inkml:trace>
  <inkml:trace contextRef="#ctx0" brushRef="#br0" timeOffset="20453.1693">2906 2700 63,'35'0'33,"-35"0"2,8 23-2,-8-23-20,0 55-9,-3-11-1,3 14-1,-3-4 0,1 4-1,-10-12-1,3-4 1,-2-11-1,11-31 0,0 0 0,0 0-1,0 0 0,-12-52 0,29-2 0,15-9-1,9 1-1,2-4 2,9 12 0,-5 7 1,2 18 0,-3 24 0,-5 20 0,-15 17 1,-9 12 0,-2 11 0,-9 0 0,-4 2-1,-7-8 1,-1-12 0,-3-8-1,9-29 0,0 0 0,0 0 0,0 0-1,12-45 1,11-2-1,6-5-1,11 0 2,4 0-1,2 8 1,0 12-1,4 19 2,-7 21 0,-5 21 0,-6 13-1,-3 12-1,-15-4-6,24 18-24,-27-19 0,15-5-3,-26-44 1</inkml:trace>
  <inkml:trace contextRef="#ctx0" brushRef="#br0" timeOffset="21232.2144">4417 2658 74,'-66'-8'35,"22"24"-2,-25-3 1,25 21-28,-14-6-2,12 6-2,6 0-1,13-3-1,16 1 0,14-9-1,-3-23 0,35 26 0,-4-21 0,4-5 0,6-5 0,-4-3-1,7 1 2,-7-4-1,4 3 0,-9 8 1,-3 8 0,0 5 0,0 8 1,0 8-1,-3-1 0,5 9 1,-4-8-1,4-1 0,-2-15 1,-3-8-1,3-15 0,-3-19 0,0-18 0,1-18-1,7-16-1,-8-31-3,29-2-4,-26-37 0,15 13 4,-21-3 1,3 16 1,-12 15 2,-8 32 2,-6 47 2,-34 31 4,19 60 1,-23 18-3,24 26-2,-12 16 0,11 18 0,4-5 0,11-8-1,6-15 0,8-14 0,3-18-1,12-15 0,6-22-1,6-20-1,5-16 1,0-18 0,9-10-1,-3-21-1,12-6 0,-9-12-1,3 4-1,-12-2 2,1 11-2,-18 2 2,-3 13 0,-26 34 2,0 0 1,0 0 0,-26 10 2,8 27-2,-5 5 2,9 12-1,5-1 1,9 6-1,6-1-1,11-3 1,9-6-1,12-10 0,2-8-1,7-12 0,5-12-3,0-22-3,32 10-22,-32-34-4,15 7-2,-30-28 1</inkml:trace>
  <inkml:trace contextRef="#ctx0" brushRef="#br0" timeOffset="21421.2252">4881 2442 56,'-15'-26'32,"24"-13"-2,28-3-2,18 3-32,9-8-24,23 3-2,-9-9-1,-3 7 0</inkml:trace>
  <inkml:trace contextRef="#ctx0" brushRef="#br0" timeOffset="22210.2703">7559 2053 39,'0'0'32,"-6"37"1,-11-11-2,11 44-14,-23-12-8,20 28-4,-14-3 0,14 16-2,-5-5 0,8-3-1,-5-13 0,5-13-1,0-15 0,-3-8-1,4-11-1,5-31-2,-15 31-2,15-31-5,0 0-15,0 0-7,0 0-1,-29-28 0</inkml:trace>
  <inkml:trace contextRef="#ctx0" brushRef="#br0" timeOffset="22764.3018">7405 2035 22,'-11'-52'29,"-4"3"-1,13 9 0,-10-14-11,32 28-8,-14-21-1,26 23-3,-3-7-1,11 13-1,4-3 0,11 11 0,0 4-2,9 12 0,-4 7 0,4 20 1,-9 14-2,3 18 2,-12 8-1,-8 8 0,-18 3 0,-11-1 0,-18 0-1,-11-12 1,-15-11-1,-14-13 0,-9-14 0,-3-9 0,3-6 0,3-10 0,9-5 0,8-3 0,9-6-1,29 6 1,0 0-1,0 0 0,0 0 1,0 0-1,32-7 2,0 20-1,6 2 2,8 9-1,3 2 2,6 8-2,0 2 1,0 8-1,-5-4 1,-4 1-1,-8-2 1,-4-5-3,1 3-3,-35-37-17,43 41-12,-43-41 1,32 13-3,-32-13 1</inkml:trace>
  <inkml:trace contextRef="#ctx0" brushRef="#br0" timeOffset="23090.3207">8697 2814 60,'0'0'33,"-32"19"0,32 12-1,-32-13-22,32 29-4,-17-3-3,11 11-2,-3 0-1,4-3-1,10 10-9,-19-28-21,25 5-2,-11-39-1,21 24 0</inkml:trace>
  <inkml:trace contextRef="#ctx0" brushRef="#br0" timeOffset="23635.3518">9418 1913 34,'0'0'31,"0"0"0,0 0 0,0 0-18,-20 44-4,-1-2-2,18 28-1,-17 3-2,14 21 0,-8 0 1,8 5-3,3-6 1,12-1-1,3-12 0,8-9-1,0-19 0,18-13 0,8-18-1,12-13-1,9-13 0,2-22-2,12 1-3,-20-34-12,26 21-16,-35-18-2,3 15 1,-32-12 0</inkml:trace>
  <inkml:trace contextRef="#ctx0" brushRef="#br0" timeOffset="23877.3657">9369 2246 36,'0'-34'32,"5"6"-1,22 7 0,-4-23-18,26 20-7,0-10-2,21 3-2,-1-3-1,9-2-4,15 28-18,-26-18-10,-1 13-1,-19-8 0</inkml:trace>
  <inkml:trace contextRef="#ctx0" brushRef="#br0" timeOffset="25560.4619">11810 2403 17,'-32'-19'26,"-6"9"1,-17-8-10,18 28-2,-33-15-3,24 31-2,-24-13-2,24 26-1,-15-8-2,23 16-2,-2-2 0,17 4-1,8-7 0,12 2-1,9-5 1,11-5-2,-17-34 1,44 34 0,-12-34-1,5-5 1,1-14 0,3-7-1,-4-7 0,-2-7 0,3 4 0,-7 2 0,-4 3 0,-7 5 0,-20 26-1,32-29 2,-32 29-1,0 0 0,32 31 1,-24 3-1,4 8 1,-1 5 0,4 2 1,-1 1-2,1-6 2,2-5-1,1-10-1,-18-29 1,43 16-1,-17-27 1,3-15-1,3-5 0,5-11 0,4-7 0,2 2 0,-2 0 0,0 2-1,-7 14 1,1 8-1,-6 12 1,-29 11 1,35 26-2,-24 3 2,-2 10-1,-6 3 1,-3 2 0,-3-2 0,3-6 0,-6-7-1,6-29 1,-3 31 0,3-31-1,0 0 0,12-44 0,8 10-1,9-10 0,9-3-1,-1 0 1,7 3-1,-1 5 1,1 13-1,-1 12 2,-2 14-1,-7 14 0,1 9 2,9 3-2,5 5 2,12-5-2,2-2 2,13-9-2,10-9 1,7-12 0,-3-12 0,-3-5 1,-9-9-2,-11-4 2,-15-6-1,-20 6 0,-27-1 0,-22 9 1,-24 7-1,-14 16 1,-11 10-1,-4 10 0,-2 17 1,5 4-2,12 11 1,18 5 0,22 0 0,12-2 0,15-8 0,17-9 0,11-12 0,10-13 0,5-10-1,-3-14 1,-3-13 0,0-10 0,-11-10-1,-6-11 1,-9-11-1,-14-20-1,5-21-1,-14-23-1,12-6 1,-12-5 1,0 10 2,-3 14 0,-6 18 2,3 41 0,-11 40 3,8 54 1,-14 37 0,20 44-1,-3 18-2,21 24-1,2 7 1,21 6-1,8-13 0,12-16-2,9-29 0,-1-28-1,10-26-2,-4-39-2,23 7-23,-25-54-7,8 2-3,-29-28 0</inkml:trace>
  <inkml:trace contextRef="#ctx0" brushRef="#br0" timeOffset="-100527.7497">13544 1811 11,'0'0'20,"0"0"-12,0 0-8,12-23-20,-12 23 2</inkml:trace>
  <inkml:trace contextRef="#ctx0" brushRef="#br0" timeOffset="31408.7964">15377 2434 8,'0'-26'22,"0"26"1,-17-34-12,17 34-1,0 0-2,5-23-2,-5 23 1,0 0 0,-14-37 0,14 37 0,0 0-1,0 0 0,-35-34-2,35 34 0,-35-18-1,35 18-1,-40-16 0,40 16-1,-52-8 0,26 8 0,-6 3 0,6 5-1,-3 2 1,29-10-1,-49 34 1,25-8-1,4 3 1,3 5 0,2 2 0,1 3-2,11 3 2,3 2-1,3-5 1,8 3-2,10-8 2,5-5-2,6-3 1,5-11 0,1-9 1,5-6-1,4-11 0,-4-7 0,3-8-1,-2-8 2,-4-10-1,-2-6 0,-3-5-1,-6-7 2,-6-6-1,-3-7 0,-11-6 0,-3-10 0,-3 5 1,-3-3-2,-3 6 2,0 4-2,0 12 2,-3 9-1,3 19 0,0 11 0,3 28 0,0 0 1,0 0-1,-29 33 1,18 17 0,-7 18-1,1 12 1,0 17 0,2 7-1,4 3 1,5-3 0,9-5-1,5-13 0,10-13 0,2-15 1,12-17-2,3-15 2,5-10-1,6-16 0,1-8 1,2-13-1,0-5 1,0-8-2,-2-7 2,-4-1-2,-8-2 2,-9 2-2,-6 3 1,-11 5 1,-6 5-1,-3 29 0,-15-31 0,15 31 0,-37 10 0,14 14-1,-1 5 1,4 7-1,6 6 1,5 5 0,9 0-1,6-3 1,11-2 0,12-6 0,9-5 0,11-7 1,6-11-1,9-16 0,2-7 1,7-14-1,-1-12 1,-2-8-2,-4-14 2,-11-7-2,-8-10 2,-13-9-1,-8-10 0,-17-2 0,-6-8 0,-12-1 1,-5 4-1,-4 4 0,-2 14 0,3 10 1,-1 21-1,7 13 1,11 39 0,0 0 0,0 0 0,-23 62 0,26 16 1,-3 24-1,5 26 0,-5 15 0,6 14 0,-6 7 0,6 0-1,-6-3 1,3-12-1,-6-16 0,0-13 0,-3-19 1,0-15-1,-2-23 0,-4-16 1,1-18-1,11-29 0,-26 0 0,11-27 0,3-12 0,4-13 0,2-5-1,3-11 1,3-5 0,6 0-1,8 0 1,10 0 0,7 0-1,10 6 0,11-1 0,3 5 1,9 11-1,5 5 0,4 8 0,-4 13 1,-2 10-1,-12 16 1,-12 13 0,-8 8 0,-18 13-1,-14 3 1,-17 4 0,-15 4 0,-9-4 1,-5-2-2,-4-7 2,1-6-2,5-8 2,7-5-1,34-13 0,-38 8 0,38-8-1,0 0 1,0 0 0,0 0 0,0 0-1,41-16 1,-15 16 0,6 3 0,11-3-1,3 0 1,6-5 0,3-6 0,9-4 0,3-9 1,-4-7-2,-2-8 2,-3-11-1,-6-10 0,-5-7 0,-7-12 0,-8-12 1,-9-3-1,-11-2 0,-6 2-1,-12 8 2,-3 11-2,-3 15 1,-2 21 0,14 39 0,-38-11 1,21 45-1,0 23 0,2 21 0,1 14 1,2 15-1,6 5 1,6 0 0,6-3-1,9-12 0,8-14 0,3-21 1,11-17-2,4-19 1,8-21-1,6-15 0,-3-19 2,3-18-2,-3-18 0,-2-13 0,-10-13 1,-5-6-1,-9 1 1,-14 7 0,-4 3 0,-5 18 0,-3 11 0,-6 20 0,6 37 0,0 0 1,-14 45-1,5 7 1,3 21-1,-2 5 1,-1 13 0,-3 6-1,4-9 0,-1-7 0,0-16 0,4-13 0,2-13 0,3-15 1,0-24-1,0 0-1,32-26 2,-12-11-2,3-7 1,6-5-1,3-4 1,3 7-1,-6 6 0,-1 17 1,1 13 0,-2 20 0,-1 16 0,3 13 1,5 5-1,1 3 0,11 0 0,4-8 1,-1-10-2,9-13 1,-3-19-2,8-2-3,-25-40-17,26 17-11,-32-30-1,8 6-1</inkml:trace>
  <inkml:trace contextRef="#ctx0" brushRef="#br0" timeOffset="31636.809">17636 1889 44,'8'-47'33,"30"29"0,0-18 0,25 23-27,4-16-4,17 3-2,8 13-5,-13-11-25,22 14-2,-26-11 0,6 18-1</inkml:trace>
  <inkml:trace contextRef="#ctx0" brushRef="#br0" timeOffset="32279.8463">19408 1980 49,'-21'-52'31,"21"52"2,-37-60-9,37 60-16,-47-33-3,18 25-1,-14-5-1,5 20-1,-8 7 0,3 9-1,5 8 0,6 8-1,9 8 0,11 5 0,18 3 0,12 0 0,10 0-1,13-3 1,5-5 0,6-1 0,-2-1 0,-1-6 0,-11-5 0,-4 0 0,-13-8 1,-21-26-1,14 39 1,-14-39 0,-29 23 0,3-15 0,-14-3 1,-1-2-1,-11-6 0,3 3-1,2-2 0,1-4-1,14 9-4,-14-24-20,46 21-9,-29 0-1,29 0-1</inkml:trace>
  <inkml:trace contextRef="#ctx0" brushRef="#br0" timeOffset="37968.1711">20682 2126 2,'0'0'24,"23"-33"0,-23 33-5,11-32-5,-11 32-2,12-28-1,-12 28-1,0 0-2,12-24 0,-12 24-2,0 0-2,-35-31 0,35 31-1,-38-11-1,38 11 0,-52 3-1,20 7 1,-8 3-1,2 6-1,-5 7 1,5 10 0,-3 6-1,7 7 1,2 6-1,9 3 1,5-1-1,13-2 0,5-3-1,8-5 1,4-11-1,5-7 1,-17-29-1,49 21 1,-20-24 0,0-10-1,0-5 1,3-14 0,0-4 0,0-8 0,0-1 0,-3-7-1,-3 0 1,-3 3 0,0 2 0,-6 8 0,-5 7 0,-3 9 1,-9 23-1,0 0 1,0 0 0,8 23 0,-8 9 0,3 12 0,-3 5 0,9 11 0,3-2-1,5 2 0,9-8 0,6-5 0,3-13 0,5-11 0,6-13 0,1-12 0,2-16 0,0-11 0,-2-15 0,-4-11 0,-3-13 0,-2-15 0,-3-6 0,-9-10 0,-3-3 0,-3 6 0,-8 2 0,0 11 0,-4 10 0,-5 18 0,0 16 1,-3 39-1,0-26 1,0 26 0,-6 44 0,3 14 1,-5 12-1,2 21 0,-3 8 0,6 11 1,3-3-2,6-3 1,6-13-1,11-15 0,6-22-1,14-20 1,6-18-2,6-21-1,15-8-3,-18-45-13,20 17-13,-25-35-2,8 13 1,-35-23-1</inkml:trace>
  <inkml:trace contextRef="#ctx0" brushRef="#br0" timeOffset="38185.184">21351 1788 42,'20'-29'32,"20"13"-1,-2-20-1,34 20-22,-14-15-3,18 5-3,5 5-6,-9-15-19,24 15-7,-21-13-1,6 10 0</inkml:trace>
  <inkml:trace contextRef="#ctx0" brushRef="#br0" timeOffset="41236.3585">11236 3995 1,'0'0'21,"41"-31"3,-12 12-3,-6-22-7,23 15-2,-17-29-1,26 18-1,-23-28-1,17 21-1,-20-21-3,12 18-1,-15-8-1,3 8-1,-12 0-1,1 3 1,-13 2-1,4 8 0,-12 6 0,-3 4 0,6 24 0,-23-26 0,23 26 0,-34 13 0,34-13 0,-41 55 1,24-16-2,5 11 1,3 7 0,9 8 0,6 6-1,11 1 0,7-6 0,5-4 0,5-7 0,4-16 1,5-16-1,1-15 0,2-18 0,1-21 0,-1-19 0,0-10 0,-5-15 1,-4-11-1,-5-8 0,-6 0 0,-8 3 0,-4 7 0,-8 17 0,-3 9 0,0 17 1,-3 41-1,-3-24 1,3 24 0,-6 55-1,6 2 1,-3 8 0,0 16 0,-3 10 0,1 6-1,2-3 1,-3-6-1,3-10 0,-3-13 1,3-12-1,3-22 0,0-31 0,0 0 0,26-11-1,-5-28 1,5-10 0,6-11-1,8 0 1,1 3-1,5 4 1,-3 7-1,1 17 0,-4 16 1,1 23-1,-3 11 1,-1 5-1,4 5 1,-1 3 0,10 0 0,2-8 0,6-10 0,8-19 0,4-10 0,-4-15 0,1-4 0,-6-7 0,-9-5 0,-9 0 1,-17-1-1,-23 11 0,-11 8 0,8 26 0,-61-10 0,14 20 0,-5 16 0,0 16 0,3 10 0,11 13 0,15 1 0,14 1 0,24-1 0,11-7 0,23-9 0,24-14 0,11-17 0,11-19 0,6-13-1,4-13 0,-16-24-4,16 19-10,-45-34-18,-2 13 0,-43-14-1,-9 22 0</inkml:trace>
  <inkml:trace contextRef="#ctx0" brushRef="#br0" timeOffset="41477.3723">11766 3338 35,'-20'-36'33,"26"4"-1,31 9-1,-8-19-21,58 19-4,0-14-3,26 6-3,20 13-13,0-13-18,12 7-1,-9-7-1,-8 10-1</inkml:trace>
  <inkml:trace contextRef="#ctx0" brushRef="#br0" timeOffset="42257.4169">15032 3351 27,'26'-21'29,"6"6"1,-6-14-12,27 39-6,-25-12-3,19 28-1,-21-3-3,14 30 0,-22-1-2,-1 18 0,-17 0-1,0 3 0,-14-10-1,-4-1 0,-5-17 0,0-9 0,-3-18 0,26-18-1,-38-7 0,30-17 0,8-12 0,5-16-1,13-8 1,8 0-1,9-3 1,5 6 0,9 7-1,1 11 1,-1 16 0,0 12 0,0 19 0,-5 8 0,-4 15 0,-5 8 1,-3 11-1,-3 4 1,-3-1-1,0 4 0,-3-8-1,-6-15-2,24 13-6,-41-47-23,55 21-1,-23-34 0,14 0 0</inkml:trace>
  <inkml:trace contextRef="#ctx0" brushRef="#br0" timeOffset="43213.4712">17465 2861 1,'0'0'25,"0"0"1,-23-26 0,23 26-10,0 0-5,-6 55-1,-12-32-1,24 37-1,-17-8 0,16 34-2,-13 6-2,13 20-1,-5 5-1,6 8-1,0-5-1,3-8 1,-1-13-1,1-16 1,-3-20-2,-6-16 1,3-21-1,-3-26 0,0 0-1,0 0-1,-26-26-1,8-16-1,15 6-2,-17-35-2,20 19 0,-20-31-1,29 15 2,-21-26-1,24 16 3,-9-8 2,11 3 4,9 12 1,0-4 2,18 23 2,-9-6 1,17 30 0,-11-11 1,11 31-1,-9-5 1,10 31-1,-19-2 0,10 28-1,-21 3-1,1 15 0,-24 3-1,3 11 0,-24-6-2,-2 3 1,-11-13-3,-7-10 0,4-1-4,-9-38-9,25 12-17,-5-31-2,29 8 1,-11-39-1</inkml:trace>
  <inkml:trace contextRef="#ctx0" brushRef="#br0" timeOffset="44540.5475">18452 3234 25,'15'-24'31,"-15"24"0,-12-31 1,12 31-18,-55-5-5,26 15-4,-17 1-1,11 15-1,-8 5 0,11 13-1,6 6-1,11 10 0,6 2-1,15 4 0,9-9 0,8-8 0,9-15 0,5-8 1,4-20-1,-1-14 0,1-21 1,-6-13-1,-6-4 0,-6-9 0,-12-5 1,-5 0-2,-12 3 1,-8 7 0,-3 14-1,-4 7 0,21 29 1,-40-31-1,40 31-1,0 0 2,0 0-2,-3 34 2,3-34-1,52 26 0,-14-16 1,5-2 0,3-6 0,7-2 0,-4-2 0,0-1 1,-3-2 0,-5 5 0,-6 5 0,-1 8 0,-8 6 0,0 7 0,-5 5-1,-1 8 1,-6 3 0,1-1-1,-1-2 0,1-5 1,-4-10-1,-11-24 0,29 28 0,-29-28 0,38-18 1,-18-5-1,4-11 0,2-10 0,3-6 0,-3-2 0,3-3 0,0 6-1,-1 7 1,-1 3 0,-7 10 1,-20 29-1,32-23 0,-32 23 1,11 23 0,-11 8 0,-8 11 0,-1 5 0,-3 5 0,1 6 0,-4-1-1,4-2 0,2-11 0,0-8 1,6-7-1,3-29 0,-3 26 0,3-26 0,9-23 0,0-3 0,2-3 0,1-10 0,5-5 0,-2-6-1,8 1 1,-3 2 0,3 5-1,1 5 1,2 6 0,-3 5 0,-23 26 0,37-29-1,-37 29 1,32 6 1,-32-6-1,18 47 0,-10-11 0,-2 8 1,0 6-1,3 7 0,-4-2 0,1-3 1,3-8-2,0-5 1,5-13 0,-14-26 0,35 21 0,-35-21-1,55-18 0,-26-8-1,8 5-2,-10-15-2,19 15-2,-26-26-5,26 31-7,-34-33-4,26 23-1,-33-32 3,30 22 10,-23-21 8,-1-3 7,7 18 6,-27-26 8,26 37 6,-28-24 3,11 55-3,-9-47-8,9 47-5,0 0-4,0 0-1,-14 29-2,8 7 0,0 6-1,3 13-1,-3 7 0,6 9 0,3-3-1,3 2 1,0-8-1,8-7 0,4-8-1,5-16 1,6-15-1,3-13-1,5-9-1,-5-22-4,20 15-8,-26-42-18,24 18-1,-27-25 1,17 23 0</inkml:trace>
  <inkml:trace contextRef="#ctx0" brushRef="#br0" timeOffset="45696.6132">19141 2765 24,'0'0'26,"35"29"-11,-35-29-14,0 31-20,-3-8-8,3-23 8</inkml:trace>
  <inkml:trace contextRef="#ctx0" brushRef="#br0" timeOffset="44815.5628">20247 3052 23,'-23'-24'31,"23"24"0,-26-29 0,26 29-14,0 0-7,0 0-3,9-36-2,-9 36-1,46-16-1,-5 8-1,-1-2 0,12 2 0,9-5-1,0 0-1,6 3-1,-7-6-2,7 13-4,-29-23-12,20 26-14,-58 0 1,55-13-1,-55 13 0</inkml:trace>
  <inkml:trace contextRef="#ctx0" brushRef="#br0" timeOffset="45292.5901">21113 3078 28,'26'-8'32,"-26"8"-1,0 0 1,0 0-13,-20-26-8,20 26-4,-58 0-3,17 5-1,-19 3-1,-1 2-1,-3 6 0,6 5-1,0 2 0,15 1 0,14 2 0,12 0 0,19 0 0,13 0-1,11 0 1,12 0 0,8 3 0,3-9 0,9 4 0,0 5 0,-6-1 0,-3 1 0,-5 2 1,-7 3 0,-13 0-1,-13 8 1,-11-3 0,-11 0 0,-15-8 0,-9 0 0,-6-5-1,-5-7-1,-3-4 0,-9-17-4,20 23-12,-28-42-17,25 15 1,-20-30-3,24 18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9C504-34CB-B64F-80BD-E915B2ED4E45}" type="datetimeFigureOut">
              <a:rPr lang="en-US" smtClean="0"/>
              <a:t>1/18/18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1B8769-B09E-0244-8BC4-83FB1C378F7E}" type="slidenum">
              <a:rPr lang="en-US" smtClean="0"/>
              <a:t>‹#›</a:t>
            </a:fld>
            <a:endParaRPr lang="en-US"/>
          </a:p>
        </p:txBody>
      </p:sp>
    </p:spTree>
    <p:extLst>
      <p:ext uri="{BB962C8B-B14F-4D97-AF65-F5344CB8AC3E}">
        <p14:creationId xmlns:p14="http://schemas.microsoft.com/office/powerpoint/2010/main" val="3334168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F04966-B849-0749-81E0-105023B40159}" type="slidenum">
              <a:rPr lang="en-US" smtClean="0"/>
              <a:t>8</a:t>
            </a:fld>
            <a:endParaRPr lang="en-US"/>
          </a:p>
        </p:txBody>
      </p:sp>
    </p:spTree>
    <p:extLst>
      <p:ext uri="{BB962C8B-B14F-4D97-AF65-F5344CB8AC3E}">
        <p14:creationId xmlns:p14="http://schemas.microsoft.com/office/powerpoint/2010/main" val="1573273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fld id="{D502DA2D-C43D-084C-AF74-A21EDE5FEB37}" type="slidenum">
              <a:rPr lang="en-US" sz="1200">
                <a:solidFill>
                  <a:srgbClr val="000000"/>
                </a:solidFill>
                <a:sym typeface="Gill Sans" charset="0"/>
              </a:rPr>
              <a:pPr algn="ctr" defTabSz="914400" fontAlgn="base">
                <a:spcBef>
                  <a:spcPct val="0"/>
                </a:spcBef>
                <a:spcAft>
                  <a:spcPct val="0"/>
                </a:spcAft>
              </a:pPr>
              <a:t>26</a:t>
            </a:fld>
            <a:endParaRPr lang="en-US" sz="1200">
              <a:solidFill>
                <a:srgbClr val="000000"/>
              </a:solidFill>
              <a:sym typeface="Gill Sans"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p:cNvSpPr>
          <p:nvPr>
            <p:ph type="sldImg"/>
          </p:nvPr>
        </p:nvSpPr>
        <p:spPr>
          <a:xfrm>
            <a:off x="1143000" y="685800"/>
            <a:ext cx="4573588" cy="3429000"/>
          </a:xfrm>
          <a:solidFill>
            <a:srgbClr val="FFFFFF"/>
          </a:solidFill>
          <a:ln/>
        </p:spPr>
      </p:sp>
      <p:sp>
        <p:nvSpPr>
          <p:cNvPr id="4505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p:cNvSpPr>
          <p:nvPr>
            <p:ph type="sldImg"/>
          </p:nvPr>
        </p:nvSpPr>
        <p:spPr>
          <a:xfrm>
            <a:off x="1143000" y="685800"/>
            <a:ext cx="4573588" cy="3429000"/>
          </a:xfrm>
          <a:solidFill>
            <a:srgbClr val="FFFFFF"/>
          </a:solidFill>
          <a:ln/>
        </p:spPr>
      </p:sp>
      <p:sp>
        <p:nvSpPr>
          <p:cNvPr id="4301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defTabSz="914400" eaLnBrk="1" fontAlgn="base" hangingPunct="1">
              <a:spcBef>
                <a:spcPct val="0"/>
              </a:spcBef>
              <a:spcAft>
                <a:spcPct val="0"/>
              </a:spcAft>
            </a:pPr>
            <a:fld id="{D7519AF7-2AC1-344B-8894-7F56824D3322}" type="slidenum">
              <a:rPr lang="en-US" altLang="zh-CN"/>
              <a:pPr algn="ctr" defTabSz="914400" eaLnBrk="1" fontAlgn="base" hangingPunct="1">
                <a:spcBef>
                  <a:spcPct val="0"/>
                </a:spcBef>
                <a:spcAft>
                  <a:spcPct val="0"/>
                </a:spcAft>
              </a:pPr>
              <a:t>31</a:t>
            </a:fld>
            <a:endParaRPr lang="en-US" altLang="zh-CN"/>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Gill San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a:xfrm>
            <a:off x="1143000" y="685800"/>
            <a:ext cx="4572000" cy="3429000"/>
          </a:xfrm>
          <a:solidFill>
            <a:srgbClr val="FFFFFF"/>
          </a:solidFill>
          <a:ln/>
        </p:spPr>
      </p:sp>
      <p:sp>
        <p:nvSpPr>
          <p:cNvPr id="32770"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 background,</a:t>
            </a:r>
            <a:r>
              <a:rPr lang="en-US" baseline="0" dirty="0" smtClean="0"/>
              <a:t> 4:3</a:t>
            </a:r>
          </a:p>
          <a:p>
            <a:r>
              <a:rPr lang="en-US" baseline="0" dirty="0" smtClean="0"/>
              <a:t>One cover slide (Title, name, with our pictures)</a:t>
            </a:r>
          </a:p>
          <a:p>
            <a:r>
              <a:rPr lang="en-US" dirty="0" smtClean="0"/>
              <a:t>Goal 12/15</a:t>
            </a:r>
            <a:r>
              <a:rPr lang="en-US" baseline="0" dirty="0" smtClean="0"/>
              <a:t> </a:t>
            </a:r>
            <a:r>
              <a:rPr lang="en-US" baseline="0" dirty="0" err="1" smtClean="0"/>
              <a:t>arxiv</a:t>
            </a:r>
            <a:r>
              <a:rPr lang="en-US" baseline="0" dirty="0" smtClean="0"/>
              <a:t>.</a:t>
            </a:r>
          </a:p>
          <a:p>
            <a:pPr marL="171450" indent="-171450">
              <a:buFontTx/>
              <a:buChar char="-"/>
            </a:pPr>
            <a:r>
              <a:rPr lang="en-US" baseline="0" dirty="0" smtClean="0"/>
              <a:t>Ablation study on the edge</a:t>
            </a:r>
          </a:p>
          <a:p>
            <a:pPr marL="171450" indent="-171450">
              <a:buFontTx/>
              <a:buChar char="-"/>
            </a:pPr>
            <a:r>
              <a:rPr lang="en-US" dirty="0" smtClean="0"/>
              <a:t>Part segmentation</a:t>
            </a:r>
          </a:p>
          <a:p>
            <a:pPr marL="171450" indent="-171450">
              <a:buFontTx/>
              <a:buChar char="-"/>
            </a:pPr>
            <a:endParaRPr lang="en-US" dirty="0" smtClean="0"/>
          </a:p>
          <a:p>
            <a:pPr marL="171450" indent="-171450">
              <a:buFontTx/>
              <a:buChar char="-"/>
            </a:pPr>
            <a:endParaRPr lang="en-US"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1E7BA9F-D8EE-BD4D-A117-030C071BD6AE}"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875753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1E7BA9F-D8EE-BD4D-A117-030C071BD6AE}"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931387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p:cNvSpPr>
          <p:nvPr>
            <p:ph type="sldImg"/>
          </p:nvPr>
        </p:nvSpPr>
        <p:spPr>
          <a:xfrm>
            <a:off x="1150938" y="692150"/>
            <a:ext cx="4554537" cy="3414713"/>
          </a:xfrm>
          <a:solidFill>
            <a:srgbClr val="FFFFFF"/>
          </a:solidFill>
          <a:ln/>
        </p:spPr>
      </p:sp>
      <p:sp>
        <p:nvSpPr>
          <p:cNvPr id="30722" name="Rectangle 3"/>
          <p:cNvSpPr>
            <a:spLocks noGrp="1" noChangeArrowheads="1"/>
          </p:cNvSpPr>
          <p:nvPr>
            <p:ph type="body" idx="1"/>
          </p:nvPr>
        </p:nvSpPr>
        <p:spPr>
          <a:xfrm>
            <a:off x="914400" y="4341813"/>
            <a:ext cx="5027613" cy="41163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5790730-1C25-D143-BEA2-58CC93FC353D}" type="slidenum">
              <a:rPr lang="en-US" altLang="zh-CN">
                <a:latin typeface="Arial" charset="0"/>
              </a:rPr>
              <a:pPr eaLnBrk="1" hangingPunct="1"/>
              <a:t>15</a:t>
            </a:fld>
            <a:endParaRPr lang="en-US" altLang="zh-CN">
              <a:latin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Gill San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5A40D57-4DC6-CF46-BE3D-B48F8274F789}" type="slidenum">
              <a:rPr lang="en-US" altLang="zh-CN" sz="1200">
                <a:latin typeface="Arial" charset="0"/>
                <a:ea typeface="宋体" charset="0"/>
                <a:cs typeface="宋体" charset="0"/>
              </a:rPr>
              <a:pPr eaLnBrk="1" hangingPunct="1"/>
              <a:t>16</a:t>
            </a:fld>
            <a:endParaRPr lang="en-US" altLang="zh-CN" sz="1200">
              <a:latin typeface="Arial" charset="0"/>
              <a:ea typeface="宋体" charset="0"/>
              <a:cs typeface="宋体"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lIns="86493" tIns="43247" rIns="86493" bIns="43247"/>
          <a:lstStyle/>
          <a:p>
            <a:fld id="{C2962CD4-5FBE-3C4F-932F-2487577B0FDA}" type="slidenum">
              <a:rPr lang="en-US" altLang="zh-CN"/>
              <a:pPr/>
              <a:t>18</a:t>
            </a:fld>
            <a:endParaRPr lang="en-US" altLang="zh-CN"/>
          </a:p>
        </p:txBody>
      </p:sp>
      <p:sp>
        <p:nvSpPr>
          <p:cNvPr id="79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6675" name="Rectangle 3"/>
          <p:cNvSpPr>
            <a:spLocks noGrp="1" noChangeArrowheads="1"/>
          </p:cNvSpPr>
          <p:nvPr>
            <p:ph type="body" idx="1"/>
          </p:nvPr>
        </p:nvSpPr>
        <p:spPr/>
        <p:txBody>
          <a:bodyPr/>
          <a:lstStyle/>
          <a:p>
            <a:r>
              <a:rPr lang="en-US"/>
              <a:t>Here if we assume that the slabs are all of the same size and shape in the scene, then the apparent diminution of size on the image plane is a cue to changes in depth and surface slant. These kinds of grids are ubiquitous in Renaissance paintings.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lIns="86493" tIns="43247" rIns="86493" bIns="43247"/>
          <a:lstStyle/>
          <a:p>
            <a:fld id="{9652F412-D2DE-4E47-90B4-32FCFF03B655}" type="slidenum">
              <a:rPr lang="en-US" altLang="zh-CN"/>
              <a:pPr/>
              <a:t>19</a:t>
            </a:fld>
            <a:endParaRPr lang="en-US" altLang="zh-CN"/>
          </a:p>
        </p:txBody>
      </p:sp>
      <p:sp>
        <p:nvSpPr>
          <p:cNvPr id="79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7699" name="Rectangle 3"/>
          <p:cNvSpPr>
            <a:spLocks noGrp="1" noChangeArrowheads="1"/>
          </p:cNvSpPr>
          <p:nvPr>
            <p:ph type="body" idx="1"/>
          </p:nvPr>
        </p:nvSpPr>
        <p:spPr/>
        <p:txBody>
          <a:bodyPr/>
          <a:lstStyle/>
          <a:p>
            <a:r>
              <a:rPr lang="en-US"/>
              <a:t>The two halves of the figure correspond to exactly the same image, except that one has been rotated by 180 degrees. This changes our perception of ridges into grooves and vice versa. Humans make the assumption that the light comes from above.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lIns="86493" tIns="43247" rIns="86493" bIns="43247"/>
          <a:lstStyle/>
          <a:p>
            <a:fld id="{F02A007E-6CFB-C24E-B7C0-0A2C6E801AC7}" type="slidenum">
              <a:rPr lang="en-US" altLang="zh-CN"/>
              <a:pPr/>
              <a:t>20</a:t>
            </a:fld>
            <a:endParaRPr lang="en-US" altLang="zh-CN"/>
          </a:p>
        </p:txBody>
      </p:sp>
      <p:sp>
        <p:nvSpPr>
          <p:cNvPr id="79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8723" name="Rectangle 3"/>
          <p:cNvSpPr>
            <a:spLocks noGrp="1" noChangeArrowheads="1"/>
          </p:cNvSpPr>
          <p:nvPr>
            <p:ph type="body" idx="1"/>
          </p:nvPr>
        </p:nvSpPr>
        <p:spPr/>
        <p:txBody>
          <a:bodyPr/>
          <a:lstStyle/>
          <a:p>
            <a:r>
              <a:rPr lang="en-US"/>
              <a:t>By suitable manipulation of the position of the cast shadow, we can change the perception of whether the spheres are resting on the ground plane or not. This changes our perception of their depths. After Kersten and Knill.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6F3C6-EDB9-4942-BC4B-657A0C38963E}" type="slidenum">
              <a:rPr lang="en-US" smtClean="0"/>
              <a:t>22</a:t>
            </a:fld>
            <a:endParaRPr lang="en-US"/>
          </a:p>
        </p:txBody>
      </p:sp>
    </p:spTree>
    <p:extLst>
      <p:ext uri="{BB962C8B-B14F-4D97-AF65-F5344CB8AC3E}">
        <p14:creationId xmlns:p14="http://schemas.microsoft.com/office/powerpoint/2010/main" val="3596539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Overview figure; Instance segmentation</a:t>
            </a:r>
            <a:r>
              <a:rPr lang="en-US" baseline="0" dirty="0" smtClean="0"/>
              <a:t> using SDS, Viewpoint estimation using </a:t>
            </a:r>
            <a:r>
              <a:rPr lang="en-US" baseline="0" dirty="0" err="1" smtClean="0"/>
              <a:t>Shubham’s</a:t>
            </a:r>
            <a:r>
              <a:rPr lang="en-US" baseline="0" dirty="0" smtClean="0"/>
              <a:t> CNN </a:t>
            </a:r>
            <a:r>
              <a:rPr lang="en-US" baseline="0" dirty="0" smtClean="0">
                <a:sym typeface="Wingdings"/>
              </a:rPr>
              <a:t> </a:t>
            </a:r>
            <a:r>
              <a:rPr lang="en-US" baseline="0" dirty="0" smtClean="0"/>
              <a:t>3D reconstruction and SIRFS refinement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14463B-3B63-9D40-83A4-78D83AA1FF30}"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4395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37388-08FD-444A-A187-592D52344A73}"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3830263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37388-08FD-444A-A187-592D52344A73}"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1745563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37388-08FD-444A-A187-592D52344A73}"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2080982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2CE2C96-38E0-0348-A6FA-B7F8FAA43C59}" type="slidenum">
              <a:rPr lang="en-US"/>
              <a:pPr/>
              <a:t>‹#›</a:t>
            </a:fld>
            <a:endParaRPr lang="en-US"/>
          </a:p>
        </p:txBody>
      </p:sp>
    </p:spTree>
    <p:extLst>
      <p:ext uri="{BB962C8B-B14F-4D97-AF65-F5344CB8AC3E}">
        <p14:creationId xmlns:p14="http://schemas.microsoft.com/office/powerpoint/2010/main" val="1299181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892969" y="1151930"/>
            <a:ext cx="7358063" cy="2321719"/>
          </a:xfrm>
          <a:prstGeom prst="rect">
            <a:avLst/>
          </a:prstGeom>
        </p:spPr>
        <p:txBody>
          <a:bodyPr lIns="0" tIns="0" rIns="0" bIns="0" anchor="b"/>
          <a:lstStyle>
            <a:lvl1pPr algn="ctr">
              <a:defRPr sz="5900"/>
            </a:lvl1pPr>
          </a:lstStyle>
          <a:p>
            <a:pPr lvl="0">
              <a:defRPr sz="1800"/>
            </a:pPr>
            <a:r>
              <a:rPr sz="5900"/>
              <a:t>Title Text</a:t>
            </a:r>
          </a:p>
        </p:txBody>
      </p:sp>
      <p:sp>
        <p:nvSpPr>
          <p:cNvPr id="7" name="Shape 7"/>
          <p:cNvSpPr>
            <a:spLocks noGrp="1"/>
          </p:cNvSpPr>
          <p:nvPr>
            <p:ph type="body" idx="1"/>
          </p:nvPr>
        </p:nvSpPr>
        <p:spPr>
          <a:xfrm>
            <a:off x="892969" y="3536156"/>
            <a:ext cx="7358063" cy="794742"/>
          </a:xfrm>
          <a:prstGeom prst="rect">
            <a:avLst/>
          </a:prstGeom>
        </p:spPr>
        <p:txBody>
          <a:bodyPr lIns="0" tIns="0" rIns="0" bIns="0" anchor="t"/>
          <a:lstStyle>
            <a:lvl1pPr marL="0" indent="0" algn="ctr">
              <a:spcBef>
                <a:spcPts val="0"/>
              </a:spcBef>
              <a:buSzTx/>
              <a:buNone/>
              <a:defRPr sz="2500">
                <a:latin typeface="Gill Sans"/>
                <a:ea typeface="Gill Sans"/>
                <a:cs typeface="Gill Sans"/>
                <a:sym typeface="Gill Sans"/>
              </a:defRPr>
            </a:lvl1pPr>
            <a:lvl2pPr marL="0" indent="0" algn="ctr">
              <a:spcBef>
                <a:spcPts val="0"/>
              </a:spcBef>
              <a:buSzTx/>
              <a:buNone/>
              <a:defRPr sz="2500">
                <a:latin typeface="Gill Sans"/>
                <a:ea typeface="Gill Sans"/>
                <a:cs typeface="Gill Sans"/>
                <a:sym typeface="Gill Sans"/>
              </a:defRPr>
            </a:lvl2pPr>
            <a:lvl3pPr marL="0" indent="0" algn="ctr">
              <a:spcBef>
                <a:spcPts val="0"/>
              </a:spcBef>
              <a:buSzTx/>
              <a:buNone/>
              <a:defRPr sz="2500">
                <a:latin typeface="Gill Sans"/>
                <a:ea typeface="Gill Sans"/>
                <a:cs typeface="Gill Sans"/>
                <a:sym typeface="Gill Sans"/>
              </a:defRPr>
            </a:lvl3pPr>
            <a:lvl4pPr marL="0" indent="0" algn="ctr">
              <a:spcBef>
                <a:spcPts val="0"/>
              </a:spcBef>
              <a:buSzTx/>
              <a:buNone/>
              <a:defRPr sz="2500">
                <a:latin typeface="Gill Sans"/>
                <a:ea typeface="Gill Sans"/>
                <a:cs typeface="Gill Sans"/>
                <a:sym typeface="Gill Sans"/>
              </a:defRPr>
            </a:lvl4pPr>
            <a:lvl5pPr marL="0" indent="0" algn="ctr">
              <a:spcBef>
                <a:spcPts val="0"/>
              </a:spcBef>
              <a:buSzTx/>
              <a:buNone/>
              <a:defRPr sz="2500">
                <a:latin typeface="Gill Sans"/>
                <a:ea typeface="Gill Sans"/>
                <a:cs typeface="Gill Sans"/>
                <a:sym typeface="Gill Sans"/>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393491667"/>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72" y="2268143"/>
            <a:ext cx="7358063" cy="2321719"/>
          </a:xfrm>
          <a:prstGeom prst="rect">
            <a:avLst/>
          </a:prstGeom>
        </p:spPr>
        <p:txBody>
          <a:bodyPr/>
          <a:lstStyle/>
          <a:p>
            <a:pPr lvl="0">
              <a:defRPr sz="1800"/>
            </a:pPr>
            <a:r>
              <a:rPr sz="4200"/>
              <a:t>Title Text</a:t>
            </a:r>
          </a:p>
        </p:txBody>
      </p:sp>
    </p:spTree>
    <p:extLst>
      <p:ext uri="{BB962C8B-B14F-4D97-AF65-F5344CB8AC3E}">
        <p14:creationId xmlns:p14="http://schemas.microsoft.com/office/powerpoint/2010/main" val="494069129"/>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1" indent="0" algn="ctr">
              <a:buNone/>
              <a:defRPr>
                <a:solidFill>
                  <a:schemeClr val="tx1">
                    <a:tint val="75000"/>
                  </a:schemeClr>
                </a:solidFill>
              </a:defRPr>
            </a:lvl2pPr>
            <a:lvl3pPr marL="913863" indent="0" algn="ctr">
              <a:buNone/>
              <a:defRPr>
                <a:solidFill>
                  <a:schemeClr val="tx1">
                    <a:tint val="75000"/>
                  </a:schemeClr>
                </a:solidFill>
              </a:defRPr>
            </a:lvl3pPr>
            <a:lvl4pPr marL="1370800" indent="0" algn="ctr">
              <a:buNone/>
              <a:defRPr>
                <a:solidFill>
                  <a:schemeClr val="tx1">
                    <a:tint val="75000"/>
                  </a:schemeClr>
                </a:solidFill>
              </a:defRPr>
            </a:lvl4pPr>
            <a:lvl5pPr marL="1827732" indent="0" algn="ctr">
              <a:buNone/>
              <a:defRPr>
                <a:solidFill>
                  <a:schemeClr val="tx1">
                    <a:tint val="75000"/>
                  </a:schemeClr>
                </a:solidFill>
              </a:defRPr>
            </a:lvl5pPr>
            <a:lvl6pPr marL="2284663" indent="0" algn="ctr">
              <a:buNone/>
              <a:defRPr>
                <a:solidFill>
                  <a:schemeClr val="tx1">
                    <a:tint val="75000"/>
                  </a:schemeClr>
                </a:solidFill>
              </a:defRPr>
            </a:lvl6pPr>
            <a:lvl7pPr marL="2741600" indent="0" algn="ctr">
              <a:buNone/>
              <a:defRPr>
                <a:solidFill>
                  <a:schemeClr val="tx1">
                    <a:tint val="75000"/>
                  </a:schemeClr>
                </a:solidFill>
              </a:defRPr>
            </a:lvl7pPr>
            <a:lvl8pPr marL="3198528" indent="0" algn="ctr">
              <a:buNone/>
              <a:defRPr>
                <a:solidFill>
                  <a:schemeClr val="tx1">
                    <a:tint val="75000"/>
                  </a:schemeClr>
                </a:solidFill>
              </a:defRPr>
            </a:lvl8pPr>
            <a:lvl9pPr marL="36554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AFA59515-7CA2-B04B-B0D3-71125CFEB054}"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863">
              <a:defRPr/>
            </a:lvl1pPr>
          </a:lstStyle>
          <a:p>
            <a:pPr>
              <a:defRPr/>
            </a:pPr>
            <a:endParaRPr lang="en-US"/>
          </a:p>
        </p:txBody>
      </p:sp>
      <p:sp>
        <p:nvSpPr>
          <p:cNvPr id="6"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2CEE5480-536A-7A43-B168-E8D1935A7A83}" type="slidenum">
              <a:rPr lang="en-US"/>
              <a:pPr>
                <a:defRPr/>
              </a:pPr>
              <a:t>‹#›</a:t>
            </a:fld>
            <a:endParaRPr lang="en-US"/>
          </a:p>
        </p:txBody>
      </p:sp>
    </p:spTree>
    <p:extLst>
      <p:ext uri="{BB962C8B-B14F-4D97-AF65-F5344CB8AC3E}">
        <p14:creationId xmlns:p14="http://schemas.microsoft.com/office/powerpoint/2010/main" val="2346506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B54482E9-DFF5-6D49-9CBE-BE57FD4C43D4}"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863">
              <a:defRPr/>
            </a:lvl1pPr>
          </a:lstStyle>
          <a:p>
            <a:pPr>
              <a:defRPr/>
            </a:pPr>
            <a:endParaRPr lang="en-US"/>
          </a:p>
        </p:txBody>
      </p:sp>
      <p:sp>
        <p:nvSpPr>
          <p:cNvPr id="6"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057BB0DD-603A-A646-A10A-58327FC90CF1}" type="slidenum">
              <a:rPr lang="en-US"/>
              <a:pPr>
                <a:defRPr/>
              </a:pPr>
              <a:t>‹#›</a:t>
            </a:fld>
            <a:endParaRPr lang="en-US"/>
          </a:p>
        </p:txBody>
      </p:sp>
    </p:spTree>
    <p:extLst>
      <p:ext uri="{BB962C8B-B14F-4D97-AF65-F5344CB8AC3E}">
        <p14:creationId xmlns:p14="http://schemas.microsoft.com/office/powerpoint/2010/main" val="1183676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solidFill>
                  <a:schemeClr val="tx1">
                    <a:tint val="75000"/>
                  </a:schemeClr>
                </a:solidFill>
              </a:defRPr>
            </a:lvl1pPr>
            <a:lvl2pPr marL="456931" indent="0">
              <a:buNone/>
              <a:defRPr sz="1800">
                <a:solidFill>
                  <a:schemeClr val="tx1">
                    <a:tint val="75000"/>
                  </a:schemeClr>
                </a:solidFill>
              </a:defRPr>
            </a:lvl2pPr>
            <a:lvl3pPr marL="913863" indent="0">
              <a:buNone/>
              <a:defRPr sz="1600">
                <a:solidFill>
                  <a:schemeClr val="tx1">
                    <a:tint val="75000"/>
                  </a:schemeClr>
                </a:solidFill>
              </a:defRPr>
            </a:lvl3pPr>
            <a:lvl4pPr marL="1370800" indent="0">
              <a:buNone/>
              <a:defRPr sz="1400">
                <a:solidFill>
                  <a:schemeClr val="tx1">
                    <a:tint val="75000"/>
                  </a:schemeClr>
                </a:solidFill>
              </a:defRPr>
            </a:lvl4pPr>
            <a:lvl5pPr marL="1827732" indent="0">
              <a:buNone/>
              <a:defRPr sz="1400">
                <a:solidFill>
                  <a:schemeClr val="tx1">
                    <a:tint val="75000"/>
                  </a:schemeClr>
                </a:solidFill>
              </a:defRPr>
            </a:lvl5pPr>
            <a:lvl6pPr marL="2284663" indent="0">
              <a:buNone/>
              <a:defRPr sz="1400">
                <a:solidFill>
                  <a:schemeClr val="tx1">
                    <a:tint val="75000"/>
                  </a:schemeClr>
                </a:solidFill>
              </a:defRPr>
            </a:lvl6pPr>
            <a:lvl7pPr marL="2741600" indent="0">
              <a:buNone/>
              <a:defRPr sz="1400">
                <a:solidFill>
                  <a:schemeClr val="tx1">
                    <a:tint val="75000"/>
                  </a:schemeClr>
                </a:solidFill>
              </a:defRPr>
            </a:lvl7pPr>
            <a:lvl8pPr marL="3198528" indent="0">
              <a:buNone/>
              <a:defRPr sz="1400">
                <a:solidFill>
                  <a:schemeClr val="tx1">
                    <a:tint val="75000"/>
                  </a:schemeClr>
                </a:solidFill>
              </a:defRPr>
            </a:lvl8pPr>
            <a:lvl9pPr marL="365546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487C9CD2-F821-5C4E-810D-33697D3F5C7F}"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863">
              <a:defRPr/>
            </a:lvl1pPr>
          </a:lstStyle>
          <a:p>
            <a:pPr>
              <a:defRPr/>
            </a:pPr>
            <a:endParaRPr lang="en-US"/>
          </a:p>
        </p:txBody>
      </p:sp>
      <p:sp>
        <p:nvSpPr>
          <p:cNvPr id="6"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5C97F84C-DDC4-F648-A4A7-6865960A7A4A}" type="slidenum">
              <a:rPr lang="en-US"/>
              <a:pPr>
                <a:defRPr/>
              </a:pPr>
              <a:t>‹#›</a:t>
            </a:fld>
            <a:endParaRPr lang="en-US"/>
          </a:p>
        </p:txBody>
      </p:sp>
    </p:spTree>
    <p:extLst>
      <p:ext uri="{BB962C8B-B14F-4D97-AF65-F5344CB8AC3E}">
        <p14:creationId xmlns:p14="http://schemas.microsoft.com/office/powerpoint/2010/main" val="3070982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4BD0E054-E788-4D48-B1B9-473F3C2F4E20}" type="datetime1">
              <a:rPr lang="en-US"/>
              <a:pPr>
                <a:defRPr/>
              </a:pPr>
              <a:t>1/18/18</a:t>
            </a:fld>
            <a:endParaRPr lang="en-US"/>
          </a:p>
        </p:txBody>
      </p:sp>
      <p:sp>
        <p:nvSpPr>
          <p:cNvPr id="6" name="Footer Placeholder 4"/>
          <p:cNvSpPr>
            <a:spLocks noGrp="1"/>
          </p:cNvSpPr>
          <p:nvPr>
            <p:ph type="ftr" sz="quarter" idx="11"/>
          </p:nvPr>
        </p:nvSpPr>
        <p:spPr/>
        <p:txBody>
          <a:bodyPr/>
          <a:lstStyle>
            <a:lvl1pPr defTabSz="913863">
              <a:defRPr/>
            </a:lvl1pPr>
          </a:lstStyle>
          <a:p>
            <a:pPr>
              <a:defRPr/>
            </a:pPr>
            <a:endParaRPr lang="en-US"/>
          </a:p>
        </p:txBody>
      </p:sp>
      <p:sp>
        <p:nvSpPr>
          <p:cNvPr id="7"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0067136F-F5D7-8D46-99E0-71C04BECC018}" type="slidenum">
              <a:rPr lang="en-US"/>
              <a:pPr>
                <a:defRPr/>
              </a:pPr>
              <a:t>‹#›</a:t>
            </a:fld>
            <a:endParaRPr lang="en-US"/>
          </a:p>
        </p:txBody>
      </p:sp>
    </p:spTree>
    <p:extLst>
      <p:ext uri="{BB962C8B-B14F-4D97-AF65-F5344CB8AC3E}">
        <p14:creationId xmlns:p14="http://schemas.microsoft.com/office/powerpoint/2010/main" val="3895600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21"/>
            <a:ext cx="4040188" cy="639763"/>
          </a:xfrm>
        </p:spPr>
        <p:txBody>
          <a:bodyPr anchor="b"/>
          <a:lstStyle>
            <a:lvl1pPr marL="0" indent="0">
              <a:buNone/>
              <a:defRPr sz="2400" b="1"/>
            </a:lvl1pPr>
            <a:lvl2pPr marL="456931" indent="0">
              <a:buNone/>
              <a:defRPr sz="2000" b="1"/>
            </a:lvl2pPr>
            <a:lvl3pPr marL="913863" indent="0">
              <a:buNone/>
              <a:defRPr sz="1800" b="1"/>
            </a:lvl3pPr>
            <a:lvl4pPr marL="1370800" indent="0">
              <a:buNone/>
              <a:defRPr sz="1600" b="1"/>
            </a:lvl4pPr>
            <a:lvl5pPr marL="1827732" indent="0">
              <a:buNone/>
              <a:defRPr sz="1600" b="1"/>
            </a:lvl5pPr>
            <a:lvl6pPr marL="2284663" indent="0">
              <a:buNone/>
              <a:defRPr sz="1600" b="1"/>
            </a:lvl6pPr>
            <a:lvl7pPr marL="2741600" indent="0">
              <a:buNone/>
              <a:defRPr sz="1600" b="1"/>
            </a:lvl7pPr>
            <a:lvl8pPr marL="3198528" indent="0">
              <a:buNone/>
              <a:defRPr sz="1600" b="1"/>
            </a:lvl8pPr>
            <a:lvl9pPr marL="36554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21"/>
            <a:ext cx="4041775" cy="639763"/>
          </a:xfrm>
        </p:spPr>
        <p:txBody>
          <a:bodyPr anchor="b"/>
          <a:lstStyle>
            <a:lvl1pPr marL="0" indent="0">
              <a:buNone/>
              <a:defRPr sz="2400" b="1"/>
            </a:lvl1pPr>
            <a:lvl2pPr marL="456931" indent="0">
              <a:buNone/>
              <a:defRPr sz="2000" b="1"/>
            </a:lvl2pPr>
            <a:lvl3pPr marL="913863" indent="0">
              <a:buNone/>
              <a:defRPr sz="1800" b="1"/>
            </a:lvl3pPr>
            <a:lvl4pPr marL="1370800" indent="0">
              <a:buNone/>
              <a:defRPr sz="1600" b="1"/>
            </a:lvl4pPr>
            <a:lvl5pPr marL="1827732" indent="0">
              <a:buNone/>
              <a:defRPr sz="1600" b="1"/>
            </a:lvl5pPr>
            <a:lvl6pPr marL="2284663" indent="0">
              <a:buNone/>
              <a:defRPr sz="1600" b="1"/>
            </a:lvl6pPr>
            <a:lvl7pPr marL="2741600" indent="0">
              <a:buNone/>
              <a:defRPr sz="1600" b="1"/>
            </a:lvl7pPr>
            <a:lvl8pPr marL="3198528" indent="0">
              <a:buNone/>
              <a:defRPr sz="1600" b="1"/>
            </a:lvl8pPr>
            <a:lvl9pPr marL="36554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9F932330-CB03-9D49-8211-E9CE139B07AE}" type="datetime1">
              <a:rPr lang="en-US"/>
              <a:pPr>
                <a:defRPr/>
              </a:pPr>
              <a:t>1/18/18</a:t>
            </a:fld>
            <a:endParaRPr lang="en-US"/>
          </a:p>
        </p:txBody>
      </p:sp>
      <p:sp>
        <p:nvSpPr>
          <p:cNvPr id="8" name="Footer Placeholder 4"/>
          <p:cNvSpPr>
            <a:spLocks noGrp="1"/>
          </p:cNvSpPr>
          <p:nvPr>
            <p:ph type="ftr" sz="quarter" idx="11"/>
          </p:nvPr>
        </p:nvSpPr>
        <p:spPr/>
        <p:txBody>
          <a:bodyPr/>
          <a:lstStyle>
            <a:lvl1pPr defTabSz="913863">
              <a:defRPr/>
            </a:lvl1pPr>
          </a:lstStyle>
          <a:p>
            <a:pPr>
              <a:defRPr/>
            </a:pPr>
            <a:endParaRPr lang="en-US"/>
          </a:p>
        </p:txBody>
      </p:sp>
      <p:sp>
        <p:nvSpPr>
          <p:cNvPr id="9"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34570926-94EF-4D47-B5C9-F7E2D4FEFD67}" type="slidenum">
              <a:rPr lang="en-US"/>
              <a:pPr>
                <a:defRPr/>
              </a:pPr>
              <a:t>‹#›</a:t>
            </a:fld>
            <a:endParaRPr lang="en-US"/>
          </a:p>
        </p:txBody>
      </p:sp>
    </p:spTree>
    <p:extLst>
      <p:ext uri="{BB962C8B-B14F-4D97-AF65-F5344CB8AC3E}">
        <p14:creationId xmlns:p14="http://schemas.microsoft.com/office/powerpoint/2010/main" val="319237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37388-08FD-444A-A187-592D52344A73}"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2474700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3C79E4C1-E04B-0047-AB1C-CB9CA6DFDE1C}" type="datetime1">
              <a:rPr lang="en-US"/>
              <a:pPr>
                <a:defRPr/>
              </a:pPr>
              <a:t>1/18/18</a:t>
            </a:fld>
            <a:endParaRPr lang="en-US"/>
          </a:p>
        </p:txBody>
      </p:sp>
      <p:sp>
        <p:nvSpPr>
          <p:cNvPr id="4" name="Footer Placeholder 4"/>
          <p:cNvSpPr>
            <a:spLocks noGrp="1"/>
          </p:cNvSpPr>
          <p:nvPr>
            <p:ph type="ftr" sz="quarter" idx="11"/>
          </p:nvPr>
        </p:nvSpPr>
        <p:spPr/>
        <p:txBody>
          <a:bodyPr/>
          <a:lstStyle>
            <a:lvl1pPr defTabSz="913863">
              <a:defRPr/>
            </a:lvl1pPr>
          </a:lstStyle>
          <a:p>
            <a:pPr>
              <a:defRPr/>
            </a:pPr>
            <a:endParaRPr lang="en-US"/>
          </a:p>
        </p:txBody>
      </p:sp>
      <p:sp>
        <p:nvSpPr>
          <p:cNvPr id="5"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71594DD3-02F8-524F-BA05-1BAEE17D2E93}" type="slidenum">
              <a:rPr lang="en-US"/>
              <a:pPr>
                <a:defRPr/>
              </a:pPr>
              <a:t>‹#›</a:t>
            </a:fld>
            <a:endParaRPr lang="en-US"/>
          </a:p>
        </p:txBody>
      </p:sp>
    </p:spTree>
    <p:extLst>
      <p:ext uri="{BB962C8B-B14F-4D97-AF65-F5344CB8AC3E}">
        <p14:creationId xmlns:p14="http://schemas.microsoft.com/office/powerpoint/2010/main" val="4211547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0CED24F5-27FA-6A4A-AF19-3BE60D1B0A92}" type="datetime1">
              <a:rPr lang="en-US"/>
              <a:pPr>
                <a:defRPr/>
              </a:pPr>
              <a:t>1/18/18</a:t>
            </a:fld>
            <a:endParaRPr lang="en-US"/>
          </a:p>
        </p:txBody>
      </p:sp>
      <p:sp>
        <p:nvSpPr>
          <p:cNvPr id="3" name="Footer Placeholder 4"/>
          <p:cNvSpPr>
            <a:spLocks noGrp="1"/>
          </p:cNvSpPr>
          <p:nvPr>
            <p:ph type="ftr" sz="quarter" idx="11"/>
          </p:nvPr>
        </p:nvSpPr>
        <p:spPr/>
        <p:txBody>
          <a:bodyPr/>
          <a:lstStyle>
            <a:lvl1pPr defTabSz="913863">
              <a:defRPr/>
            </a:lvl1pPr>
          </a:lstStyle>
          <a:p>
            <a:pPr>
              <a:defRPr/>
            </a:pPr>
            <a:endParaRPr lang="en-US"/>
          </a:p>
        </p:txBody>
      </p:sp>
      <p:sp>
        <p:nvSpPr>
          <p:cNvPr id="4"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E5BE80D0-5A9C-6C49-AE45-E699AD8C1F74}" type="slidenum">
              <a:rPr lang="en-US"/>
              <a:pPr>
                <a:defRPr/>
              </a:pPr>
              <a:t>‹#›</a:t>
            </a:fld>
            <a:endParaRPr lang="en-US"/>
          </a:p>
        </p:txBody>
      </p:sp>
    </p:spTree>
    <p:extLst>
      <p:ext uri="{BB962C8B-B14F-4D97-AF65-F5344CB8AC3E}">
        <p14:creationId xmlns:p14="http://schemas.microsoft.com/office/powerpoint/2010/main" val="3521042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7"/>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6"/>
            <a:ext cx="3008313" cy="4691063"/>
          </a:xfrm>
        </p:spPr>
        <p:txBody>
          <a:bodyPr/>
          <a:lstStyle>
            <a:lvl1pPr marL="0" indent="0">
              <a:buNone/>
              <a:defRPr sz="1400"/>
            </a:lvl1pPr>
            <a:lvl2pPr marL="456931" indent="0">
              <a:buNone/>
              <a:defRPr sz="1200"/>
            </a:lvl2pPr>
            <a:lvl3pPr marL="913863" indent="0">
              <a:buNone/>
              <a:defRPr sz="1000"/>
            </a:lvl3pPr>
            <a:lvl4pPr marL="1370800" indent="0">
              <a:buNone/>
              <a:defRPr sz="900"/>
            </a:lvl4pPr>
            <a:lvl5pPr marL="1827732" indent="0">
              <a:buNone/>
              <a:defRPr sz="900"/>
            </a:lvl5pPr>
            <a:lvl6pPr marL="2284663" indent="0">
              <a:buNone/>
              <a:defRPr sz="900"/>
            </a:lvl6pPr>
            <a:lvl7pPr marL="2741600" indent="0">
              <a:buNone/>
              <a:defRPr sz="900"/>
            </a:lvl7pPr>
            <a:lvl8pPr marL="3198528" indent="0">
              <a:buNone/>
              <a:defRPr sz="900"/>
            </a:lvl8pPr>
            <a:lvl9pPr marL="365546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B4DEADF3-5CC8-8249-AA97-E3B26701A4B1}" type="datetime1">
              <a:rPr lang="en-US"/>
              <a:pPr>
                <a:defRPr/>
              </a:pPr>
              <a:t>1/18/18</a:t>
            </a:fld>
            <a:endParaRPr lang="en-US"/>
          </a:p>
        </p:txBody>
      </p:sp>
      <p:sp>
        <p:nvSpPr>
          <p:cNvPr id="6" name="Footer Placeholder 4"/>
          <p:cNvSpPr>
            <a:spLocks noGrp="1"/>
          </p:cNvSpPr>
          <p:nvPr>
            <p:ph type="ftr" sz="quarter" idx="11"/>
          </p:nvPr>
        </p:nvSpPr>
        <p:spPr/>
        <p:txBody>
          <a:bodyPr/>
          <a:lstStyle>
            <a:lvl1pPr defTabSz="913863">
              <a:defRPr/>
            </a:lvl1pPr>
          </a:lstStyle>
          <a:p>
            <a:pPr>
              <a:defRPr/>
            </a:pPr>
            <a:endParaRPr lang="en-US"/>
          </a:p>
        </p:txBody>
      </p:sp>
      <p:sp>
        <p:nvSpPr>
          <p:cNvPr id="7"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D4055AC9-77FB-D745-88DF-44EFFA1537EC}" type="slidenum">
              <a:rPr lang="en-US"/>
              <a:pPr>
                <a:defRPr/>
              </a:pPr>
              <a:t>‹#›</a:t>
            </a:fld>
            <a:endParaRPr lang="en-US"/>
          </a:p>
        </p:txBody>
      </p:sp>
    </p:spTree>
    <p:extLst>
      <p:ext uri="{BB962C8B-B14F-4D97-AF65-F5344CB8AC3E}">
        <p14:creationId xmlns:p14="http://schemas.microsoft.com/office/powerpoint/2010/main" val="3368939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8"/>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31" indent="0">
              <a:buNone/>
              <a:defRPr sz="2800"/>
            </a:lvl2pPr>
            <a:lvl3pPr marL="913863" indent="0">
              <a:buNone/>
              <a:defRPr sz="2400"/>
            </a:lvl3pPr>
            <a:lvl4pPr marL="1370800" indent="0">
              <a:buNone/>
              <a:defRPr sz="2000"/>
            </a:lvl4pPr>
            <a:lvl5pPr marL="1827732" indent="0">
              <a:buNone/>
              <a:defRPr sz="2000"/>
            </a:lvl5pPr>
            <a:lvl6pPr marL="2284663" indent="0">
              <a:buNone/>
              <a:defRPr sz="2000"/>
            </a:lvl6pPr>
            <a:lvl7pPr marL="2741600" indent="0">
              <a:buNone/>
              <a:defRPr sz="2000"/>
            </a:lvl7pPr>
            <a:lvl8pPr marL="3198528" indent="0">
              <a:buNone/>
              <a:defRPr sz="2000"/>
            </a:lvl8pPr>
            <a:lvl9pPr marL="3655463" indent="0">
              <a:buNone/>
              <a:defRPr sz="2000"/>
            </a:lvl9pPr>
          </a:lstStyle>
          <a:p>
            <a:pPr lvl="0"/>
            <a:endParaRPr lang="en-US" noProof="0" smtClean="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6931" indent="0">
              <a:buNone/>
              <a:defRPr sz="1200"/>
            </a:lvl2pPr>
            <a:lvl3pPr marL="913863" indent="0">
              <a:buNone/>
              <a:defRPr sz="1000"/>
            </a:lvl3pPr>
            <a:lvl4pPr marL="1370800" indent="0">
              <a:buNone/>
              <a:defRPr sz="900"/>
            </a:lvl4pPr>
            <a:lvl5pPr marL="1827732" indent="0">
              <a:buNone/>
              <a:defRPr sz="900"/>
            </a:lvl5pPr>
            <a:lvl6pPr marL="2284663" indent="0">
              <a:buNone/>
              <a:defRPr sz="900"/>
            </a:lvl6pPr>
            <a:lvl7pPr marL="2741600" indent="0">
              <a:buNone/>
              <a:defRPr sz="900"/>
            </a:lvl7pPr>
            <a:lvl8pPr marL="3198528" indent="0">
              <a:buNone/>
              <a:defRPr sz="900"/>
            </a:lvl8pPr>
            <a:lvl9pPr marL="365546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2B1855F4-5894-3D48-AE58-918CC2A23A51}" type="datetime1">
              <a:rPr lang="en-US"/>
              <a:pPr>
                <a:defRPr/>
              </a:pPr>
              <a:t>1/18/18</a:t>
            </a:fld>
            <a:endParaRPr lang="en-US"/>
          </a:p>
        </p:txBody>
      </p:sp>
      <p:sp>
        <p:nvSpPr>
          <p:cNvPr id="6" name="Footer Placeholder 4"/>
          <p:cNvSpPr>
            <a:spLocks noGrp="1"/>
          </p:cNvSpPr>
          <p:nvPr>
            <p:ph type="ftr" sz="quarter" idx="11"/>
          </p:nvPr>
        </p:nvSpPr>
        <p:spPr/>
        <p:txBody>
          <a:bodyPr/>
          <a:lstStyle>
            <a:lvl1pPr defTabSz="913863">
              <a:defRPr/>
            </a:lvl1pPr>
          </a:lstStyle>
          <a:p>
            <a:pPr>
              <a:defRPr/>
            </a:pPr>
            <a:endParaRPr lang="en-US"/>
          </a:p>
        </p:txBody>
      </p:sp>
      <p:sp>
        <p:nvSpPr>
          <p:cNvPr id="7"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F0ECAE5C-FD15-7D47-ABD8-314FAC342F42}" type="slidenum">
              <a:rPr lang="en-US"/>
              <a:pPr>
                <a:defRPr/>
              </a:pPr>
              <a:t>‹#›</a:t>
            </a:fld>
            <a:endParaRPr lang="en-US"/>
          </a:p>
        </p:txBody>
      </p:sp>
    </p:spTree>
    <p:extLst>
      <p:ext uri="{BB962C8B-B14F-4D97-AF65-F5344CB8AC3E}">
        <p14:creationId xmlns:p14="http://schemas.microsoft.com/office/powerpoint/2010/main" val="2721922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7D0BF910-83CF-E846-9429-2A1CD2DFE7F8}"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863">
              <a:defRPr/>
            </a:lvl1pPr>
          </a:lstStyle>
          <a:p>
            <a:pPr>
              <a:defRPr/>
            </a:pPr>
            <a:endParaRPr lang="en-US"/>
          </a:p>
        </p:txBody>
      </p:sp>
      <p:sp>
        <p:nvSpPr>
          <p:cNvPr id="6"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D10E3E0B-D139-2340-A995-6331BDF7D38D}" type="slidenum">
              <a:rPr lang="en-US"/>
              <a:pPr>
                <a:defRPr/>
              </a:pPr>
              <a:t>‹#›</a:t>
            </a:fld>
            <a:endParaRPr lang="en-US"/>
          </a:p>
        </p:txBody>
      </p:sp>
    </p:spTree>
    <p:extLst>
      <p:ext uri="{BB962C8B-B14F-4D97-AF65-F5344CB8AC3E}">
        <p14:creationId xmlns:p14="http://schemas.microsoft.com/office/powerpoint/2010/main" val="4249047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3863">
              <a:defRPr>
                <a:ea typeface="ヒラギノ角ゴ ProN W3" charset="0"/>
                <a:cs typeface="ヒラギノ角ゴ ProN W3" charset="0"/>
              </a:defRPr>
            </a:lvl1pPr>
          </a:lstStyle>
          <a:p>
            <a:pPr>
              <a:defRPr/>
            </a:pPr>
            <a:fld id="{11CE82CE-F6BE-EA42-9FE4-9D1F43E87FF5}"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863">
              <a:defRPr/>
            </a:lvl1pPr>
          </a:lstStyle>
          <a:p>
            <a:pPr>
              <a:defRPr/>
            </a:pPr>
            <a:endParaRPr lang="en-US"/>
          </a:p>
        </p:txBody>
      </p:sp>
      <p:sp>
        <p:nvSpPr>
          <p:cNvPr id="6" name="Slide Number Placeholder 5"/>
          <p:cNvSpPr>
            <a:spLocks noGrp="1"/>
          </p:cNvSpPr>
          <p:nvPr>
            <p:ph type="sldNum" sz="quarter" idx="12"/>
          </p:nvPr>
        </p:nvSpPr>
        <p:spPr/>
        <p:txBody>
          <a:bodyPr/>
          <a:lstStyle>
            <a:lvl1pPr defTabSz="913863">
              <a:defRPr>
                <a:ea typeface="ヒラギノ角ゴ ProN W3" charset="0"/>
                <a:cs typeface="ヒラギノ角ゴ ProN W3" charset="0"/>
              </a:defRPr>
            </a:lvl1pPr>
          </a:lstStyle>
          <a:p>
            <a:pPr>
              <a:defRPr/>
            </a:pPr>
            <a:fld id="{B67C9465-236B-3345-A471-C178450EB8FF}" type="slidenum">
              <a:rPr lang="en-US"/>
              <a:pPr>
                <a:defRPr/>
              </a:pPr>
              <a:t>‹#›</a:t>
            </a:fld>
            <a:endParaRPr lang="en-US"/>
          </a:p>
        </p:txBody>
      </p:sp>
    </p:spTree>
    <p:extLst>
      <p:ext uri="{BB962C8B-B14F-4D97-AF65-F5344CB8AC3E}">
        <p14:creationId xmlns:p14="http://schemas.microsoft.com/office/powerpoint/2010/main" val="534016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72" y="2268143"/>
            <a:ext cx="7358063" cy="2321719"/>
          </a:xfrm>
          <a:prstGeom prst="rect">
            <a:avLst/>
          </a:prstGeom>
        </p:spPr>
        <p:txBody>
          <a:bodyPr/>
          <a:lstStyle/>
          <a:p>
            <a:pPr lvl="0">
              <a:defRPr sz="1800"/>
            </a:pPr>
            <a:r>
              <a:rPr sz="4200"/>
              <a:t>Title Text</a:t>
            </a:r>
          </a:p>
        </p:txBody>
      </p:sp>
    </p:spTree>
    <p:extLst>
      <p:ext uri="{BB962C8B-B14F-4D97-AF65-F5344CB8AC3E}">
        <p14:creationId xmlns:p14="http://schemas.microsoft.com/office/powerpoint/2010/main" val="919289308"/>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36926"/>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1" tIns="91421" rIns="91421" bIns="91421"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1"/>
            <a:ext cx="8229600" cy="4967573"/>
          </a:xfrm>
          <a:prstGeom prst="rect">
            <a:avLst/>
          </a:prstGeom>
        </p:spPr>
        <p:txBody>
          <a:bodyPr lIns="91421" tIns="91421" rIns="91421" bIns="91421"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533381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AFA59515-7CA2-B04B-B0D3-71125CFEB054}" type="datetime1">
              <a:rPr lang="en-US"/>
              <a:pPr>
                <a:defRPr/>
              </a:pPr>
              <a:t>1/18/18</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2CEE5480-536A-7A43-B168-E8D1935A7A83}" type="slidenum">
              <a:rPr lang="en-US"/>
              <a:pPr>
                <a:defRPr/>
              </a:pPr>
              <a:t>‹#›</a:t>
            </a:fld>
            <a:endParaRPr lang="en-US"/>
          </a:p>
        </p:txBody>
      </p:sp>
    </p:spTree>
    <p:extLst>
      <p:ext uri="{BB962C8B-B14F-4D97-AF65-F5344CB8AC3E}">
        <p14:creationId xmlns:p14="http://schemas.microsoft.com/office/powerpoint/2010/main" val="2346506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B37388-08FD-444A-A187-592D52344A73}" type="datetimeFigureOut">
              <a:rPr lang="en-US" smtClean="0"/>
              <a:t>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1042440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B54482E9-DFF5-6D49-9CBE-BE57FD4C43D4}" type="datetime1">
              <a:rPr lang="en-US"/>
              <a:pPr>
                <a:defRPr/>
              </a:pPr>
              <a:t>1/18/18</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057BB0DD-603A-A646-A10A-58327FC90CF1}" type="slidenum">
              <a:rPr lang="en-US"/>
              <a:pPr>
                <a:defRPr/>
              </a:pPr>
              <a:t>‹#›</a:t>
            </a:fld>
            <a:endParaRPr lang="en-US"/>
          </a:p>
        </p:txBody>
      </p:sp>
    </p:spTree>
    <p:extLst>
      <p:ext uri="{BB962C8B-B14F-4D97-AF65-F5344CB8AC3E}">
        <p14:creationId xmlns:p14="http://schemas.microsoft.com/office/powerpoint/2010/main" val="1183676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487C9CD2-F821-5C4E-810D-33697D3F5C7F}" type="datetime1">
              <a:rPr lang="en-US"/>
              <a:pPr>
                <a:defRPr/>
              </a:pPr>
              <a:t>1/18/18</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5C97F84C-DDC4-F648-A4A7-6865960A7A4A}" type="slidenum">
              <a:rPr lang="en-US"/>
              <a:pPr>
                <a:defRPr/>
              </a:pPr>
              <a:t>‹#›</a:t>
            </a:fld>
            <a:endParaRPr lang="en-US"/>
          </a:p>
        </p:txBody>
      </p:sp>
    </p:spTree>
    <p:extLst>
      <p:ext uri="{BB962C8B-B14F-4D97-AF65-F5344CB8AC3E}">
        <p14:creationId xmlns:p14="http://schemas.microsoft.com/office/powerpoint/2010/main" val="3070982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4BD0E054-E788-4D48-B1B9-473F3C2F4E20}" type="datetime1">
              <a:rPr lang="en-US"/>
              <a:pPr>
                <a:defRPr/>
              </a:pPr>
              <a:t>1/18/18</a:t>
            </a:fld>
            <a:endParaRPr lang="en-US"/>
          </a:p>
        </p:txBody>
      </p:sp>
      <p:sp>
        <p:nvSpPr>
          <p:cNvPr id="6" name="Footer Placeholder 4"/>
          <p:cNvSpPr>
            <a:spLocks noGrp="1"/>
          </p:cNvSpPr>
          <p:nvPr>
            <p:ph type="ftr" sz="quarter" idx="11"/>
          </p:nvPr>
        </p:nvSpPr>
        <p:spPr/>
        <p:txBody>
          <a:bodyPr/>
          <a:lstStyle>
            <a:lvl1pPr defTabSz="914165">
              <a:defRPr/>
            </a:lvl1pPr>
          </a:lstStyle>
          <a:p>
            <a:pPr>
              <a:defRPr/>
            </a:pPr>
            <a:endParaRPr lang="en-US"/>
          </a:p>
        </p:txBody>
      </p:sp>
      <p:sp>
        <p:nvSpPr>
          <p:cNvPr id="7"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0067136F-F5D7-8D46-99E0-71C04BECC018}" type="slidenum">
              <a:rPr lang="en-US"/>
              <a:pPr>
                <a:defRPr/>
              </a:pPr>
              <a:t>‹#›</a:t>
            </a:fld>
            <a:endParaRPr lang="en-US"/>
          </a:p>
        </p:txBody>
      </p:sp>
    </p:spTree>
    <p:extLst>
      <p:ext uri="{BB962C8B-B14F-4D97-AF65-F5344CB8AC3E}">
        <p14:creationId xmlns:p14="http://schemas.microsoft.com/office/powerpoint/2010/main" val="3895600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4"/>
            <a:ext cx="4041775" cy="639763"/>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9F932330-CB03-9D49-8211-E9CE139B07AE}" type="datetime1">
              <a:rPr lang="en-US"/>
              <a:pPr>
                <a:defRPr/>
              </a:pPr>
              <a:t>1/18/18</a:t>
            </a:fld>
            <a:endParaRPr lang="en-US"/>
          </a:p>
        </p:txBody>
      </p:sp>
      <p:sp>
        <p:nvSpPr>
          <p:cNvPr id="8" name="Footer Placeholder 4"/>
          <p:cNvSpPr>
            <a:spLocks noGrp="1"/>
          </p:cNvSpPr>
          <p:nvPr>
            <p:ph type="ftr" sz="quarter" idx="11"/>
          </p:nvPr>
        </p:nvSpPr>
        <p:spPr/>
        <p:txBody>
          <a:bodyPr/>
          <a:lstStyle>
            <a:lvl1pPr defTabSz="914165">
              <a:defRPr/>
            </a:lvl1pPr>
          </a:lstStyle>
          <a:p>
            <a:pPr>
              <a:defRPr/>
            </a:pPr>
            <a:endParaRPr lang="en-US"/>
          </a:p>
        </p:txBody>
      </p:sp>
      <p:sp>
        <p:nvSpPr>
          <p:cNvPr id="9"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34570926-94EF-4D47-B5C9-F7E2D4FEFD67}" type="slidenum">
              <a:rPr lang="en-US"/>
              <a:pPr>
                <a:defRPr/>
              </a:pPr>
              <a:t>‹#›</a:t>
            </a:fld>
            <a:endParaRPr lang="en-US"/>
          </a:p>
        </p:txBody>
      </p:sp>
    </p:spTree>
    <p:extLst>
      <p:ext uri="{BB962C8B-B14F-4D97-AF65-F5344CB8AC3E}">
        <p14:creationId xmlns:p14="http://schemas.microsoft.com/office/powerpoint/2010/main" val="3192373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3C79E4C1-E04B-0047-AB1C-CB9CA6DFDE1C}" type="datetime1">
              <a:rPr lang="en-US"/>
              <a:pPr>
                <a:defRPr/>
              </a:pPr>
              <a:t>1/18/18</a:t>
            </a:fld>
            <a:endParaRPr lang="en-US"/>
          </a:p>
        </p:txBody>
      </p:sp>
      <p:sp>
        <p:nvSpPr>
          <p:cNvPr id="4" name="Footer Placeholder 4"/>
          <p:cNvSpPr>
            <a:spLocks noGrp="1"/>
          </p:cNvSpPr>
          <p:nvPr>
            <p:ph type="ftr" sz="quarter" idx="11"/>
          </p:nvPr>
        </p:nvSpPr>
        <p:spPr/>
        <p:txBody>
          <a:bodyPr/>
          <a:lstStyle>
            <a:lvl1pPr defTabSz="914165">
              <a:defRPr/>
            </a:lvl1pPr>
          </a:lstStyle>
          <a:p>
            <a:pPr>
              <a:defRPr/>
            </a:pPr>
            <a:endParaRPr lang="en-US"/>
          </a:p>
        </p:txBody>
      </p:sp>
      <p:sp>
        <p:nvSpPr>
          <p:cNvPr id="5"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71594DD3-02F8-524F-BA05-1BAEE17D2E93}" type="slidenum">
              <a:rPr lang="en-US"/>
              <a:pPr>
                <a:defRPr/>
              </a:pPr>
              <a:t>‹#›</a:t>
            </a:fld>
            <a:endParaRPr lang="en-US"/>
          </a:p>
        </p:txBody>
      </p:sp>
    </p:spTree>
    <p:extLst>
      <p:ext uri="{BB962C8B-B14F-4D97-AF65-F5344CB8AC3E}">
        <p14:creationId xmlns:p14="http://schemas.microsoft.com/office/powerpoint/2010/main" val="4211547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0CED24F5-27FA-6A4A-AF19-3BE60D1B0A92}" type="datetime1">
              <a:rPr lang="en-US"/>
              <a:pPr>
                <a:defRPr/>
              </a:pPr>
              <a:t>1/18/18</a:t>
            </a:fld>
            <a:endParaRPr lang="en-US"/>
          </a:p>
        </p:txBody>
      </p:sp>
      <p:sp>
        <p:nvSpPr>
          <p:cNvPr id="3" name="Footer Placeholder 4"/>
          <p:cNvSpPr>
            <a:spLocks noGrp="1"/>
          </p:cNvSpPr>
          <p:nvPr>
            <p:ph type="ftr" sz="quarter" idx="11"/>
          </p:nvPr>
        </p:nvSpPr>
        <p:spPr/>
        <p:txBody>
          <a:bodyPr/>
          <a:lstStyle>
            <a:lvl1pPr defTabSz="914165">
              <a:defRPr/>
            </a:lvl1pPr>
          </a:lstStyle>
          <a:p>
            <a:pPr>
              <a:defRPr/>
            </a:pPr>
            <a:endParaRPr lang="en-US"/>
          </a:p>
        </p:txBody>
      </p:sp>
      <p:sp>
        <p:nvSpPr>
          <p:cNvPr id="4"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E5BE80D0-5A9C-6C49-AE45-E699AD8C1F74}" type="slidenum">
              <a:rPr lang="en-US"/>
              <a:pPr>
                <a:defRPr/>
              </a:pPr>
              <a:t>‹#›</a:t>
            </a:fld>
            <a:endParaRPr lang="en-US"/>
          </a:p>
        </p:txBody>
      </p:sp>
    </p:spTree>
    <p:extLst>
      <p:ext uri="{BB962C8B-B14F-4D97-AF65-F5344CB8AC3E}">
        <p14:creationId xmlns:p14="http://schemas.microsoft.com/office/powerpoint/2010/main" val="3521042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B4DEADF3-5CC8-8249-AA97-E3B26701A4B1}" type="datetime1">
              <a:rPr lang="en-US"/>
              <a:pPr>
                <a:defRPr/>
              </a:pPr>
              <a:t>1/18/18</a:t>
            </a:fld>
            <a:endParaRPr lang="en-US"/>
          </a:p>
        </p:txBody>
      </p:sp>
      <p:sp>
        <p:nvSpPr>
          <p:cNvPr id="6" name="Footer Placeholder 4"/>
          <p:cNvSpPr>
            <a:spLocks noGrp="1"/>
          </p:cNvSpPr>
          <p:nvPr>
            <p:ph type="ftr" sz="quarter" idx="11"/>
          </p:nvPr>
        </p:nvSpPr>
        <p:spPr/>
        <p:txBody>
          <a:bodyPr/>
          <a:lstStyle>
            <a:lvl1pPr defTabSz="914165">
              <a:defRPr/>
            </a:lvl1pPr>
          </a:lstStyle>
          <a:p>
            <a:pPr>
              <a:defRPr/>
            </a:pPr>
            <a:endParaRPr lang="en-US"/>
          </a:p>
        </p:txBody>
      </p:sp>
      <p:sp>
        <p:nvSpPr>
          <p:cNvPr id="7"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D4055AC9-77FB-D745-88DF-44EFFA1537EC}" type="slidenum">
              <a:rPr lang="en-US"/>
              <a:pPr>
                <a:defRPr/>
              </a:pPr>
              <a:t>‹#›</a:t>
            </a:fld>
            <a:endParaRPr lang="en-US"/>
          </a:p>
        </p:txBody>
      </p:sp>
    </p:spTree>
    <p:extLst>
      <p:ext uri="{BB962C8B-B14F-4D97-AF65-F5344CB8AC3E}">
        <p14:creationId xmlns:p14="http://schemas.microsoft.com/office/powerpoint/2010/main" val="3368939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2B1855F4-5894-3D48-AE58-918CC2A23A51}" type="datetime1">
              <a:rPr lang="en-US"/>
              <a:pPr>
                <a:defRPr/>
              </a:pPr>
              <a:t>1/18/18</a:t>
            </a:fld>
            <a:endParaRPr lang="en-US"/>
          </a:p>
        </p:txBody>
      </p:sp>
      <p:sp>
        <p:nvSpPr>
          <p:cNvPr id="6" name="Footer Placeholder 4"/>
          <p:cNvSpPr>
            <a:spLocks noGrp="1"/>
          </p:cNvSpPr>
          <p:nvPr>
            <p:ph type="ftr" sz="quarter" idx="11"/>
          </p:nvPr>
        </p:nvSpPr>
        <p:spPr/>
        <p:txBody>
          <a:bodyPr/>
          <a:lstStyle>
            <a:lvl1pPr defTabSz="914165">
              <a:defRPr/>
            </a:lvl1pPr>
          </a:lstStyle>
          <a:p>
            <a:pPr>
              <a:defRPr/>
            </a:pPr>
            <a:endParaRPr lang="en-US"/>
          </a:p>
        </p:txBody>
      </p:sp>
      <p:sp>
        <p:nvSpPr>
          <p:cNvPr id="7"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F0ECAE5C-FD15-7D47-ABD8-314FAC342F42}" type="slidenum">
              <a:rPr lang="en-US"/>
              <a:pPr>
                <a:defRPr/>
              </a:pPr>
              <a:t>‹#›</a:t>
            </a:fld>
            <a:endParaRPr lang="en-US"/>
          </a:p>
        </p:txBody>
      </p:sp>
    </p:spTree>
    <p:extLst>
      <p:ext uri="{BB962C8B-B14F-4D97-AF65-F5344CB8AC3E}">
        <p14:creationId xmlns:p14="http://schemas.microsoft.com/office/powerpoint/2010/main" val="2721922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7D0BF910-83CF-E846-9429-2A1CD2DFE7F8}" type="datetime1">
              <a:rPr lang="en-US"/>
              <a:pPr>
                <a:defRPr/>
              </a:pPr>
              <a:t>1/18/18</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D10E3E0B-D139-2340-A995-6331BDF7D38D}" type="slidenum">
              <a:rPr lang="en-US"/>
              <a:pPr>
                <a:defRPr/>
              </a:pPr>
              <a:t>‹#›</a:t>
            </a:fld>
            <a:endParaRPr lang="en-US"/>
          </a:p>
        </p:txBody>
      </p:sp>
    </p:spTree>
    <p:extLst>
      <p:ext uri="{BB962C8B-B14F-4D97-AF65-F5344CB8AC3E}">
        <p14:creationId xmlns:p14="http://schemas.microsoft.com/office/powerpoint/2010/main" val="4249047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11CE82CE-F6BE-EA42-9FE4-9D1F43E87FF5}" type="datetime1">
              <a:rPr lang="en-US"/>
              <a:pPr>
                <a:defRPr/>
              </a:pPr>
              <a:t>1/18/18</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B67C9465-236B-3345-A471-C178450EB8FF}" type="slidenum">
              <a:rPr lang="en-US"/>
              <a:pPr>
                <a:defRPr/>
              </a:pPr>
              <a:t>‹#›</a:t>
            </a:fld>
            <a:endParaRPr lang="en-US"/>
          </a:p>
        </p:txBody>
      </p:sp>
    </p:spTree>
    <p:extLst>
      <p:ext uri="{BB962C8B-B14F-4D97-AF65-F5344CB8AC3E}">
        <p14:creationId xmlns:p14="http://schemas.microsoft.com/office/powerpoint/2010/main" val="53401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B37388-08FD-444A-A187-592D52344A73}"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1602676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8220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69256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5982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8917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4"/>
            <a:ext cx="4041775"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94684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547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7831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9963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7196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0460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B37388-08FD-444A-A187-592D52344A73}" type="datetimeFigureOut">
              <a:rPr lang="en-US" smtClean="0"/>
              <a:t>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2584861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1/18/18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2588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00" indent="0" algn="ctr">
              <a:buNone/>
              <a:defRPr>
                <a:solidFill>
                  <a:schemeClr val="tx1">
                    <a:tint val="75000"/>
                  </a:schemeClr>
                </a:solidFill>
              </a:defRPr>
            </a:lvl2pPr>
            <a:lvl3pPr marL="913007" indent="0" algn="ctr">
              <a:buNone/>
              <a:defRPr>
                <a:solidFill>
                  <a:schemeClr val="tx1">
                    <a:tint val="75000"/>
                  </a:schemeClr>
                </a:solidFill>
              </a:defRPr>
            </a:lvl3pPr>
            <a:lvl4pPr marL="1369520" indent="0" algn="ctr">
              <a:buNone/>
              <a:defRPr>
                <a:solidFill>
                  <a:schemeClr val="tx1">
                    <a:tint val="75000"/>
                  </a:schemeClr>
                </a:solidFill>
              </a:defRPr>
            </a:lvl4pPr>
            <a:lvl5pPr marL="1826024" indent="0" algn="ctr">
              <a:buNone/>
              <a:defRPr>
                <a:solidFill>
                  <a:schemeClr val="tx1">
                    <a:tint val="75000"/>
                  </a:schemeClr>
                </a:solidFill>
              </a:defRPr>
            </a:lvl5pPr>
            <a:lvl6pPr marL="2282524" indent="0" algn="ctr">
              <a:buNone/>
              <a:defRPr>
                <a:solidFill>
                  <a:schemeClr val="tx1">
                    <a:tint val="75000"/>
                  </a:schemeClr>
                </a:solidFill>
              </a:defRPr>
            </a:lvl6pPr>
            <a:lvl7pPr marL="2739037" indent="0" algn="ctr">
              <a:buNone/>
              <a:defRPr>
                <a:solidFill>
                  <a:schemeClr val="tx1">
                    <a:tint val="75000"/>
                  </a:schemeClr>
                </a:solidFill>
              </a:defRPr>
            </a:lvl7pPr>
            <a:lvl8pPr marL="3195540" indent="0" algn="ctr">
              <a:buNone/>
              <a:defRPr>
                <a:solidFill>
                  <a:schemeClr val="tx1">
                    <a:tint val="75000"/>
                  </a:schemeClr>
                </a:solidFill>
              </a:defRPr>
            </a:lvl8pPr>
            <a:lvl9pPr marL="36520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AFA59515-7CA2-B04B-B0D3-71125CFEB054}"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007">
              <a:defRPr/>
            </a:lvl1pPr>
          </a:lstStyle>
          <a:p>
            <a:pPr>
              <a:defRPr/>
            </a:pPr>
            <a:endParaRPr lang="en-US"/>
          </a:p>
        </p:txBody>
      </p:sp>
      <p:sp>
        <p:nvSpPr>
          <p:cNvPr id="6"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2CEE5480-536A-7A43-B168-E8D1935A7A83}" type="slidenum">
              <a:rPr lang="en-US"/>
              <a:pPr>
                <a:defRPr/>
              </a:pPr>
              <a:t>‹#›</a:t>
            </a:fld>
            <a:endParaRPr lang="en-US"/>
          </a:p>
        </p:txBody>
      </p:sp>
    </p:spTree>
    <p:extLst>
      <p:ext uri="{BB962C8B-B14F-4D97-AF65-F5344CB8AC3E}">
        <p14:creationId xmlns:p14="http://schemas.microsoft.com/office/powerpoint/2010/main" val="2346506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B54482E9-DFF5-6D49-9CBE-BE57FD4C43D4}"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007">
              <a:defRPr/>
            </a:lvl1pPr>
          </a:lstStyle>
          <a:p>
            <a:pPr>
              <a:defRPr/>
            </a:pPr>
            <a:endParaRPr lang="en-US"/>
          </a:p>
        </p:txBody>
      </p:sp>
      <p:sp>
        <p:nvSpPr>
          <p:cNvPr id="6"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057BB0DD-603A-A646-A10A-58327FC90CF1}" type="slidenum">
              <a:rPr lang="en-US"/>
              <a:pPr>
                <a:defRPr/>
              </a:pPr>
              <a:t>‹#›</a:t>
            </a:fld>
            <a:endParaRPr lang="en-US"/>
          </a:p>
        </p:txBody>
      </p:sp>
    </p:spTree>
    <p:extLst>
      <p:ext uri="{BB962C8B-B14F-4D97-AF65-F5344CB8AC3E}">
        <p14:creationId xmlns:p14="http://schemas.microsoft.com/office/powerpoint/2010/main" val="1183676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solidFill>
                  <a:schemeClr val="tx1">
                    <a:tint val="75000"/>
                  </a:schemeClr>
                </a:solidFill>
              </a:defRPr>
            </a:lvl1pPr>
            <a:lvl2pPr marL="456500" indent="0">
              <a:buNone/>
              <a:defRPr sz="1800">
                <a:solidFill>
                  <a:schemeClr val="tx1">
                    <a:tint val="75000"/>
                  </a:schemeClr>
                </a:solidFill>
              </a:defRPr>
            </a:lvl2pPr>
            <a:lvl3pPr marL="913007" indent="0">
              <a:buNone/>
              <a:defRPr sz="1600">
                <a:solidFill>
                  <a:schemeClr val="tx1">
                    <a:tint val="75000"/>
                  </a:schemeClr>
                </a:solidFill>
              </a:defRPr>
            </a:lvl3pPr>
            <a:lvl4pPr marL="1369520" indent="0">
              <a:buNone/>
              <a:defRPr sz="1400">
                <a:solidFill>
                  <a:schemeClr val="tx1">
                    <a:tint val="75000"/>
                  </a:schemeClr>
                </a:solidFill>
              </a:defRPr>
            </a:lvl4pPr>
            <a:lvl5pPr marL="1826024" indent="0">
              <a:buNone/>
              <a:defRPr sz="1400">
                <a:solidFill>
                  <a:schemeClr val="tx1">
                    <a:tint val="75000"/>
                  </a:schemeClr>
                </a:solidFill>
              </a:defRPr>
            </a:lvl5pPr>
            <a:lvl6pPr marL="2282524" indent="0">
              <a:buNone/>
              <a:defRPr sz="1400">
                <a:solidFill>
                  <a:schemeClr val="tx1">
                    <a:tint val="75000"/>
                  </a:schemeClr>
                </a:solidFill>
              </a:defRPr>
            </a:lvl6pPr>
            <a:lvl7pPr marL="2739037" indent="0">
              <a:buNone/>
              <a:defRPr sz="1400">
                <a:solidFill>
                  <a:schemeClr val="tx1">
                    <a:tint val="75000"/>
                  </a:schemeClr>
                </a:solidFill>
              </a:defRPr>
            </a:lvl7pPr>
            <a:lvl8pPr marL="3195540" indent="0">
              <a:buNone/>
              <a:defRPr sz="1400">
                <a:solidFill>
                  <a:schemeClr val="tx1">
                    <a:tint val="75000"/>
                  </a:schemeClr>
                </a:solidFill>
              </a:defRPr>
            </a:lvl8pPr>
            <a:lvl9pPr marL="36520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487C9CD2-F821-5C4E-810D-33697D3F5C7F}"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007">
              <a:defRPr/>
            </a:lvl1pPr>
          </a:lstStyle>
          <a:p>
            <a:pPr>
              <a:defRPr/>
            </a:pPr>
            <a:endParaRPr lang="en-US"/>
          </a:p>
        </p:txBody>
      </p:sp>
      <p:sp>
        <p:nvSpPr>
          <p:cNvPr id="6"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5C97F84C-DDC4-F648-A4A7-6865960A7A4A}" type="slidenum">
              <a:rPr lang="en-US"/>
              <a:pPr>
                <a:defRPr/>
              </a:pPr>
              <a:t>‹#›</a:t>
            </a:fld>
            <a:endParaRPr lang="en-US"/>
          </a:p>
        </p:txBody>
      </p:sp>
    </p:spTree>
    <p:extLst>
      <p:ext uri="{BB962C8B-B14F-4D97-AF65-F5344CB8AC3E}">
        <p14:creationId xmlns:p14="http://schemas.microsoft.com/office/powerpoint/2010/main" val="30709820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4BD0E054-E788-4D48-B1B9-473F3C2F4E20}" type="datetime1">
              <a:rPr lang="en-US"/>
              <a:pPr>
                <a:defRPr/>
              </a:pPr>
              <a:t>1/18/18</a:t>
            </a:fld>
            <a:endParaRPr lang="en-US"/>
          </a:p>
        </p:txBody>
      </p:sp>
      <p:sp>
        <p:nvSpPr>
          <p:cNvPr id="6" name="Footer Placeholder 4"/>
          <p:cNvSpPr>
            <a:spLocks noGrp="1"/>
          </p:cNvSpPr>
          <p:nvPr>
            <p:ph type="ftr" sz="quarter" idx="11"/>
          </p:nvPr>
        </p:nvSpPr>
        <p:spPr/>
        <p:txBody>
          <a:bodyPr/>
          <a:lstStyle>
            <a:lvl1pPr defTabSz="913007">
              <a:defRPr/>
            </a:lvl1pPr>
          </a:lstStyle>
          <a:p>
            <a:pPr>
              <a:defRPr/>
            </a:pPr>
            <a:endParaRPr lang="en-US"/>
          </a:p>
        </p:txBody>
      </p:sp>
      <p:sp>
        <p:nvSpPr>
          <p:cNvPr id="7"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0067136F-F5D7-8D46-99E0-71C04BECC018}" type="slidenum">
              <a:rPr lang="en-US"/>
              <a:pPr>
                <a:defRPr/>
              </a:pPr>
              <a:t>‹#›</a:t>
            </a:fld>
            <a:endParaRPr lang="en-US"/>
          </a:p>
        </p:txBody>
      </p:sp>
    </p:spTree>
    <p:extLst>
      <p:ext uri="{BB962C8B-B14F-4D97-AF65-F5344CB8AC3E}">
        <p14:creationId xmlns:p14="http://schemas.microsoft.com/office/powerpoint/2010/main" val="3895600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39"/>
            <a:ext cx="4040188" cy="639763"/>
          </a:xfrm>
        </p:spPr>
        <p:txBody>
          <a:bodyPr anchor="b"/>
          <a:lstStyle>
            <a:lvl1pPr marL="0" indent="0">
              <a:buNone/>
              <a:defRPr sz="2400" b="1"/>
            </a:lvl1pPr>
            <a:lvl2pPr marL="456500" indent="0">
              <a:buNone/>
              <a:defRPr sz="2000" b="1"/>
            </a:lvl2pPr>
            <a:lvl3pPr marL="913007" indent="0">
              <a:buNone/>
              <a:defRPr sz="1800" b="1"/>
            </a:lvl3pPr>
            <a:lvl4pPr marL="1369520" indent="0">
              <a:buNone/>
              <a:defRPr sz="1600" b="1"/>
            </a:lvl4pPr>
            <a:lvl5pPr marL="1826024" indent="0">
              <a:buNone/>
              <a:defRPr sz="1600" b="1"/>
            </a:lvl5pPr>
            <a:lvl6pPr marL="2282524" indent="0">
              <a:buNone/>
              <a:defRPr sz="1600" b="1"/>
            </a:lvl6pPr>
            <a:lvl7pPr marL="2739037" indent="0">
              <a:buNone/>
              <a:defRPr sz="1600" b="1"/>
            </a:lvl7pPr>
            <a:lvl8pPr marL="3195540" indent="0">
              <a:buNone/>
              <a:defRPr sz="1600" b="1"/>
            </a:lvl8pPr>
            <a:lvl9pPr marL="36520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39"/>
            <a:ext cx="4041775" cy="639763"/>
          </a:xfrm>
        </p:spPr>
        <p:txBody>
          <a:bodyPr anchor="b"/>
          <a:lstStyle>
            <a:lvl1pPr marL="0" indent="0">
              <a:buNone/>
              <a:defRPr sz="2400" b="1"/>
            </a:lvl1pPr>
            <a:lvl2pPr marL="456500" indent="0">
              <a:buNone/>
              <a:defRPr sz="2000" b="1"/>
            </a:lvl2pPr>
            <a:lvl3pPr marL="913007" indent="0">
              <a:buNone/>
              <a:defRPr sz="1800" b="1"/>
            </a:lvl3pPr>
            <a:lvl4pPr marL="1369520" indent="0">
              <a:buNone/>
              <a:defRPr sz="1600" b="1"/>
            </a:lvl4pPr>
            <a:lvl5pPr marL="1826024" indent="0">
              <a:buNone/>
              <a:defRPr sz="1600" b="1"/>
            </a:lvl5pPr>
            <a:lvl6pPr marL="2282524" indent="0">
              <a:buNone/>
              <a:defRPr sz="1600" b="1"/>
            </a:lvl6pPr>
            <a:lvl7pPr marL="2739037" indent="0">
              <a:buNone/>
              <a:defRPr sz="1600" b="1"/>
            </a:lvl7pPr>
            <a:lvl8pPr marL="3195540" indent="0">
              <a:buNone/>
              <a:defRPr sz="1600" b="1"/>
            </a:lvl8pPr>
            <a:lvl9pPr marL="36520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9F932330-CB03-9D49-8211-E9CE139B07AE}" type="datetime1">
              <a:rPr lang="en-US"/>
              <a:pPr>
                <a:defRPr/>
              </a:pPr>
              <a:t>1/18/18</a:t>
            </a:fld>
            <a:endParaRPr lang="en-US"/>
          </a:p>
        </p:txBody>
      </p:sp>
      <p:sp>
        <p:nvSpPr>
          <p:cNvPr id="8" name="Footer Placeholder 4"/>
          <p:cNvSpPr>
            <a:spLocks noGrp="1"/>
          </p:cNvSpPr>
          <p:nvPr>
            <p:ph type="ftr" sz="quarter" idx="11"/>
          </p:nvPr>
        </p:nvSpPr>
        <p:spPr/>
        <p:txBody>
          <a:bodyPr/>
          <a:lstStyle>
            <a:lvl1pPr defTabSz="913007">
              <a:defRPr/>
            </a:lvl1pPr>
          </a:lstStyle>
          <a:p>
            <a:pPr>
              <a:defRPr/>
            </a:pPr>
            <a:endParaRPr lang="en-US"/>
          </a:p>
        </p:txBody>
      </p:sp>
      <p:sp>
        <p:nvSpPr>
          <p:cNvPr id="9"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34570926-94EF-4D47-B5C9-F7E2D4FEFD67}" type="slidenum">
              <a:rPr lang="en-US"/>
              <a:pPr>
                <a:defRPr/>
              </a:pPr>
              <a:t>‹#›</a:t>
            </a:fld>
            <a:endParaRPr lang="en-US"/>
          </a:p>
        </p:txBody>
      </p:sp>
    </p:spTree>
    <p:extLst>
      <p:ext uri="{BB962C8B-B14F-4D97-AF65-F5344CB8AC3E}">
        <p14:creationId xmlns:p14="http://schemas.microsoft.com/office/powerpoint/2010/main" val="3192373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3C79E4C1-E04B-0047-AB1C-CB9CA6DFDE1C}" type="datetime1">
              <a:rPr lang="en-US"/>
              <a:pPr>
                <a:defRPr/>
              </a:pPr>
              <a:t>1/18/18</a:t>
            </a:fld>
            <a:endParaRPr lang="en-US"/>
          </a:p>
        </p:txBody>
      </p:sp>
      <p:sp>
        <p:nvSpPr>
          <p:cNvPr id="4" name="Footer Placeholder 4"/>
          <p:cNvSpPr>
            <a:spLocks noGrp="1"/>
          </p:cNvSpPr>
          <p:nvPr>
            <p:ph type="ftr" sz="quarter" idx="11"/>
          </p:nvPr>
        </p:nvSpPr>
        <p:spPr/>
        <p:txBody>
          <a:bodyPr/>
          <a:lstStyle>
            <a:lvl1pPr defTabSz="913007">
              <a:defRPr/>
            </a:lvl1pPr>
          </a:lstStyle>
          <a:p>
            <a:pPr>
              <a:defRPr/>
            </a:pPr>
            <a:endParaRPr lang="en-US"/>
          </a:p>
        </p:txBody>
      </p:sp>
      <p:sp>
        <p:nvSpPr>
          <p:cNvPr id="5"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71594DD3-02F8-524F-BA05-1BAEE17D2E93}" type="slidenum">
              <a:rPr lang="en-US"/>
              <a:pPr>
                <a:defRPr/>
              </a:pPr>
              <a:t>‹#›</a:t>
            </a:fld>
            <a:endParaRPr lang="en-US"/>
          </a:p>
        </p:txBody>
      </p:sp>
    </p:spTree>
    <p:extLst>
      <p:ext uri="{BB962C8B-B14F-4D97-AF65-F5344CB8AC3E}">
        <p14:creationId xmlns:p14="http://schemas.microsoft.com/office/powerpoint/2010/main" val="4211547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0CED24F5-27FA-6A4A-AF19-3BE60D1B0A92}" type="datetime1">
              <a:rPr lang="en-US"/>
              <a:pPr>
                <a:defRPr/>
              </a:pPr>
              <a:t>1/18/18</a:t>
            </a:fld>
            <a:endParaRPr lang="en-US"/>
          </a:p>
        </p:txBody>
      </p:sp>
      <p:sp>
        <p:nvSpPr>
          <p:cNvPr id="3" name="Footer Placeholder 4"/>
          <p:cNvSpPr>
            <a:spLocks noGrp="1"/>
          </p:cNvSpPr>
          <p:nvPr>
            <p:ph type="ftr" sz="quarter" idx="11"/>
          </p:nvPr>
        </p:nvSpPr>
        <p:spPr/>
        <p:txBody>
          <a:bodyPr/>
          <a:lstStyle>
            <a:lvl1pPr defTabSz="913007">
              <a:defRPr/>
            </a:lvl1pPr>
          </a:lstStyle>
          <a:p>
            <a:pPr>
              <a:defRPr/>
            </a:pPr>
            <a:endParaRPr lang="en-US"/>
          </a:p>
        </p:txBody>
      </p:sp>
      <p:sp>
        <p:nvSpPr>
          <p:cNvPr id="4"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E5BE80D0-5A9C-6C49-AE45-E699AD8C1F74}" type="slidenum">
              <a:rPr lang="en-US"/>
              <a:pPr>
                <a:defRPr/>
              </a:pPr>
              <a:t>‹#›</a:t>
            </a:fld>
            <a:endParaRPr lang="en-US"/>
          </a:p>
        </p:txBody>
      </p:sp>
    </p:spTree>
    <p:extLst>
      <p:ext uri="{BB962C8B-B14F-4D97-AF65-F5344CB8AC3E}">
        <p14:creationId xmlns:p14="http://schemas.microsoft.com/office/powerpoint/2010/main" val="3521042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77"/>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10"/>
            <a:ext cx="3008313" cy="4691063"/>
          </a:xfrm>
        </p:spPr>
        <p:txBody>
          <a:bodyPr/>
          <a:lstStyle>
            <a:lvl1pPr marL="0" indent="0">
              <a:buNone/>
              <a:defRPr sz="1400"/>
            </a:lvl1pPr>
            <a:lvl2pPr marL="456500" indent="0">
              <a:buNone/>
              <a:defRPr sz="1200"/>
            </a:lvl2pPr>
            <a:lvl3pPr marL="913007" indent="0">
              <a:buNone/>
              <a:defRPr sz="1000"/>
            </a:lvl3pPr>
            <a:lvl4pPr marL="1369520" indent="0">
              <a:buNone/>
              <a:defRPr sz="900"/>
            </a:lvl4pPr>
            <a:lvl5pPr marL="1826024" indent="0">
              <a:buNone/>
              <a:defRPr sz="900"/>
            </a:lvl5pPr>
            <a:lvl6pPr marL="2282524" indent="0">
              <a:buNone/>
              <a:defRPr sz="900"/>
            </a:lvl6pPr>
            <a:lvl7pPr marL="2739037" indent="0">
              <a:buNone/>
              <a:defRPr sz="900"/>
            </a:lvl7pPr>
            <a:lvl8pPr marL="3195540" indent="0">
              <a:buNone/>
              <a:defRPr sz="900"/>
            </a:lvl8pPr>
            <a:lvl9pPr marL="365204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B4DEADF3-5CC8-8249-AA97-E3B26701A4B1}" type="datetime1">
              <a:rPr lang="en-US"/>
              <a:pPr>
                <a:defRPr/>
              </a:pPr>
              <a:t>1/18/18</a:t>
            </a:fld>
            <a:endParaRPr lang="en-US"/>
          </a:p>
        </p:txBody>
      </p:sp>
      <p:sp>
        <p:nvSpPr>
          <p:cNvPr id="6" name="Footer Placeholder 4"/>
          <p:cNvSpPr>
            <a:spLocks noGrp="1"/>
          </p:cNvSpPr>
          <p:nvPr>
            <p:ph type="ftr" sz="quarter" idx="11"/>
          </p:nvPr>
        </p:nvSpPr>
        <p:spPr/>
        <p:txBody>
          <a:bodyPr/>
          <a:lstStyle>
            <a:lvl1pPr defTabSz="913007">
              <a:defRPr/>
            </a:lvl1pPr>
          </a:lstStyle>
          <a:p>
            <a:pPr>
              <a:defRPr/>
            </a:pPr>
            <a:endParaRPr lang="en-US"/>
          </a:p>
        </p:txBody>
      </p:sp>
      <p:sp>
        <p:nvSpPr>
          <p:cNvPr id="7"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D4055AC9-77FB-D745-88DF-44EFFA1537EC}" type="slidenum">
              <a:rPr lang="en-US"/>
              <a:pPr>
                <a:defRPr/>
              </a:pPr>
              <a:t>‹#›</a:t>
            </a:fld>
            <a:endParaRPr lang="en-US"/>
          </a:p>
        </p:txBody>
      </p:sp>
    </p:spTree>
    <p:extLst>
      <p:ext uri="{BB962C8B-B14F-4D97-AF65-F5344CB8AC3E}">
        <p14:creationId xmlns:p14="http://schemas.microsoft.com/office/powerpoint/2010/main" val="33689395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8"/>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00" indent="0">
              <a:buNone/>
              <a:defRPr sz="2800"/>
            </a:lvl2pPr>
            <a:lvl3pPr marL="913007" indent="0">
              <a:buNone/>
              <a:defRPr sz="2400"/>
            </a:lvl3pPr>
            <a:lvl4pPr marL="1369520" indent="0">
              <a:buNone/>
              <a:defRPr sz="2000"/>
            </a:lvl4pPr>
            <a:lvl5pPr marL="1826024" indent="0">
              <a:buNone/>
              <a:defRPr sz="2000"/>
            </a:lvl5pPr>
            <a:lvl6pPr marL="2282524" indent="0">
              <a:buNone/>
              <a:defRPr sz="2000"/>
            </a:lvl6pPr>
            <a:lvl7pPr marL="2739037" indent="0">
              <a:buNone/>
              <a:defRPr sz="2000"/>
            </a:lvl7pPr>
            <a:lvl8pPr marL="3195540" indent="0">
              <a:buNone/>
              <a:defRPr sz="2000"/>
            </a:lvl8pPr>
            <a:lvl9pPr marL="3652043" indent="0">
              <a:buNone/>
              <a:defRPr sz="2000"/>
            </a:lvl9pPr>
          </a:lstStyle>
          <a:p>
            <a:pPr lvl="0"/>
            <a:endParaRPr lang="en-US" noProof="0" smtClean="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6500" indent="0">
              <a:buNone/>
              <a:defRPr sz="1200"/>
            </a:lvl2pPr>
            <a:lvl3pPr marL="913007" indent="0">
              <a:buNone/>
              <a:defRPr sz="1000"/>
            </a:lvl3pPr>
            <a:lvl4pPr marL="1369520" indent="0">
              <a:buNone/>
              <a:defRPr sz="900"/>
            </a:lvl4pPr>
            <a:lvl5pPr marL="1826024" indent="0">
              <a:buNone/>
              <a:defRPr sz="900"/>
            </a:lvl5pPr>
            <a:lvl6pPr marL="2282524" indent="0">
              <a:buNone/>
              <a:defRPr sz="900"/>
            </a:lvl6pPr>
            <a:lvl7pPr marL="2739037" indent="0">
              <a:buNone/>
              <a:defRPr sz="900"/>
            </a:lvl7pPr>
            <a:lvl8pPr marL="3195540" indent="0">
              <a:buNone/>
              <a:defRPr sz="900"/>
            </a:lvl8pPr>
            <a:lvl9pPr marL="365204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2B1855F4-5894-3D48-AE58-918CC2A23A51}" type="datetime1">
              <a:rPr lang="en-US"/>
              <a:pPr>
                <a:defRPr/>
              </a:pPr>
              <a:t>1/18/18</a:t>
            </a:fld>
            <a:endParaRPr lang="en-US"/>
          </a:p>
        </p:txBody>
      </p:sp>
      <p:sp>
        <p:nvSpPr>
          <p:cNvPr id="6" name="Footer Placeholder 4"/>
          <p:cNvSpPr>
            <a:spLocks noGrp="1"/>
          </p:cNvSpPr>
          <p:nvPr>
            <p:ph type="ftr" sz="quarter" idx="11"/>
          </p:nvPr>
        </p:nvSpPr>
        <p:spPr/>
        <p:txBody>
          <a:bodyPr/>
          <a:lstStyle>
            <a:lvl1pPr defTabSz="913007">
              <a:defRPr/>
            </a:lvl1pPr>
          </a:lstStyle>
          <a:p>
            <a:pPr>
              <a:defRPr/>
            </a:pPr>
            <a:endParaRPr lang="en-US"/>
          </a:p>
        </p:txBody>
      </p:sp>
      <p:sp>
        <p:nvSpPr>
          <p:cNvPr id="7"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F0ECAE5C-FD15-7D47-ABD8-314FAC342F42}" type="slidenum">
              <a:rPr lang="en-US"/>
              <a:pPr>
                <a:defRPr/>
              </a:pPr>
              <a:t>‹#›</a:t>
            </a:fld>
            <a:endParaRPr lang="en-US"/>
          </a:p>
        </p:txBody>
      </p:sp>
    </p:spTree>
    <p:extLst>
      <p:ext uri="{BB962C8B-B14F-4D97-AF65-F5344CB8AC3E}">
        <p14:creationId xmlns:p14="http://schemas.microsoft.com/office/powerpoint/2010/main" val="272192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B37388-08FD-444A-A187-592D52344A73}" type="datetimeFigureOut">
              <a:rPr lang="en-US" smtClean="0"/>
              <a:t>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2524560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7D0BF910-83CF-E846-9429-2A1CD2DFE7F8}"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007">
              <a:defRPr/>
            </a:lvl1pPr>
          </a:lstStyle>
          <a:p>
            <a:pPr>
              <a:defRPr/>
            </a:pPr>
            <a:endParaRPr lang="en-US"/>
          </a:p>
        </p:txBody>
      </p:sp>
      <p:sp>
        <p:nvSpPr>
          <p:cNvPr id="6"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D10E3E0B-D139-2340-A995-6331BDF7D38D}" type="slidenum">
              <a:rPr lang="en-US"/>
              <a:pPr>
                <a:defRPr/>
              </a:pPr>
              <a:t>‹#›</a:t>
            </a:fld>
            <a:endParaRPr lang="en-US"/>
          </a:p>
        </p:txBody>
      </p:sp>
    </p:spTree>
    <p:extLst>
      <p:ext uri="{BB962C8B-B14F-4D97-AF65-F5344CB8AC3E}">
        <p14:creationId xmlns:p14="http://schemas.microsoft.com/office/powerpoint/2010/main" val="4249047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3007">
              <a:defRPr>
                <a:ea typeface="ヒラギノ角ゴ ProN W3" charset="0"/>
                <a:cs typeface="ヒラギノ角ゴ ProN W3" charset="0"/>
              </a:defRPr>
            </a:lvl1pPr>
          </a:lstStyle>
          <a:p>
            <a:pPr>
              <a:defRPr/>
            </a:pPr>
            <a:fld id="{11CE82CE-F6BE-EA42-9FE4-9D1F43E87FF5}" type="datetime1">
              <a:rPr lang="en-US"/>
              <a:pPr>
                <a:defRPr/>
              </a:pPr>
              <a:t>1/18/18</a:t>
            </a:fld>
            <a:endParaRPr lang="en-US"/>
          </a:p>
        </p:txBody>
      </p:sp>
      <p:sp>
        <p:nvSpPr>
          <p:cNvPr id="5" name="Footer Placeholder 4"/>
          <p:cNvSpPr>
            <a:spLocks noGrp="1"/>
          </p:cNvSpPr>
          <p:nvPr>
            <p:ph type="ftr" sz="quarter" idx="11"/>
          </p:nvPr>
        </p:nvSpPr>
        <p:spPr/>
        <p:txBody>
          <a:bodyPr/>
          <a:lstStyle>
            <a:lvl1pPr defTabSz="913007">
              <a:defRPr/>
            </a:lvl1pPr>
          </a:lstStyle>
          <a:p>
            <a:pPr>
              <a:defRPr/>
            </a:pPr>
            <a:endParaRPr lang="en-US"/>
          </a:p>
        </p:txBody>
      </p:sp>
      <p:sp>
        <p:nvSpPr>
          <p:cNvPr id="6" name="Slide Number Placeholder 5"/>
          <p:cNvSpPr>
            <a:spLocks noGrp="1"/>
          </p:cNvSpPr>
          <p:nvPr>
            <p:ph type="sldNum" sz="quarter" idx="12"/>
          </p:nvPr>
        </p:nvSpPr>
        <p:spPr/>
        <p:txBody>
          <a:bodyPr/>
          <a:lstStyle>
            <a:lvl1pPr defTabSz="913007">
              <a:defRPr>
                <a:ea typeface="ヒラギノ角ゴ ProN W3" charset="0"/>
                <a:cs typeface="ヒラギノ角ゴ ProN W3" charset="0"/>
              </a:defRPr>
            </a:lvl1pPr>
          </a:lstStyle>
          <a:p>
            <a:pPr>
              <a:defRPr/>
            </a:pPr>
            <a:fld id="{B67C9465-236B-3345-A471-C178450EB8FF}" type="slidenum">
              <a:rPr lang="en-US"/>
              <a:pPr>
                <a:defRPr/>
              </a:pPr>
              <a:t>‹#›</a:t>
            </a:fld>
            <a:endParaRPr lang="en-US"/>
          </a:p>
        </p:txBody>
      </p:sp>
    </p:spTree>
    <p:extLst>
      <p:ext uri="{BB962C8B-B14F-4D97-AF65-F5344CB8AC3E}">
        <p14:creationId xmlns:p14="http://schemas.microsoft.com/office/powerpoint/2010/main" val="534016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a:spcBef>
                <a:spcPts val="0"/>
              </a:spcBef>
            </a:pPr>
            <a:fld id="{00000000-1234-1234-1234-123412341234}" type="slidenum">
              <a:rPr lang="en"/>
              <a:pPr>
                <a:spcBef>
                  <a:spcPts val="0"/>
                </a:spcBef>
              </a:pPr>
              <a:t>‹#›</a:t>
            </a:fld>
            <a:endParaRPr lang="en"/>
          </a:p>
        </p:txBody>
      </p:sp>
    </p:spTree>
    <p:extLst>
      <p:ext uri="{BB962C8B-B14F-4D97-AF65-F5344CB8AC3E}">
        <p14:creationId xmlns:p14="http://schemas.microsoft.com/office/powerpoint/2010/main" val="1798376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Video">
    <p:spTree>
      <p:nvGrpSpPr>
        <p:cNvPr id="1" name=""/>
        <p:cNvGrpSpPr/>
        <p:nvPr/>
      </p:nvGrpSpPr>
      <p:grpSpPr>
        <a:xfrm>
          <a:off x="0" y="0"/>
          <a:ext cx="0" cy="0"/>
          <a:chOff x="0" y="0"/>
          <a:chExt cx="0" cy="0"/>
        </a:xfrm>
      </p:grpSpPr>
      <p:sp>
        <p:nvSpPr>
          <p:cNvPr id="19" name="Rectangle"/>
          <p:cNvSpPr/>
          <p:nvPr/>
        </p:nvSpPr>
        <p:spPr>
          <a:xfrm>
            <a:off x="-11773" y="-12477"/>
            <a:ext cx="9167546" cy="6882953"/>
          </a:xfrm>
          <a:prstGeom prst="rect">
            <a:avLst/>
          </a:prstGeom>
          <a:solidFill>
            <a:srgbClr val="000000"/>
          </a:solidFill>
          <a:ln w="12700">
            <a:miter lim="400000"/>
          </a:ln>
          <a:effectLst>
            <a:outerShdw blurRad="38100" dist="25400" dir="5400000" rotWithShape="0">
              <a:srgbClr val="000000">
                <a:alpha val="50000"/>
              </a:srgbClr>
            </a:outerShdw>
          </a:effectLst>
        </p:spPr>
        <p:txBody>
          <a:bodyPr lIns="35717" tIns="35717" rIns="35717" bIns="35717" anchor="ctr"/>
          <a:lstStyle/>
          <a:p>
            <a:pPr algn="ctr" defTabSz="914400" fontAlgn="base">
              <a:spcBef>
                <a:spcPct val="0"/>
              </a:spcBef>
              <a:spcAft>
                <a:spcPct val="0"/>
              </a:spcAft>
              <a:defRPr sz="2400">
                <a:solidFill>
                  <a:srgbClr val="FFFFFF"/>
                </a:solidFill>
              </a:defRPr>
            </a:pPr>
            <a:endParaRPr sz="2400">
              <a:solidFill>
                <a:srgbClr val="FFFFFF"/>
              </a:solidFill>
              <a:latin typeface="Gill Sans" charset="0"/>
              <a:ea typeface="ヒラギノ角ゴ ProN W3" charset="0"/>
              <a:cs typeface="ヒラギノ角ゴ ProN W3" charset="0"/>
              <a:sym typeface="Gill Sans" charset="0"/>
            </a:endParaRPr>
          </a:p>
        </p:txBody>
      </p:sp>
      <p:sp>
        <p:nvSpPr>
          <p:cNvPr id="20" name="Title Text"/>
          <p:cNvSpPr>
            <a:spLocks noGrp="1"/>
          </p:cNvSpPr>
          <p:nvPr>
            <p:ph type="title"/>
          </p:nvPr>
        </p:nvSpPr>
        <p:spPr>
          <a:xfrm>
            <a:off x="278025" y="-158872"/>
            <a:ext cx="7804548" cy="1518048"/>
          </a:xfrm>
          <a:prstGeom prst="rect">
            <a:avLst/>
          </a:prstGeom>
        </p:spPr>
        <p:txBody>
          <a:bodyPr/>
          <a:lstStyle>
            <a:lvl1pPr>
              <a:defRPr>
                <a:solidFill>
                  <a:srgbClr val="FFFFFF"/>
                </a:solidFill>
              </a:defRPr>
            </a:lvl1pPr>
          </a:lstStyle>
          <a:p>
            <a:r>
              <a:t>Title Text</a:t>
            </a:r>
          </a:p>
        </p:txBody>
      </p:sp>
      <p:sp>
        <p:nvSpPr>
          <p:cNvPr id="21"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7743425"/>
      </p:ext>
    </p:extLst>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2CE2C96-38E0-0348-A6FA-B7F8FAA43C59}" type="slidenum">
              <a:rPr lang="en-US"/>
              <a:pPr/>
              <a:t>‹#›</a:t>
            </a:fld>
            <a:endParaRPr lang="en-US"/>
          </a:p>
        </p:txBody>
      </p:sp>
    </p:spTree>
    <p:extLst>
      <p:ext uri="{BB962C8B-B14F-4D97-AF65-F5344CB8AC3E}">
        <p14:creationId xmlns:p14="http://schemas.microsoft.com/office/powerpoint/2010/main" val="242663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37388-08FD-444A-A187-592D52344A73}" type="datetimeFigureOut">
              <a:rPr lang="en-US" smtClean="0"/>
              <a:t>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2518165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37388-08FD-444A-A187-592D52344A73}"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2427191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37388-08FD-444A-A187-592D52344A73}" type="datetimeFigureOut">
              <a:rPr lang="en-US" smtClean="0"/>
              <a:t>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D7CED-9D3E-ED4B-A8A3-FCD76D186518}" type="slidenum">
              <a:rPr lang="en-US" smtClean="0"/>
              <a:t>‹#›</a:t>
            </a:fld>
            <a:endParaRPr lang="en-US"/>
          </a:p>
        </p:txBody>
      </p:sp>
    </p:spTree>
    <p:extLst>
      <p:ext uri="{BB962C8B-B14F-4D97-AF65-F5344CB8AC3E}">
        <p14:creationId xmlns:p14="http://schemas.microsoft.com/office/powerpoint/2010/main" val="42906613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slideLayout" Target="../slideLayouts/slideLayout64.xml"/><Relationship Id="rId15"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37388-08FD-444A-A187-592D52344A73}" type="datetimeFigureOut">
              <a:rPr lang="en-US" smtClean="0"/>
              <a:t>1/18/18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D7CED-9D3E-ED4B-A8A3-FCD76D186518}" type="slidenum">
              <a:rPr lang="en-US" smtClean="0"/>
              <a:t>‹#›</a:t>
            </a:fld>
            <a:endParaRPr lang="en-US"/>
          </a:p>
        </p:txBody>
      </p:sp>
    </p:spTree>
    <p:extLst>
      <p:ext uri="{BB962C8B-B14F-4D97-AF65-F5344CB8AC3E}">
        <p14:creationId xmlns:p14="http://schemas.microsoft.com/office/powerpoint/2010/main" val="946811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01"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5" tIns="45694" rIns="91385" bIns="4569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5" tIns="45694" rIns="91385"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4"/>
            <a:ext cx="2133600" cy="365125"/>
          </a:xfrm>
          <a:prstGeom prst="rect">
            <a:avLst/>
          </a:prstGeom>
        </p:spPr>
        <p:txBody>
          <a:bodyPr vert="horz" wrap="square" lIns="91385" tIns="45694" rIns="91385" bIns="45694" numCol="1" anchor="ctr" anchorCtr="0" compatLnSpc="1">
            <a:prstTxWarp prst="textNoShape">
              <a:avLst/>
            </a:prstTxWarp>
          </a:bodyPr>
          <a:lstStyle>
            <a:lvl1pPr algn="l" defTabSz="456931">
              <a:defRPr sz="120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fld id="{7F375BC6-1C1E-8F42-A6CE-35819885D49F}" type="datetime1">
              <a:rPr lang="en-US">
                <a:sym typeface="Gill Sans" charset="0"/>
              </a:rPr>
              <a:pPr fontAlgn="base">
                <a:spcBef>
                  <a:spcPct val="0"/>
                </a:spcBef>
                <a:spcAft>
                  <a:spcPct val="0"/>
                </a:spcAft>
                <a:defRPr/>
              </a:pPr>
              <a:t>1/18/18</a:t>
            </a:fld>
            <a:endParaRPr lang="en-US">
              <a:sym typeface="Gill Sans" charset="0"/>
            </a:endParaRPr>
          </a:p>
        </p:txBody>
      </p:sp>
      <p:sp>
        <p:nvSpPr>
          <p:cNvPr id="5" name="Footer Placeholder 4"/>
          <p:cNvSpPr>
            <a:spLocks noGrp="1"/>
          </p:cNvSpPr>
          <p:nvPr>
            <p:ph type="ftr" sz="quarter" idx="3"/>
          </p:nvPr>
        </p:nvSpPr>
        <p:spPr>
          <a:xfrm>
            <a:off x="3124201" y="6356364"/>
            <a:ext cx="2895600" cy="365125"/>
          </a:xfrm>
          <a:prstGeom prst="rect">
            <a:avLst/>
          </a:prstGeom>
        </p:spPr>
        <p:txBody>
          <a:bodyPr vert="horz" lIns="91385" tIns="45694" rIns="91385" bIns="45694" rtlCol="0" anchor="ctr"/>
          <a:lstStyle>
            <a:lvl1pPr algn="ctr" defTabSz="456931" fontAlgn="auto">
              <a:spcBef>
                <a:spcPts val="0"/>
              </a:spcBef>
              <a:spcAft>
                <a:spcPts val="0"/>
              </a:spcAft>
              <a:defRPr sz="1200">
                <a:solidFill>
                  <a:prstClr val="black">
                    <a:tint val="75000"/>
                  </a:prstClr>
                </a:solidFill>
                <a:latin typeface="Calibri"/>
                <a:ea typeface="+mn-ea"/>
                <a:cs typeface="+mn-cs"/>
              </a:defRPr>
            </a:lvl1pPr>
          </a:lstStyle>
          <a:p>
            <a:pPr>
              <a:defRPr/>
            </a:pPr>
            <a:endParaRPr lang="en-US">
              <a:sym typeface="Gill Sans" charset="0"/>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wrap="square" lIns="91385" tIns="45694" rIns="91385" bIns="45694" numCol="1" anchor="ctr" anchorCtr="0" compatLnSpc="1">
            <a:prstTxWarp prst="textNoShape">
              <a:avLst/>
            </a:prstTxWarp>
          </a:bodyPr>
          <a:lstStyle>
            <a:lvl1pPr algn="r" defTabSz="456931">
              <a:defRPr sz="120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fld id="{5F48DF13-C26B-8444-A574-A80F0AC86D8A}" type="slidenum">
              <a:rPr lang="en-US">
                <a:sym typeface="Gill Sans" charset="0"/>
              </a:rPr>
              <a:pPr fontAlgn="base">
                <a:spcBef>
                  <a:spcPct val="0"/>
                </a:spcBef>
                <a:spcAft>
                  <a:spcPct val="0"/>
                </a:spcAft>
                <a:defRPr/>
              </a:pPr>
              <a:t>‹#›</a:t>
            </a:fld>
            <a:endParaRPr lang="en-US">
              <a:sym typeface="Gill Sans"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ctr" defTabSz="455439"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5439"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5439"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5439"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5439"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31" algn="ctr" defTabSz="456931"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863" algn="ctr" defTabSz="456931"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800" algn="ctr" defTabSz="456931"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732" algn="ctr" defTabSz="456931"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1183" indent="-341183" algn="l" defTabSz="455439"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1081" indent="-284057" algn="l" defTabSz="455439"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0982" indent="-226926" algn="l" defTabSz="455439"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8005" indent="-226926" algn="l" defTabSz="455439"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5033" indent="-226926" algn="l" defTabSz="455439"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130" indent="-228465" algn="l" defTabSz="456931" rtl="0" eaLnBrk="1" latinLnBrk="0" hangingPunct="1">
        <a:spcBef>
          <a:spcPct val="20000"/>
        </a:spcBef>
        <a:buFont typeface="Arial"/>
        <a:buChar char="•"/>
        <a:defRPr sz="2000" kern="1200">
          <a:solidFill>
            <a:schemeClr val="tx1"/>
          </a:solidFill>
          <a:latin typeface="+mn-lt"/>
          <a:ea typeface="+mn-ea"/>
          <a:cs typeface="+mn-cs"/>
        </a:defRPr>
      </a:lvl6pPr>
      <a:lvl7pPr marL="2970063" indent="-228465" algn="l" defTabSz="456931" rtl="0" eaLnBrk="1" latinLnBrk="0" hangingPunct="1">
        <a:spcBef>
          <a:spcPct val="20000"/>
        </a:spcBef>
        <a:buFont typeface="Arial"/>
        <a:buChar char="•"/>
        <a:defRPr sz="2000" kern="1200">
          <a:solidFill>
            <a:schemeClr val="tx1"/>
          </a:solidFill>
          <a:latin typeface="+mn-lt"/>
          <a:ea typeface="+mn-ea"/>
          <a:cs typeface="+mn-cs"/>
        </a:defRPr>
      </a:lvl7pPr>
      <a:lvl8pPr marL="3426997" indent="-228465" algn="l" defTabSz="456931" rtl="0" eaLnBrk="1" latinLnBrk="0" hangingPunct="1">
        <a:spcBef>
          <a:spcPct val="20000"/>
        </a:spcBef>
        <a:buFont typeface="Arial"/>
        <a:buChar char="•"/>
        <a:defRPr sz="2000" kern="1200">
          <a:solidFill>
            <a:schemeClr val="tx1"/>
          </a:solidFill>
          <a:latin typeface="+mn-lt"/>
          <a:ea typeface="+mn-ea"/>
          <a:cs typeface="+mn-cs"/>
        </a:defRPr>
      </a:lvl8pPr>
      <a:lvl9pPr marL="3883927" indent="-228465" algn="l" defTabSz="4569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31" rtl="0" eaLnBrk="1" latinLnBrk="0" hangingPunct="1">
        <a:defRPr sz="1800" kern="1200">
          <a:solidFill>
            <a:schemeClr val="tx1"/>
          </a:solidFill>
          <a:latin typeface="+mn-lt"/>
          <a:ea typeface="+mn-ea"/>
          <a:cs typeface="+mn-cs"/>
        </a:defRPr>
      </a:lvl1pPr>
      <a:lvl2pPr marL="456931" algn="l" defTabSz="456931" rtl="0" eaLnBrk="1" latinLnBrk="0" hangingPunct="1">
        <a:defRPr sz="1800" kern="1200">
          <a:solidFill>
            <a:schemeClr val="tx1"/>
          </a:solidFill>
          <a:latin typeface="+mn-lt"/>
          <a:ea typeface="+mn-ea"/>
          <a:cs typeface="+mn-cs"/>
        </a:defRPr>
      </a:lvl2pPr>
      <a:lvl3pPr marL="913863" algn="l" defTabSz="456931" rtl="0" eaLnBrk="1" latinLnBrk="0" hangingPunct="1">
        <a:defRPr sz="1800" kern="1200">
          <a:solidFill>
            <a:schemeClr val="tx1"/>
          </a:solidFill>
          <a:latin typeface="+mn-lt"/>
          <a:ea typeface="+mn-ea"/>
          <a:cs typeface="+mn-cs"/>
        </a:defRPr>
      </a:lvl3pPr>
      <a:lvl4pPr marL="1370800" algn="l" defTabSz="456931" rtl="0" eaLnBrk="1" latinLnBrk="0" hangingPunct="1">
        <a:defRPr sz="1800" kern="1200">
          <a:solidFill>
            <a:schemeClr val="tx1"/>
          </a:solidFill>
          <a:latin typeface="+mn-lt"/>
          <a:ea typeface="+mn-ea"/>
          <a:cs typeface="+mn-cs"/>
        </a:defRPr>
      </a:lvl4pPr>
      <a:lvl5pPr marL="1827732" algn="l" defTabSz="456931" rtl="0" eaLnBrk="1" latinLnBrk="0" hangingPunct="1">
        <a:defRPr sz="1800" kern="1200">
          <a:solidFill>
            <a:schemeClr val="tx1"/>
          </a:solidFill>
          <a:latin typeface="+mn-lt"/>
          <a:ea typeface="+mn-ea"/>
          <a:cs typeface="+mn-cs"/>
        </a:defRPr>
      </a:lvl5pPr>
      <a:lvl6pPr marL="2284663" algn="l" defTabSz="456931" rtl="0" eaLnBrk="1" latinLnBrk="0" hangingPunct="1">
        <a:defRPr sz="1800" kern="1200">
          <a:solidFill>
            <a:schemeClr val="tx1"/>
          </a:solidFill>
          <a:latin typeface="+mn-lt"/>
          <a:ea typeface="+mn-ea"/>
          <a:cs typeface="+mn-cs"/>
        </a:defRPr>
      </a:lvl6pPr>
      <a:lvl7pPr marL="2741600" algn="l" defTabSz="456931" rtl="0" eaLnBrk="1" latinLnBrk="0" hangingPunct="1">
        <a:defRPr sz="1800" kern="1200">
          <a:solidFill>
            <a:schemeClr val="tx1"/>
          </a:solidFill>
          <a:latin typeface="+mn-lt"/>
          <a:ea typeface="+mn-ea"/>
          <a:cs typeface="+mn-cs"/>
        </a:defRPr>
      </a:lvl7pPr>
      <a:lvl8pPr marL="3198528" algn="l" defTabSz="456931" rtl="0" eaLnBrk="1" latinLnBrk="0" hangingPunct="1">
        <a:defRPr sz="1800" kern="1200">
          <a:solidFill>
            <a:schemeClr val="tx1"/>
          </a:solidFill>
          <a:latin typeface="+mn-lt"/>
          <a:ea typeface="+mn-ea"/>
          <a:cs typeface="+mn-cs"/>
        </a:defRPr>
      </a:lvl8pPr>
      <a:lvl9pPr marL="3655463" algn="l" defTabSz="45693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wrap="square" lIns="91416" tIns="45709" rIns="91416" bIns="45709" numCol="1" anchor="ctr" anchorCtr="0" compatLnSpc="1">
            <a:prstTxWarp prst="textNoShape">
              <a:avLst/>
            </a:prstTxWarp>
          </a:bodyPr>
          <a:lstStyle>
            <a:lvl1pPr algn="l" defTabSz="457082">
              <a:defRPr sz="120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fld id="{7F375BC6-1C1E-8F42-A6CE-35819885D49F}" type="datetime1">
              <a:rPr lang="en-US">
                <a:sym typeface="Gill Sans" charset="0"/>
              </a:rPr>
              <a:pPr fontAlgn="base">
                <a:spcBef>
                  <a:spcPct val="0"/>
                </a:spcBef>
                <a:spcAft>
                  <a:spcPct val="0"/>
                </a:spcAft>
                <a:defRPr/>
              </a:pPr>
              <a:t>1/18/18</a:t>
            </a:fld>
            <a:endParaRPr lang="en-US">
              <a:sym typeface="Gill Sans" charset="0"/>
            </a:endParaRPr>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16" tIns="45709" rIns="91416" bIns="45709" rtlCol="0" anchor="ctr"/>
          <a:lstStyle>
            <a:lvl1pPr algn="ctr" defTabSz="457082" fontAlgn="auto">
              <a:spcBef>
                <a:spcPts val="0"/>
              </a:spcBef>
              <a:spcAft>
                <a:spcPts val="0"/>
              </a:spcAft>
              <a:defRPr sz="1200">
                <a:solidFill>
                  <a:prstClr val="black">
                    <a:tint val="75000"/>
                  </a:prstClr>
                </a:solidFill>
                <a:latin typeface="Calibri"/>
                <a:ea typeface="+mn-ea"/>
                <a:cs typeface="+mn-cs"/>
              </a:defRPr>
            </a:lvl1pPr>
          </a:lstStyle>
          <a:p>
            <a:pPr>
              <a:defRPr/>
            </a:pPr>
            <a:endParaRPr lang="en-US">
              <a:sym typeface="Gill Sans" charset="0"/>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wrap="square" lIns="91416" tIns="45709" rIns="91416" bIns="45709" numCol="1" anchor="ctr" anchorCtr="0" compatLnSpc="1">
            <a:prstTxWarp prst="textNoShape">
              <a:avLst/>
            </a:prstTxWarp>
          </a:bodyPr>
          <a:lstStyle>
            <a:lvl1pPr algn="r" defTabSz="457082">
              <a:defRPr sz="120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fld id="{5F48DF13-C26B-8444-A574-A80F0AC86D8A}" type="slidenum">
              <a:rPr lang="en-US">
                <a:sym typeface="Gill Sans" charset="0"/>
              </a:rPr>
              <a:pPr fontAlgn="base">
                <a:spcBef>
                  <a:spcPct val="0"/>
                </a:spcBef>
                <a:spcAft>
                  <a:spcPct val="0"/>
                </a:spcAft>
                <a:defRPr/>
              </a:pPr>
              <a:t>‹#›</a:t>
            </a:fld>
            <a:endParaRPr lang="en-US">
              <a:sym typeface="Gill Sans" charset="0"/>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559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082"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165"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250"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332"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1295" indent="-341295" algn="l" defTabSz="45559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1325" indent="-284149" algn="l" defTabSz="45559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1355" indent="-227001" algn="l" defTabSz="45559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8531" indent="-227001" algn="l" defTabSz="45559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5708" indent="-227001" algn="l" defTabSz="45559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959" indent="-228541" algn="l" defTabSz="457082" rtl="0" eaLnBrk="1" latinLnBrk="0" hangingPunct="1">
        <a:spcBef>
          <a:spcPct val="20000"/>
        </a:spcBef>
        <a:buFont typeface="Arial"/>
        <a:buChar char="•"/>
        <a:defRPr sz="2000" kern="1200">
          <a:solidFill>
            <a:schemeClr val="tx1"/>
          </a:solidFill>
          <a:latin typeface="+mn-lt"/>
          <a:ea typeface="+mn-ea"/>
          <a:cs typeface="+mn-cs"/>
        </a:defRPr>
      </a:lvl6pPr>
      <a:lvl7pPr marL="2971040" indent="-228541" algn="l" defTabSz="457082" rtl="0" eaLnBrk="1" latinLnBrk="0" hangingPunct="1">
        <a:spcBef>
          <a:spcPct val="20000"/>
        </a:spcBef>
        <a:buFont typeface="Arial"/>
        <a:buChar char="•"/>
        <a:defRPr sz="2000" kern="1200">
          <a:solidFill>
            <a:schemeClr val="tx1"/>
          </a:solidFill>
          <a:latin typeface="+mn-lt"/>
          <a:ea typeface="+mn-ea"/>
          <a:cs typeface="+mn-cs"/>
        </a:defRPr>
      </a:lvl7pPr>
      <a:lvl8pPr marL="3428124" indent="-228541" algn="l" defTabSz="457082" rtl="0" eaLnBrk="1" latinLnBrk="0" hangingPunct="1">
        <a:spcBef>
          <a:spcPct val="20000"/>
        </a:spcBef>
        <a:buFont typeface="Arial"/>
        <a:buChar char="•"/>
        <a:defRPr sz="2000" kern="1200">
          <a:solidFill>
            <a:schemeClr val="tx1"/>
          </a:solidFill>
          <a:latin typeface="+mn-lt"/>
          <a:ea typeface="+mn-ea"/>
          <a:cs typeface="+mn-cs"/>
        </a:defRPr>
      </a:lvl8pPr>
      <a:lvl9pPr marL="3885205" indent="-228541" algn="l" defTabSz="4570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35" tIns="45718" rIns="91435"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7"/>
            <a:ext cx="82296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7"/>
            <a:ext cx="21336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457177"/>
            <a:fld id="{C96409BA-5D46-4541-A754-B2B7950228A3}" type="datetimeFigureOut">
              <a:rPr lang="en-US" smtClean="0">
                <a:solidFill>
                  <a:prstClr val="black">
                    <a:tint val="75000"/>
                  </a:prstClr>
                </a:solidFill>
                <a:latin typeface="Calibri"/>
                <a:ea typeface="ヒラギノ角ゴ ProN W3" charset="0"/>
                <a:cs typeface="ヒラギノ角ゴ ProN W3" charset="0"/>
                <a:sym typeface="Gill Sans" charset="0"/>
              </a:rPr>
              <a:pPr defTabSz="457177"/>
              <a:t>1/18/18</a:t>
            </a:fld>
            <a:endParaRPr lang="en-US">
              <a:solidFill>
                <a:prstClr val="black">
                  <a:tint val="75000"/>
                </a:prstClr>
              </a:solidFill>
              <a:latin typeface="Calibri"/>
              <a:ea typeface="ヒラギノ角ゴ ProN W3" charset="0"/>
              <a:cs typeface="ヒラギノ角ゴ ProN W3" charset="0"/>
              <a:sym typeface="Gill Sans" charset="0"/>
            </a:endParaRPr>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457177"/>
            <a:endParaRPr lang="en-US">
              <a:solidFill>
                <a:prstClr val="black">
                  <a:tint val="75000"/>
                </a:prstClr>
              </a:solidFill>
              <a:latin typeface="Calibri"/>
              <a:ea typeface="ヒラギノ角ゴ ProN W3" charset="0"/>
              <a:cs typeface="ヒラギノ角ゴ ProN W3" charset="0"/>
              <a:sym typeface="Gill Sans" charset="0"/>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457177"/>
            <a:fld id="{9B657E34-01E5-5C46-9FB0-81AB4CAF6910}" type="slidenum">
              <a:rPr lang="en-US" smtClean="0">
                <a:solidFill>
                  <a:prstClr val="black">
                    <a:tint val="75000"/>
                  </a:prstClr>
                </a:solidFill>
                <a:latin typeface="Calibri"/>
                <a:ea typeface="ヒラギノ角ゴ ProN W3" charset="0"/>
                <a:cs typeface="ヒラギノ角ゴ ProN W3" charset="0"/>
                <a:sym typeface="Gill Sans" charset="0"/>
              </a:rPr>
              <a:pPr defTabSz="457177"/>
              <a:t>‹#›</a:t>
            </a:fld>
            <a:endParaRPr lang="en-US">
              <a:solidFill>
                <a:prstClr val="black">
                  <a:tint val="75000"/>
                </a:prstClr>
              </a:solidFill>
              <a:latin typeface="Calibri"/>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5519338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8" tIns="45652" rIns="91298" bIns="4565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3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8" tIns="45652" rIns="91298"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4"/>
            <a:ext cx="2133600" cy="365125"/>
          </a:xfrm>
          <a:prstGeom prst="rect">
            <a:avLst/>
          </a:prstGeom>
        </p:spPr>
        <p:txBody>
          <a:bodyPr vert="horz" wrap="square" lIns="91298" tIns="45652" rIns="91298" bIns="45652" numCol="1" anchor="ctr" anchorCtr="0" compatLnSpc="1">
            <a:prstTxWarp prst="textNoShape">
              <a:avLst/>
            </a:prstTxWarp>
          </a:bodyPr>
          <a:lstStyle>
            <a:lvl1pPr algn="l" defTabSz="456500">
              <a:defRPr sz="120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fld id="{7F375BC6-1C1E-8F42-A6CE-35819885D49F}" type="datetime1">
              <a:rPr lang="en-US">
                <a:sym typeface="Gill Sans" charset="0"/>
              </a:rPr>
              <a:pPr fontAlgn="base">
                <a:spcBef>
                  <a:spcPct val="0"/>
                </a:spcBef>
                <a:spcAft>
                  <a:spcPct val="0"/>
                </a:spcAft>
                <a:defRPr/>
              </a:pPr>
              <a:t>1/18/18</a:t>
            </a:fld>
            <a:endParaRPr lang="en-US">
              <a:sym typeface="Gill Sans" charset="0"/>
            </a:endParaRPr>
          </a:p>
        </p:txBody>
      </p:sp>
      <p:sp>
        <p:nvSpPr>
          <p:cNvPr id="5" name="Footer Placeholder 4"/>
          <p:cNvSpPr>
            <a:spLocks noGrp="1"/>
          </p:cNvSpPr>
          <p:nvPr>
            <p:ph type="ftr" sz="quarter" idx="3"/>
          </p:nvPr>
        </p:nvSpPr>
        <p:spPr>
          <a:xfrm>
            <a:off x="3124201" y="6356384"/>
            <a:ext cx="2895600" cy="365125"/>
          </a:xfrm>
          <a:prstGeom prst="rect">
            <a:avLst/>
          </a:prstGeom>
        </p:spPr>
        <p:txBody>
          <a:bodyPr vert="horz" lIns="91298" tIns="45652" rIns="91298" bIns="45652" rtlCol="0" anchor="ctr"/>
          <a:lstStyle>
            <a:lvl1pPr algn="ctr" defTabSz="4565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sym typeface="Gill Sans" charset="0"/>
            </a:endParaRPr>
          </a:p>
        </p:txBody>
      </p:sp>
      <p:sp>
        <p:nvSpPr>
          <p:cNvPr id="6" name="Slide Number Placeholder 5"/>
          <p:cNvSpPr>
            <a:spLocks noGrp="1"/>
          </p:cNvSpPr>
          <p:nvPr>
            <p:ph type="sldNum" sz="quarter" idx="4"/>
          </p:nvPr>
        </p:nvSpPr>
        <p:spPr>
          <a:xfrm>
            <a:off x="6553200" y="6356384"/>
            <a:ext cx="2133600" cy="365125"/>
          </a:xfrm>
          <a:prstGeom prst="rect">
            <a:avLst/>
          </a:prstGeom>
        </p:spPr>
        <p:txBody>
          <a:bodyPr vert="horz" wrap="square" lIns="91298" tIns="45652" rIns="91298" bIns="45652" numCol="1" anchor="ctr" anchorCtr="0" compatLnSpc="1">
            <a:prstTxWarp prst="textNoShape">
              <a:avLst/>
            </a:prstTxWarp>
          </a:bodyPr>
          <a:lstStyle>
            <a:lvl1pPr algn="r" defTabSz="456500">
              <a:defRPr sz="120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fld id="{5F48DF13-C26B-8444-A574-A80F0AC86D8A}" type="slidenum">
              <a:rPr lang="en-US">
                <a:sym typeface="Gill Sans" charset="0"/>
              </a:rPr>
              <a:pPr fontAlgn="base">
                <a:spcBef>
                  <a:spcPct val="0"/>
                </a:spcBef>
                <a:spcAft>
                  <a:spcPct val="0"/>
                </a:spcAft>
                <a:defRPr/>
              </a:pPr>
              <a:t>‹#›</a:t>
            </a:fld>
            <a:endParaRPr lang="en-US">
              <a:sym typeface="Gill Sans" charset="0"/>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xStyles>
    <p:titleStyle>
      <a:lvl1pPr algn="ctr" defTabSz="455013"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5013"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5013"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5013"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5013"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500" algn="ctr" defTabSz="4565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007" algn="ctr" defTabSz="4565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69520" algn="ctr" defTabSz="4565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6024" algn="ctr" defTabSz="4565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0866" indent="-340866" algn="l" defTabSz="455013"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0387" indent="-283796" algn="l" defTabSz="455013"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39920" indent="-226710" algn="l" defTabSz="455013"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6509" indent="-226710" algn="l" defTabSz="455013"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3113" indent="-226710" algn="l" defTabSz="455013"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0784" indent="-228249" algn="l" defTabSz="456500" rtl="0" eaLnBrk="1" latinLnBrk="0" hangingPunct="1">
        <a:spcBef>
          <a:spcPct val="20000"/>
        </a:spcBef>
        <a:buFont typeface="Arial"/>
        <a:buChar char="•"/>
        <a:defRPr sz="2000" kern="1200">
          <a:solidFill>
            <a:schemeClr val="tx1"/>
          </a:solidFill>
          <a:latin typeface="+mn-lt"/>
          <a:ea typeface="+mn-ea"/>
          <a:cs typeface="+mn-cs"/>
        </a:defRPr>
      </a:lvl6pPr>
      <a:lvl7pPr marL="2967283" indent="-228249" algn="l" defTabSz="456500" rtl="0" eaLnBrk="1" latinLnBrk="0" hangingPunct="1">
        <a:spcBef>
          <a:spcPct val="20000"/>
        </a:spcBef>
        <a:buFont typeface="Arial"/>
        <a:buChar char="•"/>
        <a:defRPr sz="2000" kern="1200">
          <a:solidFill>
            <a:schemeClr val="tx1"/>
          </a:solidFill>
          <a:latin typeface="+mn-lt"/>
          <a:ea typeface="+mn-ea"/>
          <a:cs typeface="+mn-cs"/>
        </a:defRPr>
      </a:lvl7pPr>
      <a:lvl8pPr marL="3423793" indent="-228249" algn="l" defTabSz="456500" rtl="0" eaLnBrk="1" latinLnBrk="0" hangingPunct="1">
        <a:spcBef>
          <a:spcPct val="20000"/>
        </a:spcBef>
        <a:buFont typeface="Arial"/>
        <a:buChar char="•"/>
        <a:defRPr sz="2000" kern="1200">
          <a:solidFill>
            <a:schemeClr val="tx1"/>
          </a:solidFill>
          <a:latin typeface="+mn-lt"/>
          <a:ea typeface="+mn-ea"/>
          <a:cs typeface="+mn-cs"/>
        </a:defRPr>
      </a:lvl8pPr>
      <a:lvl9pPr marL="3880289" indent="-228249" algn="l" defTabSz="4565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00" rtl="0" eaLnBrk="1" latinLnBrk="0" hangingPunct="1">
        <a:defRPr sz="1800" kern="1200">
          <a:solidFill>
            <a:schemeClr val="tx1"/>
          </a:solidFill>
          <a:latin typeface="+mn-lt"/>
          <a:ea typeface="+mn-ea"/>
          <a:cs typeface="+mn-cs"/>
        </a:defRPr>
      </a:lvl1pPr>
      <a:lvl2pPr marL="456500" algn="l" defTabSz="456500" rtl="0" eaLnBrk="1" latinLnBrk="0" hangingPunct="1">
        <a:defRPr sz="1800" kern="1200">
          <a:solidFill>
            <a:schemeClr val="tx1"/>
          </a:solidFill>
          <a:latin typeface="+mn-lt"/>
          <a:ea typeface="+mn-ea"/>
          <a:cs typeface="+mn-cs"/>
        </a:defRPr>
      </a:lvl2pPr>
      <a:lvl3pPr marL="913007" algn="l" defTabSz="456500" rtl="0" eaLnBrk="1" latinLnBrk="0" hangingPunct="1">
        <a:defRPr sz="1800" kern="1200">
          <a:solidFill>
            <a:schemeClr val="tx1"/>
          </a:solidFill>
          <a:latin typeface="+mn-lt"/>
          <a:ea typeface="+mn-ea"/>
          <a:cs typeface="+mn-cs"/>
        </a:defRPr>
      </a:lvl3pPr>
      <a:lvl4pPr marL="1369520" algn="l" defTabSz="456500" rtl="0" eaLnBrk="1" latinLnBrk="0" hangingPunct="1">
        <a:defRPr sz="1800" kern="1200">
          <a:solidFill>
            <a:schemeClr val="tx1"/>
          </a:solidFill>
          <a:latin typeface="+mn-lt"/>
          <a:ea typeface="+mn-ea"/>
          <a:cs typeface="+mn-cs"/>
        </a:defRPr>
      </a:lvl4pPr>
      <a:lvl5pPr marL="1826024" algn="l" defTabSz="456500" rtl="0" eaLnBrk="1" latinLnBrk="0" hangingPunct="1">
        <a:defRPr sz="1800" kern="1200">
          <a:solidFill>
            <a:schemeClr val="tx1"/>
          </a:solidFill>
          <a:latin typeface="+mn-lt"/>
          <a:ea typeface="+mn-ea"/>
          <a:cs typeface="+mn-cs"/>
        </a:defRPr>
      </a:lvl5pPr>
      <a:lvl6pPr marL="2282524" algn="l" defTabSz="456500" rtl="0" eaLnBrk="1" latinLnBrk="0" hangingPunct="1">
        <a:defRPr sz="1800" kern="1200">
          <a:solidFill>
            <a:schemeClr val="tx1"/>
          </a:solidFill>
          <a:latin typeface="+mn-lt"/>
          <a:ea typeface="+mn-ea"/>
          <a:cs typeface="+mn-cs"/>
        </a:defRPr>
      </a:lvl6pPr>
      <a:lvl7pPr marL="2739037" algn="l" defTabSz="456500" rtl="0" eaLnBrk="1" latinLnBrk="0" hangingPunct="1">
        <a:defRPr sz="1800" kern="1200">
          <a:solidFill>
            <a:schemeClr val="tx1"/>
          </a:solidFill>
          <a:latin typeface="+mn-lt"/>
          <a:ea typeface="+mn-ea"/>
          <a:cs typeface="+mn-cs"/>
        </a:defRPr>
      </a:lvl7pPr>
      <a:lvl8pPr marL="3195540" algn="l" defTabSz="456500" rtl="0" eaLnBrk="1" latinLnBrk="0" hangingPunct="1">
        <a:defRPr sz="1800" kern="1200">
          <a:solidFill>
            <a:schemeClr val="tx1"/>
          </a:solidFill>
          <a:latin typeface="+mn-lt"/>
          <a:ea typeface="+mn-ea"/>
          <a:cs typeface="+mn-cs"/>
        </a:defRPr>
      </a:lvl8pPr>
      <a:lvl9pPr marL="3652043" algn="l" defTabSz="4565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4" Type="http://schemas.openxmlformats.org/officeDocument/2006/relationships/image" Target="../media/image120.png"/><Relationship Id="rId5" Type="http://schemas.openxmlformats.org/officeDocument/2006/relationships/customXml" Target="../ink/ink2.xml"/><Relationship Id="rId6"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5.png"/><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30.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5" Type="http://schemas.openxmlformats.org/officeDocument/2006/relationships/image" Target="../media/image41.tiff"/><Relationship Id="rId6" Type="http://schemas.openxmlformats.org/officeDocument/2006/relationships/image" Target="../media/image42.tiff"/><Relationship Id="rId7" Type="http://schemas.openxmlformats.org/officeDocument/2006/relationships/image" Target="../media/image43.tiff"/><Relationship Id="rId8" Type="http://schemas.openxmlformats.org/officeDocument/2006/relationships/image" Target="../media/image44.tiff"/><Relationship Id="rId9" Type="http://schemas.openxmlformats.org/officeDocument/2006/relationships/image" Target="../media/image45.tif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11" Type="http://schemas.openxmlformats.org/officeDocument/2006/relationships/image" Target="../media/image51.emf"/><Relationship Id="rId12" Type="http://schemas.openxmlformats.org/officeDocument/2006/relationships/image" Target="../media/image52.emf"/><Relationship Id="rId13" Type="http://schemas.openxmlformats.org/officeDocument/2006/relationships/image" Target="../media/image53.tiff"/><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microsoft.com/office/2007/relationships/hdphoto" Target="../media/hdphoto1.wdp"/><Relationship Id="rId9" Type="http://schemas.openxmlformats.org/officeDocument/2006/relationships/image" Target="../media/image49.png"/><Relationship Id="rId10"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54.png"/><Relationship Id="rId1" Type="http://schemas.microsoft.com/office/2007/relationships/media" Target="../media/media2.mp4"/><Relationship Id="rId2" Type="http://schemas.openxmlformats.org/officeDocument/2006/relationships/video" Target="../media/media2.mp4"/></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7755"/>
            <a:ext cx="9081678" cy="1470025"/>
          </a:xfrm>
        </p:spPr>
        <p:txBody>
          <a:bodyPr>
            <a:normAutofit/>
          </a:bodyPr>
          <a:lstStyle/>
          <a:p>
            <a:r>
              <a:rPr lang="en-US" dirty="0" smtClean="0"/>
              <a:t>Introduction to Computer Vision</a:t>
            </a:r>
            <a:br>
              <a:rPr lang="en-US" dirty="0" smtClean="0"/>
            </a:br>
            <a:r>
              <a:rPr lang="en-US" dirty="0" smtClean="0"/>
              <a:t>The Three R’s</a:t>
            </a:r>
            <a:endParaRPr lang="en-US" dirty="0"/>
          </a:p>
        </p:txBody>
      </p:sp>
      <p:sp>
        <p:nvSpPr>
          <p:cNvPr id="3" name="Subtitle 2"/>
          <p:cNvSpPr>
            <a:spLocks noGrp="1"/>
          </p:cNvSpPr>
          <p:nvPr>
            <p:ph type="subTitle" idx="1"/>
          </p:nvPr>
        </p:nvSpPr>
        <p:spPr>
          <a:xfrm>
            <a:off x="1380178" y="4749355"/>
            <a:ext cx="6400800" cy="1752600"/>
          </a:xfrm>
        </p:spPr>
        <p:txBody>
          <a:bodyPr/>
          <a:lstStyle/>
          <a:p>
            <a:r>
              <a:rPr lang="en-US" dirty="0" smtClean="0"/>
              <a:t>Jitendra Malik</a:t>
            </a:r>
            <a:endParaRPr lang="en-US" dirty="0"/>
          </a:p>
        </p:txBody>
      </p:sp>
    </p:spTree>
    <p:extLst>
      <p:ext uri="{BB962C8B-B14F-4D97-AF65-F5344CB8AC3E}">
        <p14:creationId xmlns:p14="http://schemas.microsoft.com/office/powerpoint/2010/main" val="17035526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15906" y="0"/>
            <a:ext cx="8736013" cy="1143000"/>
          </a:xfrm>
        </p:spPr>
        <p:txBody>
          <a:bodyPr/>
          <a:lstStyle/>
          <a:p>
            <a:pPr eaLnBrk="1" hangingPunct="1"/>
            <a:r>
              <a:rPr lang="en-US" sz="3600" dirty="0">
                <a:latin typeface="Calibri" charset="0"/>
                <a:ea typeface="ＭＳ Ｐゴシック" charset="0"/>
                <a:cs typeface="ＭＳ Ｐゴシック" charset="0"/>
              </a:rPr>
              <a:t>Recognition, Reconstruction &amp; Reorganization</a:t>
            </a:r>
          </a:p>
        </p:txBody>
      </p:sp>
      <p:graphicFrame>
        <p:nvGraphicFramePr>
          <p:cNvPr id="5" name="Diagram 4"/>
          <p:cNvGraphicFramePr/>
          <p:nvPr/>
        </p:nvGraphicFramePr>
        <p:xfrm>
          <a:off x="2144184" y="139700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675" name="Picture 5" descr="ThreeR_recog.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55793" y="892176"/>
            <a:ext cx="2219325"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ThreeR_recon.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5902" y="3868739"/>
            <a:ext cx="220503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descr="ThreeR_reorg.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48455" y="2141546"/>
            <a:ext cx="230346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8028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46"/>
            <a:ext cx="8229600" cy="936625"/>
          </a:xfrm>
        </p:spPr>
        <p:txBody>
          <a:bodyPr/>
          <a:lstStyle/>
          <a:p>
            <a:pPr eaLnBrk="1" hangingPunct="1"/>
            <a:r>
              <a:rPr lang="en-US" dirty="0">
                <a:latin typeface="Calibri" charset="0"/>
                <a:ea typeface="ＭＳ Ｐゴシック" charset="0"/>
                <a:cs typeface="ＭＳ Ｐゴシック" charset="0"/>
              </a:rPr>
              <a:t>The Three R</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of Vision</a:t>
            </a:r>
            <a:endParaRPr lang="en-US" dirty="0">
              <a:latin typeface="Calibri" charset="0"/>
              <a:ea typeface="ＭＳ Ｐゴシック" charset="0"/>
              <a:cs typeface="ＭＳ Ｐゴシック" charset="0"/>
            </a:endParaRPr>
          </a:p>
        </p:txBody>
      </p:sp>
      <p:sp>
        <p:nvSpPr>
          <p:cNvPr id="32770"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32771" name="TextBox 1"/>
          <p:cNvSpPr txBox="1">
            <a:spLocks noChangeArrowheads="1"/>
          </p:cNvSpPr>
          <p:nvPr/>
        </p:nvSpPr>
        <p:spPr bwMode="auto">
          <a:xfrm>
            <a:off x="457200" y="5818195"/>
            <a:ext cx="8686800" cy="83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Each of the 6 directed arcs in this diagram is a useful direction of information flow</a:t>
            </a:r>
          </a:p>
        </p:txBody>
      </p:sp>
      <p:sp>
        <p:nvSpPr>
          <p:cNvPr id="32772"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Recognition</a:t>
            </a:r>
          </a:p>
        </p:txBody>
      </p:sp>
      <p:sp>
        <p:nvSpPr>
          <p:cNvPr id="32773"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Reconstruction</a:t>
            </a:r>
          </a:p>
        </p:txBody>
      </p:sp>
      <p:sp>
        <p:nvSpPr>
          <p:cNvPr id="32774"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6600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2-14 at 9.00.5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
            <a:ext cx="9144000" cy="6607779"/>
          </a:xfrm>
          <a:prstGeom prst="rect">
            <a:avLst/>
          </a:prstGeom>
        </p:spPr>
      </p:pic>
    </p:spTree>
    <p:extLst>
      <p:ext uri="{BB962C8B-B14F-4D97-AF65-F5344CB8AC3E}">
        <p14:creationId xmlns:p14="http://schemas.microsoft.com/office/powerpoint/2010/main" val="12926071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2-14 at 9.01.44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12" y="1143000"/>
            <a:ext cx="9144000" cy="5045476"/>
          </a:xfrm>
          <a:prstGeom prst="rect">
            <a:avLst/>
          </a:prstGeom>
        </p:spPr>
      </p:pic>
      <p:sp>
        <p:nvSpPr>
          <p:cNvPr id="3" name="Title 2"/>
          <p:cNvSpPr>
            <a:spLocks noGrp="1"/>
          </p:cNvSpPr>
          <p:nvPr>
            <p:ph type="title"/>
          </p:nvPr>
        </p:nvSpPr>
        <p:spPr>
          <a:xfrm>
            <a:off x="457200" y="152400"/>
            <a:ext cx="8229600" cy="1143000"/>
          </a:xfrm>
        </p:spPr>
        <p:txBody>
          <a:bodyPr/>
          <a:lstStyle/>
          <a:p>
            <a:r>
              <a:rPr lang="en-US" dirty="0" smtClean="0"/>
              <a:t>Some problems that we can solve…</a:t>
            </a:r>
            <a:endParaRPr lang="en-US" dirty="0"/>
          </a:p>
        </p:txBody>
      </p:sp>
    </p:spTree>
    <p:extLst>
      <p:ext uri="{BB962C8B-B14F-4D97-AF65-F5344CB8AC3E}">
        <p14:creationId xmlns:p14="http://schemas.microsoft.com/office/powerpoint/2010/main" val="29565477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a:latin typeface="Calibri" charset="0"/>
                <a:ea typeface="ＭＳ Ｐゴシック" charset="0"/>
                <a:cs typeface="ＭＳ Ｐゴシック" charset="0"/>
              </a:rPr>
              <a:t>Six decades  of computer vision </a:t>
            </a:r>
          </a:p>
        </p:txBody>
      </p:sp>
      <p:sp>
        <p:nvSpPr>
          <p:cNvPr id="29698" name="Rectangle 3"/>
          <p:cNvSpPr>
            <a:spLocks noGrp="1" noChangeArrowheads="1"/>
          </p:cNvSpPr>
          <p:nvPr>
            <p:ph type="body" idx="1"/>
          </p:nvPr>
        </p:nvSpPr>
        <p:spPr/>
        <p:txBody>
          <a:bodyPr>
            <a:normAutofit/>
          </a:bodyPr>
          <a:lstStyle/>
          <a:p>
            <a:pPr>
              <a:lnSpc>
                <a:spcPct val="90000"/>
              </a:lnSpc>
            </a:pPr>
            <a:r>
              <a:rPr lang="en-US" sz="2400" dirty="0">
                <a:latin typeface="Calibri" charset="0"/>
                <a:ea typeface="ＭＳ Ｐゴシック" charset="0"/>
                <a:cs typeface="ＭＳ Ｐゴシック" charset="0"/>
              </a:rPr>
              <a:t>1960s:  Beginnings in artificial intelligence, image processing and pattern recognition</a:t>
            </a:r>
          </a:p>
          <a:p>
            <a:pPr>
              <a:lnSpc>
                <a:spcPct val="90000"/>
              </a:lnSpc>
            </a:pPr>
            <a:r>
              <a:rPr lang="en-US" sz="2400" dirty="0">
                <a:latin typeface="Calibri" charset="0"/>
                <a:ea typeface="ＭＳ Ｐゴシック" charset="0"/>
                <a:cs typeface="ＭＳ Ｐゴシック" charset="0"/>
              </a:rPr>
              <a:t>1970s: Foundational work on image formation: Horn, </a:t>
            </a:r>
            <a:r>
              <a:rPr lang="en-US" sz="2400" dirty="0" err="1">
                <a:latin typeface="Calibri" charset="0"/>
                <a:ea typeface="ＭＳ Ｐゴシック" charset="0"/>
                <a:cs typeface="ＭＳ Ｐゴシック" charset="0"/>
              </a:rPr>
              <a:t>Koenderink</a:t>
            </a:r>
            <a:r>
              <a:rPr lang="en-US" sz="2400" dirty="0">
                <a:latin typeface="Calibri" charset="0"/>
                <a:ea typeface="ＭＳ Ｐゴシック" charset="0"/>
                <a:cs typeface="ＭＳ Ｐゴシック" charset="0"/>
              </a:rPr>
              <a:t>, </a:t>
            </a:r>
            <a:r>
              <a:rPr lang="en-US" sz="2400" dirty="0" err="1">
                <a:latin typeface="Calibri" charset="0"/>
                <a:ea typeface="ＭＳ Ｐゴシック" charset="0"/>
                <a:cs typeface="ＭＳ Ｐゴシック" charset="0"/>
              </a:rPr>
              <a:t>Longuet</a:t>
            </a:r>
            <a:r>
              <a:rPr lang="en-US" sz="2400" dirty="0">
                <a:latin typeface="Calibri" charset="0"/>
                <a:ea typeface="ＭＳ Ｐゴシック" charset="0"/>
                <a:cs typeface="ＭＳ Ｐゴシック" charset="0"/>
              </a:rPr>
              <a:t>-Higgins …</a:t>
            </a:r>
          </a:p>
          <a:p>
            <a:pPr>
              <a:lnSpc>
                <a:spcPct val="90000"/>
              </a:lnSpc>
            </a:pPr>
            <a:r>
              <a:rPr lang="en-US" sz="2400" dirty="0">
                <a:latin typeface="Calibri" charset="0"/>
                <a:ea typeface="ＭＳ Ｐゴシック" charset="0"/>
                <a:cs typeface="ＭＳ Ｐゴシック" charset="0"/>
              </a:rPr>
              <a:t>1980s: Vision as applied mathematics: geometry, multi-scale analysis, probabilistic modeling, control theory, optimization</a:t>
            </a:r>
          </a:p>
          <a:p>
            <a:pPr>
              <a:lnSpc>
                <a:spcPct val="90000"/>
              </a:lnSpc>
            </a:pPr>
            <a:r>
              <a:rPr lang="en-US" sz="2400" dirty="0">
                <a:latin typeface="Calibri" charset="0"/>
                <a:ea typeface="ＭＳ Ｐゴシック" charset="0"/>
                <a:cs typeface="ＭＳ Ｐゴシック" charset="0"/>
              </a:rPr>
              <a:t>1990s:  Geometric analysis largely completed, vision meets graphics, statistical learning approaches resurface</a:t>
            </a:r>
          </a:p>
          <a:p>
            <a:pPr>
              <a:lnSpc>
                <a:spcPct val="90000"/>
              </a:lnSpc>
            </a:pPr>
            <a:r>
              <a:rPr lang="en-US" sz="2400" dirty="0">
                <a:latin typeface="Calibri" charset="0"/>
                <a:ea typeface="ＭＳ Ｐゴシック" charset="0"/>
                <a:cs typeface="ＭＳ Ｐゴシック" charset="0"/>
              </a:rPr>
              <a:t>2000s:  Significant advances in visual recognition</a:t>
            </a:r>
          </a:p>
          <a:p>
            <a:pPr>
              <a:lnSpc>
                <a:spcPct val="90000"/>
              </a:lnSpc>
            </a:pPr>
            <a:r>
              <a:rPr lang="en-US" sz="2400" dirty="0">
                <a:latin typeface="Calibri" charset="0"/>
                <a:ea typeface="ＭＳ Ｐゴシック" charset="0"/>
                <a:cs typeface="ＭＳ Ｐゴシック" charset="0"/>
              </a:rPr>
              <a:t>2010s: Progress continues, aided by the availability of large amounts of visual data and massive computing power.  Deep learning has become pre-eminent</a:t>
            </a:r>
          </a:p>
        </p:txBody>
      </p:sp>
    </p:spTree>
    <p:extLst>
      <p:ext uri="{BB962C8B-B14F-4D97-AF65-F5344CB8AC3E}">
        <p14:creationId xmlns:p14="http://schemas.microsoft.com/office/powerpoint/2010/main" val="19325972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Binocular Stereopsis</a:t>
            </a:r>
          </a:p>
        </p:txBody>
      </p:sp>
      <p:pic>
        <p:nvPicPr>
          <p:cNvPr id="124930" name="Picture 1027" descr="stereo1"/>
          <p:cNvPicPr>
            <a:picLocks noChangeAspect="1" noChangeArrowheads="1"/>
          </p:cNvPicPr>
          <p:nvPr/>
        </p:nvPicPr>
        <p:blipFill>
          <a:blip r:embed="rId3" cstate="print">
            <a:lum bright="-24000" contrast="18000"/>
            <a:extLst>
              <a:ext uri="{28A0092B-C50C-407E-A947-70E740481C1C}">
                <a14:useLocalDpi xmlns:a14="http://schemas.microsoft.com/office/drawing/2010/main"/>
              </a:ext>
            </a:extLst>
          </a:blip>
          <a:srcRect l="6593" t="16289" r="5495" b="7898"/>
          <a:stretch>
            <a:fillRect/>
          </a:stretch>
        </p:blipFill>
        <p:spPr bwMode="auto">
          <a:xfrm>
            <a:off x="1600200" y="1981200"/>
            <a:ext cx="6096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3879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457200" y="274638"/>
            <a:ext cx="8534400" cy="1554162"/>
          </a:xfrm>
        </p:spPr>
        <p:txBody>
          <a:bodyPr/>
          <a:lstStyle/>
          <a:p>
            <a:r>
              <a:rPr lang="en-US" sz="4000">
                <a:latin typeface="Calibri" charset="0"/>
                <a:ea typeface="ＭＳ Ｐゴシック" charset="0"/>
                <a:cs typeface="ＭＳ Ｐゴシック" charset="0"/>
              </a:rPr>
              <a:t>Optical flow is a basic cue for all animals </a:t>
            </a:r>
            <a:endParaRPr lang="en-US">
              <a:latin typeface="Calibri" charset="0"/>
              <a:ea typeface="ＭＳ Ｐゴシック" charset="0"/>
              <a:cs typeface="ＭＳ Ｐゴシック" charset="0"/>
            </a:endParaRPr>
          </a:p>
        </p:txBody>
      </p:sp>
      <p:pic>
        <p:nvPicPr>
          <p:cNvPr id="126978" name="Picture 4" descr="gibson-fo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84313"/>
            <a:ext cx="89233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9890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457200" y="228600"/>
            <a:ext cx="8686800" cy="990600"/>
          </a:xfrm>
        </p:spPr>
        <p:txBody>
          <a:bodyPr/>
          <a:lstStyle/>
          <a:p>
            <a:pPr eaLnBrk="1" hangingPunct="1"/>
            <a:r>
              <a:rPr lang="en-US" sz="3200">
                <a:latin typeface="Calibri" charset="0"/>
                <a:ea typeface="ＭＳ Ｐゴシック" charset="0"/>
                <a:cs typeface="ＭＳ Ｐゴシック" charset="0"/>
              </a:rPr>
              <a:t>Epipolar  geometry for cameras in general position</a:t>
            </a:r>
          </a:p>
        </p:txBody>
      </p:sp>
      <p:pic>
        <p:nvPicPr>
          <p:cNvPr id="129026" name="Content Placeholder 3"/>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31750" y="1676400"/>
            <a:ext cx="8959850" cy="3771900"/>
          </a:xfrm>
        </p:spPr>
      </p:pic>
      <mc:AlternateContent xmlns:mc="http://schemas.openxmlformats.org/markup-compatibility/2006" xmlns:p14="http://schemas.microsoft.com/office/powerpoint/2010/main">
        <mc:Choice Requires="p14">
          <p:contentPart p14:bwMode="auto" r:id="rId3">
            <p14:nvContentPartPr>
              <p14:cNvPr id="21" name="Ink 20"/>
              <p14:cNvContentPartPr/>
              <p14:nvPr/>
            </p14:nvContentPartPr>
            <p14:xfrm>
              <a:off x="8339166" y="0"/>
              <a:ext cx="21960" cy="0"/>
            </p14:xfrm>
          </p:contentPart>
        </mc:Choice>
        <mc:Fallback xmlns="">
          <p:pic>
            <p:nvPicPr>
              <p:cNvPr id="21" name="Ink 20"/>
              <p:cNvPicPr/>
              <p:nvPr/>
            </p:nvPicPr>
            <p:blipFill>
              <a:blip r:embed="rId4"/>
              <a:stretch>
                <a:fillRect/>
              </a:stretch>
            </p:blipFill>
            <p:spPr>
              <a:xfrm>
                <a:off x="8339166" y="0"/>
                <a:ext cx="2196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p14:cNvContentPartPr/>
              <p14:nvPr/>
            </p14:nvContentPartPr>
            <p14:xfrm>
              <a:off x="486486" y="4242893"/>
              <a:ext cx="8580600" cy="2558520"/>
            </p14:xfrm>
          </p:contentPart>
        </mc:Choice>
        <mc:Fallback xmlns="">
          <p:pic>
            <p:nvPicPr>
              <p:cNvPr id="19" name="Ink 18"/>
              <p:cNvPicPr/>
              <p:nvPr/>
            </p:nvPicPr>
            <p:blipFill>
              <a:blip r:embed="rId6"/>
              <a:stretch>
                <a:fillRect/>
              </a:stretch>
            </p:blipFill>
            <p:spPr>
              <a:xfrm>
                <a:off x="486486" y="4242893"/>
                <a:ext cx="8580600" cy="2558520"/>
              </a:xfrm>
              <a:prstGeom prst="rect">
                <a:avLst/>
              </a:prstGeom>
            </p:spPr>
          </p:pic>
        </mc:Fallback>
      </mc:AlternateContent>
    </p:spTree>
    <p:extLst>
      <p:ext uri="{BB962C8B-B14F-4D97-AF65-F5344CB8AC3E}">
        <p14:creationId xmlns:p14="http://schemas.microsoft.com/office/powerpoint/2010/main" val="40607483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title"/>
          </p:nvPr>
        </p:nvSpPr>
        <p:spPr/>
        <p:txBody>
          <a:bodyPr/>
          <a:lstStyle/>
          <a:p>
            <a:r>
              <a:rPr lang="en-US"/>
              <a:t>Some Pictorial Cues</a:t>
            </a:r>
          </a:p>
        </p:txBody>
      </p:sp>
      <p:pic>
        <p:nvPicPr>
          <p:cNvPr id="790531" name="Picture 3" descr="ground-plane"/>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1828800"/>
            <a:ext cx="8991600" cy="405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066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1026"/>
          <p:cNvSpPr>
            <a:spLocks noGrp="1" noChangeArrowheads="1"/>
          </p:cNvSpPr>
          <p:nvPr>
            <p:ph type="title"/>
          </p:nvPr>
        </p:nvSpPr>
        <p:spPr/>
        <p:txBody>
          <a:bodyPr/>
          <a:lstStyle/>
          <a:p>
            <a:r>
              <a:rPr lang="en-US"/>
              <a:t>Shading</a:t>
            </a:r>
          </a:p>
        </p:txBody>
      </p:sp>
      <p:pic>
        <p:nvPicPr>
          <p:cNvPr id="791555" name="Picture 1027" descr="ridges-groov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1363" y="2111375"/>
            <a:ext cx="5119687" cy="263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5773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normAutofit fontScale="90000"/>
          </a:bodyPr>
          <a:lstStyle/>
          <a:p>
            <a:r>
              <a:rPr lang="en-US" dirty="0" err="1"/>
              <a:t>Moravec</a:t>
            </a:r>
            <a:r>
              <a:rPr lang="ja-JP" altLang="en-US" dirty="0">
                <a:latin typeface="Arial"/>
              </a:rPr>
              <a:t>’</a:t>
            </a:r>
            <a:r>
              <a:rPr lang="en-US" dirty="0"/>
              <a:t>s </a:t>
            </a:r>
            <a:r>
              <a:rPr lang="en-US" dirty="0" smtClean="0"/>
              <a:t>argument(1998)</a:t>
            </a:r>
            <a:r>
              <a:rPr lang="en-US" sz="2700" dirty="0" smtClean="0">
                <a:solidFill>
                  <a:srgbClr val="FF6600"/>
                </a:solidFill>
              </a:rPr>
              <a:t/>
            </a:r>
            <a:br>
              <a:rPr lang="en-US" sz="2700" dirty="0" smtClean="0">
                <a:solidFill>
                  <a:srgbClr val="FF6600"/>
                </a:solidFill>
              </a:rPr>
            </a:br>
            <a:r>
              <a:rPr lang="en-US" sz="2400" dirty="0" smtClean="0"/>
              <a:t> </a:t>
            </a:r>
            <a:r>
              <a:rPr lang="en-US" sz="2800" dirty="0">
                <a:solidFill>
                  <a:srgbClr val="FF6600"/>
                </a:solidFill>
              </a:rPr>
              <a:t>ROBOT: Mere Machine To Transcendent </a:t>
            </a:r>
            <a:r>
              <a:rPr lang="en-US" sz="2800" dirty="0" smtClean="0">
                <a:solidFill>
                  <a:srgbClr val="FF6600"/>
                </a:solidFill>
              </a:rPr>
              <a:t>Mind</a:t>
            </a:r>
            <a:endParaRPr lang="en-US" sz="2800" dirty="0">
              <a:solidFill>
                <a:srgbClr val="FF6600"/>
              </a:solidFill>
            </a:endParaRPr>
          </a:p>
        </p:txBody>
      </p:sp>
      <p:sp>
        <p:nvSpPr>
          <p:cNvPr id="125955" name="Rectangle 3"/>
          <p:cNvSpPr>
            <a:spLocks noGrp="1" noChangeArrowheads="1"/>
          </p:cNvSpPr>
          <p:nvPr>
            <p:ph type="body" idx="1"/>
          </p:nvPr>
        </p:nvSpPr>
        <p:spPr/>
        <p:txBody>
          <a:bodyPr/>
          <a:lstStyle/>
          <a:p>
            <a:pPr>
              <a:lnSpc>
                <a:spcPct val="90000"/>
              </a:lnSpc>
            </a:pPr>
            <a:r>
              <a:rPr lang="en-US" dirty="0"/>
              <a:t>1 neuron = 1000 instructions/sec</a:t>
            </a:r>
          </a:p>
          <a:p>
            <a:pPr>
              <a:lnSpc>
                <a:spcPct val="90000"/>
              </a:lnSpc>
            </a:pPr>
            <a:r>
              <a:rPr lang="en-US" dirty="0"/>
              <a:t>1 synapse = 1 byte of information</a:t>
            </a:r>
          </a:p>
          <a:p>
            <a:pPr>
              <a:lnSpc>
                <a:spcPct val="90000"/>
              </a:lnSpc>
            </a:pPr>
            <a:r>
              <a:rPr lang="en-US" dirty="0"/>
              <a:t>Human brain then processes 10^14 IPS and has 10^14 bytes of storage</a:t>
            </a:r>
          </a:p>
          <a:p>
            <a:pPr>
              <a:lnSpc>
                <a:spcPct val="90000"/>
              </a:lnSpc>
            </a:pPr>
            <a:r>
              <a:rPr lang="en-US" dirty="0"/>
              <a:t>In 2000, we have 10^9 IPS and 10^9 bytes on a desktop machine</a:t>
            </a:r>
          </a:p>
          <a:p>
            <a:pPr>
              <a:lnSpc>
                <a:spcPct val="90000"/>
              </a:lnSpc>
            </a:pPr>
            <a:r>
              <a:rPr lang="en-US" dirty="0"/>
              <a:t>A</a:t>
            </a:r>
            <a:r>
              <a:rPr lang="en-US" dirty="0" smtClean="0"/>
              <a:t>ssuming </a:t>
            </a:r>
            <a:r>
              <a:rPr lang="en-US" dirty="0"/>
              <a:t>Moore</a:t>
            </a:r>
            <a:r>
              <a:rPr lang="ja-JP" altLang="en-US" dirty="0">
                <a:latin typeface="Arial"/>
              </a:rPr>
              <a:t>’</a:t>
            </a:r>
            <a:r>
              <a:rPr lang="en-US" dirty="0"/>
              <a:t>s law we obtain human level computing </a:t>
            </a:r>
            <a:r>
              <a:rPr lang="en-US" dirty="0" smtClean="0"/>
              <a:t>power in 2025, or with a cluster of 100 nodes in 2015.</a:t>
            </a:r>
            <a:endParaRPr lang="en-US" dirty="0"/>
          </a:p>
          <a:p>
            <a:pPr>
              <a:lnSpc>
                <a:spcPct val="90000"/>
              </a:lnSpc>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1026"/>
          <p:cNvSpPr>
            <a:spLocks noGrp="1" noChangeArrowheads="1"/>
          </p:cNvSpPr>
          <p:nvPr>
            <p:ph type="title"/>
          </p:nvPr>
        </p:nvSpPr>
        <p:spPr/>
        <p:txBody>
          <a:bodyPr/>
          <a:lstStyle/>
          <a:p>
            <a:r>
              <a:rPr lang="en-US"/>
              <a:t>Cast Shadows</a:t>
            </a:r>
          </a:p>
        </p:txBody>
      </p:sp>
      <p:pic>
        <p:nvPicPr>
          <p:cNvPr id="792579" name="Picture 1027" descr="kersten-shadow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600200"/>
            <a:ext cx="617220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92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2"/>
          <p:cNvSpPr txBox="1">
            <a:spLocks/>
          </p:cNvSpPr>
          <p:nvPr/>
        </p:nvSpPr>
        <p:spPr>
          <a:xfrm>
            <a:off x="252869" y="1"/>
            <a:ext cx="7886700" cy="1325563"/>
          </a:xfrm>
          <a:prstGeom prst="rect">
            <a:avLst/>
          </a:prstGeom>
        </p:spPr>
        <p:txBody>
          <a:bodyPr vert="horz" lIns="91440" tIns="45720" rIns="91440" bIns="45720" rtlCol="0" anchor="ctr">
            <a:normAutofit/>
          </a:bodyPr>
          <a:lstStyle>
            <a:lvl1pPr>
              <a:lnSpc>
                <a:spcPct val="90000"/>
              </a:lnSpc>
              <a:spcBef>
                <a:spcPct val="0"/>
              </a:spcBef>
              <a:buNone/>
              <a:defRPr sz="4400">
                <a:latin typeface="+mj-lt"/>
                <a:ea typeface="+mj-ea"/>
                <a:cs typeface="+mj-cs"/>
              </a:defRPr>
            </a:lvl1pPr>
          </a:lstStyle>
          <a:p>
            <a:r>
              <a:rPr lang="en-US" dirty="0"/>
              <a:t>Reconstructing the </a:t>
            </a:r>
            <a:r>
              <a:rPr lang="en-US" dirty="0" smtClean="0"/>
              <a:t>world</a:t>
            </a:r>
            <a:endParaRPr lang="en-US" dirty="0"/>
          </a:p>
        </p:txBody>
      </p:sp>
      <p:grpSp>
        <p:nvGrpSpPr>
          <p:cNvPr id="17" name="Group 16"/>
          <p:cNvGrpSpPr/>
          <p:nvPr/>
        </p:nvGrpSpPr>
        <p:grpSpPr>
          <a:xfrm>
            <a:off x="677832" y="2284098"/>
            <a:ext cx="7532979" cy="3681633"/>
            <a:chOff x="418346" y="1192459"/>
            <a:chExt cx="7224336" cy="2648090"/>
          </a:xfrm>
        </p:grpSpPr>
        <p:grpSp>
          <p:nvGrpSpPr>
            <p:cNvPr id="14" name="Group 13"/>
            <p:cNvGrpSpPr/>
            <p:nvPr/>
          </p:nvGrpSpPr>
          <p:grpSpPr>
            <a:xfrm>
              <a:off x="418346" y="1192459"/>
              <a:ext cx="7224336" cy="2628241"/>
              <a:chOff x="418346" y="1192459"/>
              <a:chExt cx="7224336" cy="2628241"/>
            </a:xfrm>
          </p:grpSpPr>
          <p:grpSp>
            <p:nvGrpSpPr>
              <p:cNvPr id="9" name="Group 8"/>
              <p:cNvGrpSpPr/>
              <p:nvPr/>
            </p:nvGrpSpPr>
            <p:grpSpPr>
              <a:xfrm>
                <a:off x="571510" y="1560867"/>
                <a:ext cx="3563492" cy="2259833"/>
                <a:chOff x="39152" y="1860064"/>
                <a:chExt cx="4851347" cy="3076541"/>
              </a:xfrm>
            </p:grpSpPr>
            <p:pic>
              <p:nvPicPr>
                <p:cNvPr id="7" name="Picture 2"/>
                <p:cNvPicPr>
                  <a:picLocks noChangeAspect="1" noChangeArrowheads="1"/>
                </p:cNvPicPr>
                <p:nvPr/>
              </p:nvPicPr>
              <p:blipFill>
                <a:blip r:embed="rId2" cstate="print"/>
                <a:srcRect/>
                <a:stretch>
                  <a:fillRect/>
                </a:stretch>
              </p:blipFill>
              <p:spPr bwMode="auto">
                <a:xfrm>
                  <a:off x="39152" y="1860064"/>
                  <a:ext cx="4202104" cy="3076541"/>
                </a:xfrm>
                <a:prstGeom prst="rect">
                  <a:avLst/>
                </a:prstGeom>
                <a:noFill/>
                <a:ln w="9525">
                  <a:noFill/>
                  <a:miter lim="800000"/>
                  <a:headEnd/>
                  <a:tailEnd/>
                </a:ln>
                <a:effectLst/>
              </p:spPr>
            </p:pic>
            <p:sp>
              <p:nvSpPr>
                <p:cNvPr id="8" name="Right Arrow 7"/>
                <p:cNvSpPr/>
                <p:nvPr/>
              </p:nvSpPr>
              <p:spPr>
                <a:xfrm>
                  <a:off x="4336875" y="3168672"/>
                  <a:ext cx="553624" cy="459326"/>
                </a:xfrm>
                <a:prstGeom prst="rightArrow">
                  <a:avLst>
                    <a:gd name="adj1" fmla="val 50000"/>
                    <a:gd name="adj2" fmla="val 79508"/>
                  </a:avLst>
                </a:prstGeom>
                <a:solidFill>
                  <a:srgbClr val="4F81BD">
                    <a:lumMod val="60000"/>
                    <a:lumOff val="40000"/>
                  </a:srgbClr>
                </a:solidFill>
                <a:ln w="25400" cap="flat" cmpd="sng" algn="ctr">
                  <a:noFill/>
                  <a:prstDash val="solid"/>
                </a:ln>
                <a:effectLst>
                  <a:outerShdw blurRad="50800" dist="38100" dir="2700000" algn="tl" rotWithShape="0">
                    <a:prstClr val="black">
                      <a:alpha val="40000"/>
                    </a:prstClr>
                  </a:outerShdw>
                </a:effectLst>
              </p:spPr>
              <p:txBody>
                <a:bodyPr lIns="91421" tIns="45711" rIns="91421" bIns="45711" rtlCol="0" anchor="ctr"/>
                <a:lstStyle/>
                <a:p>
                  <a:pPr algn="ctr" defTabSz="914212">
                    <a:defRPr/>
                  </a:pPr>
                  <a:endParaRPr lang="en-US" kern="0" dirty="0" smtClean="0">
                    <a:solidFill>
                      <a:prstClr val="white"/>
                    </a:solidFill>
                    <a:latin typeface="Calibri"/>
                  </a:endParaRPr>
                </a:p>
              </p:txBody>
            </p:sp>
          </p:grpSp>
          <p:sp>
            <p:nvSpPr>
              <p:cNvPr id="13" name="TextBox 12"/>
              <p:cNvSpPr txBox="1"/>
              <p:nvPr/>
            </p:nvSpPr>
            <p:spPr>
              <a:xfrm>
                <a:off x="418346" y="1192459"/>
                <a:ext cx="7224336" cy="597712"/>
              </a:xfrm>
              <a:prstGeom prst="rect">
                <a:avLst/>
              </a:prstGeom>
              <a:noFill/>
            </p:spPr>
            <p:txBody>
              <a:bodyPr wrap="square" rtlCol="0">
                <a:spAutoFit/>
              </a:bodyPr>
              <a:lstStyle/>
              <a:p>
                <a:r>
                  <a:rPr lang="en-US" sz="2400" dirty="0" smtClean="0"/>
                  <a:t>… automatically from huge collections of photos downloaded from the Internet</a:t>
                </a:r>
                <a:endParaRPr lang="en-US" sz="2400" dirty="0"/>
              </a:p>
            </p:txBody>
          </p:sp>
        </p:grpSp>
        <p:pic>
          <p:nvPicPr>
            <p:cNvPr id="16" name="Picture 3" descr="C:\snavely\work\papers\2010\capture\hires\colosseum2_dense.png"/>
            <p:cNvPicPr>
              <a:picLocks noChangeAspect="1" noChangeArrowheads="1"/>
            </p:cNvPicPr>
            <p:nvPr/>
          </p:nvPicPr>
          <p:blipFill>
            <a:blip r:embed="rId3" cstate="print"/>
            <a:srcRect/>
            <a:stretch>
              <a:fillRect/>
            </a:stretch>
          </p:blipFill>
          <p:spPr bwMode="auto">
            <a:xfrm>
              <a:off x="4343911" y="1605185"/>
              <a:ext cx="3145608" cy="2235364"/>
            </a:xfrm>
            <a:prstGeom prst="rect">
              <a:avLst/>
            </a:prstGeom>
            <a:noFill/>
            <a:ln w="19050">
              <a:solidFill>
                <a:sysClr val="windowText" lastClr="000000"/>
              </a:solidFill>
            </a:ln>
            <a:effectLst>
              <a:outerShdw blurRad="50800" dist="38100" dir="2700000" algn="tl" rotWithShape="0">
                <a:prstClr val="black">
                  <a:alpha val="40000"/>
                </a:prstClr>
              </a:outerShdw>
            </a:effectLst>
          </p:spPr>
        </p:pic>
      </p:grpSp>
      <p:sp>
        <p:nvSpPr>
          <p:cNvPr id="19" name="Content Placeholder 18"/>
          <p:cNvSpPr>
            <a:spLocks noGrp="1"/>
          </p:cNvSpPr>
          <p:nvPr>
            <p:ph idx="1"/>
          </p:nvPr>
        </p:nvSpPr>
        <p:spPr>
          <a:xfrm>
            <a:off x="591856" y="1086214"/>
            <a:ext cx="7886700" cy="909784"/>
          </a:xfrm>
        </p:spPr>
        <p:txBody>
          <a:bodyPr>
            <a:normAutofit fontScale="70000" lnSpcReduction="20000"/>
          </a:bodyPr>
          <a:lstStyle/>
          <a:p>
            <a:pPr marL="0" indent="0">
              <a:buNone/>
            </a:pPr>
            <a:r>
              <a:rPr lang="en-US" dirty="0" smtClean="0"/>
              <a:t>Over the past 10 years, 3D modeling from images has made huge advances in scale, quality, and generality. We can reconstruct scenes…</a:t>
            </a:r>
            <a:endParaRPr lang="en-US" dirty="0"/>
          </a:p>
        </p:txBody>
      </p:sp>
      <p:sp>
        <p:nvSpPr>
          <p:cNvPr id="20" name="Rectangle 19"/>
          <p:cNvSpPr/>
          <p:nvPr/>
        </p:nvSpPr>
        <p:spPr>
          <a:xfrm>
            <a:off x="476396" y="5934670"/>
            <a:ext cx="4920756" cy="1200329"/>
          </a:xfrm>
          <a:prstGeom prst="rect">
            <a:avLst/>
          </a:prstGeom>
        </p:spPr>
        <p:txBody>
          <a:bodyPr wrap="square">
            <a:spAutoFit/>
          </a:bodyPr>
          <a:lstStyle/>
          <a:p>
            <a:pPr algn="ctr" fontAlgn="base"/>
            <a:r>
              <a:rPr lang="en-US" dirty="0" smtClean="0"/>
              <a:t>Snavely, Seitz, </a:t>
            </a:r>
            <a:r>
              <a:rPr lang="en-US" dirty="0" err="1" smtClean="0"/>
              <a:t>Szeliski</a:t>
            </a:r>
            <a:r>
              <a:rPr lang="en-US" dirty="0" smtClean="0"/>
              <a:t>.</a:t>
            </a:r>
          </a:p>
          <a:p>
            <a:pPr algn="ctr" fontAlgn="base"/>
            <a:r>
              <a:rPr lang="en-US" b="1" dirty="0" smtClean="0"/>
              <a:t>Reconstructing the World from Internet Photo Collections.</a:t>
            </a:r>
            <a:endParaRPr lang="en-US" b="1" dirty="0"/>
          </a:p>
          <a:p>
            <a:pPr algn="ctr" fontAlgn="base"/>
            <a:r>
              <a:rPr lang="en-US" smtClean="0"/>
              <a:t>IJCV 2007</a:t>
            </a:r>
            <a:endParaRPr lang="en-US" dirty="0"/>
          </a:p>
        </p:txBody>
      </p:sp>
    </p:spTree>
    <p:extLst>
      <p:ext uri="{BB962C8B-B14F-4D97-AF65-F5344CB8AC3E}">
        <p14:creationId xmlns:p14="http://schemas.microsoft.com/office/powerpoint/2010/main" val="5800845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52869" y="1"/>
            <a:ext cx="7886700" cy="1325563"/>
          </a:xfrm>
        </p:spPr>
        <p:txBody>
          <a:bodyPr>
            <a:normAutofit fontScale="90000"/>
          </a:bodyPr>
          <a:lstStyle/>
          <a:p>
            <a:r>
              <a:rPr lang="en-US" dirty="0" smtClean="0"/>
              <a:t>Reconstructing the great indoors…</a:t>
            </a:r>
            <a:endParaRPr lang="en-US" dirty="0"/>
          </a:p>
        </p:txBody>
      </p:sp>
      <p:grpSp>
        <p:nvGrpSpPr>
          <p:cNvPr id="17" name="Group 16"/>
          <p:cNvGrpSpPr/>
          <p:nvPr/>
        </p:nvGrpSpPr>
        <p:grpSpPr>
          <a:xfrm>
            <a:off x="442172" y="1271265"/>
            <a:ext cx="3754047" cy="5577351"/>
            <a:chOff x="376576" y="1325563"/>
            <a:chExt cx="5005396" cy="5577351"/>
          </a:xfrm>
        </p:grpSpPr>
        <p:grpSp>
          <p:nvGrpSpPr>
            <p:cNvPr id="11" name="Group 10"/>
            <p:cNvGrpSpPr/>
            <p:nvPr/>
          </p:nvGrpSpPr>
          <p:grpSpPr>
            <a:xfrm>
              <a:off x="376576" y="1771811"/>
              <a:ext cx="5005396" cy="5131103"/>
              <a:chOff x="-31742" y="558581"/>
              <a:chExt cx="6435807" cy="6597437"/>
            </a:xfrm>
          </p:grpSpPr>
          <p:pic>
            <p:nvPicPr>
              <p:cNvPr id="8" name="Picture 7"/>
              <p:cNvPicPr>
                <a:picLocks noChangeAspect="1"/>
              </p:cNvPicPr>
              <p:nvPr/>
            </p:nvPicPr>
            <p:blipFill>
              <a:blip r:embed="rId3"/>
              <a:stretch>
                <a:fillRect/>
              </a:stretch>
            </p:blipFill>
            <p:spPr>
              <a:xfrm>
                <a:off x="-31742" y="558581"/>
                <a:ext cx="6435807" cy="5090182"/>
              </a:xfrm>
              <a:prstGeom prst="rect">
                <a:avLst/>
              </a:prstGeom>
            </p:spPr>
          </p:pic>
          <p:sp>
            <p:nvSpPr>
              <p:cNvPr id="10" name="Rectangle 9"/>
              <p:cNvSpPr/>
              <p:nvPr/>
            </p:nvSpPr>
            <p:spPr>
              <a:xfrm>
                <a:off x="478213" y="5612667"/>
                <a:ext cx="5415899" cy="1543351"/>
              </a:xfrm>
              <a:prstGeom prst="rect">
                <a:avLst/>
              </a:prstGeom>
            </p:spPr>
            <p:txBody>
              <a:bodyPr wrap="square">
                <a:spAutoFit/>
              </a:bodyPr>
              <a:lstStyle/>
              <a:p>
                <a:pPr algn="ctr" fontAlgn="base"/>
                <a:r>
                  <a:rPr lang="en-US" dirty="0" smtClean="0"/>
                  <a:t>Choi, Zhou, </a:t>
                </a:r>
                <a:r>
                  <a:rPr lang="en-US" dirty="0" err="1" smtClean="0"/>
                  <a:t>Koltun</a:t>
                </a:r>
                <a:r>
                  <a:rPr lang="en-US" dirty="0" smtClean="0"/>
                  <a:t>.</a:t>
                </a:r>
              </a:p>
              <a:p>
                <a:pPr algn="ctr" fontAlgn="base"/>
                <a:r>
                  <a:rPr lang="en-US" b="1" dirty="0" smtClean="0"/>
                  <a:t>Robust </a:t>
                </a:r>
                <a:r>
                  <a:rPr lang="en-US" b="1" dirty="0"/>
                  <a:t>Reconstruction of Indoor </a:t>
                </a:r>
                <a:r>
                  <a:rPr lang="en-US" b="1" dirty="0" smtClean="0"/>
                  <a:t>Scenes.</a:t>
                </a:r>
                <a:endParaRPr lang="en-US" b="1" dirty="0"/>
              </a:p>
              <a:p>
                <a:pPr algn="ctr" fontAlgn="base"/>
                <a:r>
                  <a:rPr lang="en-US" dirty="0" smtClean="0"/>
                  <a:t>CVPR 2015</a:t>
                </a:r>
                <a:endParaRPr lang="en-US" dirty="0"/>
              </a:p>
            </p:txBody>
          </p:sp>
        </p:grpSp>
        <p:sp>
          <p:nvSpPr>
            <p:cNvPr id="15" name="TextBox 14"/>
            <p:cNvSpPr txBox="1"/>
            <p:nvPr/>
          </p:nvSpPr>
          <p:spPr>
            <a:xfrm>
              <a:off x="879632" y="1325563"/>
              <a:ext cx="4159752" cy="461665"/>
            </a:xfrm>
            <a:prstGeom prst="rect">
              <a:avLst/>
            </a:prstGeom>
            <a:noFill/>
          </p:spPr>
          <p:txBody>
            <a:bodyPr wrap="none" rtlCol="0">
              <a:spAutoFit/>
            </a:bodyPr>
            <a:lstStyle/>
            <a:p>
              <a:r>
                <a:rPr lang="en-US" sz="2400" dirty="0" smtClean="0"/>
                <a:t>… using Depth Cameras</a:t>
              </a:r>
              <a:endParaRPr lang="en-US" sz="2400" dirty="0"/>
            </a:p>
          </p:txBody>
        </p:sp>
      </p:grpSp>
      <p:grpSp>
        <p:nvGrpSpPr>
          <p:cNvPr id="22" name="Group 21"/>
          <p:cNvGrpSpPr/>
          <p:nvPr/>
        </p:nvGrpSpPr>
        <p:grpSpPr>
          <a:xfrm>
            <a:off x="4486590" y="1169676"/>
            <a:ext cx="3813471" cy="5624324"/>
            <a:chOff x="5982119" y="1169676"/>
            <a:chExt cx="5084627" cy="5624324"/>
          </a:xfrm>
        </p:grpSpPr>
        <p:grpSp>
          <p:nvGrpSpPr>
            <p:cNvPr id="18" name="Group 17"/>
            <p:cNvGrpSpPr/>
            <p:nvPr/>
          </p:nvGrpSpPr>
          <p:grpSpPr>
            <a:xfrm>
              <a:off x="6377098" y="1169676"/>
              <a:ext cx="4689648" cy="5624324"/>
              <a:chOff x="6377098" y="1169676"/>
              <a:chExt cx="4689648" cy="5624324"/>
            </a:xfrm>
          </p:grpSpPr>
          <p:grpSp>
            <p:nvGrpSpPr>
              <p:cNvPr id="9" name="Group 8"/>
              <p:cNvGrpSpPr/>
              <p:nvPr/>
            </p:nvGrpSpPr>
            <p:grpSpPr>
              <a:xfrm>
                <a:off x="6377098" y="1939675"/>
                <a:ext cx="4689648" cy="4854325"/>
                <a:chOff x="6116094" y="397770"/>
                <a:chExt cx="5449650" cy="5641015"/>
              </a:xfrm>
            </p:grpSpPr>
            <p:pic>
              <p:nvPicPr>
                <p:cNvPr id="5" name="Picture 4"/>
                <p:cNvPicPr>
                  <a:picLocks noChangeAspect="1"/>
                </p:cNvPicPr>
                <p:nvPr/>
              </p:nvPicPr>
              <p:blipFill>
                <a:blip r:embed="rId4"/>
                <a:stretch>
                  <a:fillRect/>
                </a:stretch>
              </p:blipFill>
              <p:spPr>
                <a:xfrm>
                  <a:off x="6116094" y="397770"/>
                  <a:ext cx="5449650" cy="4605860"/>
                </a:xfrm>
                <a:prstGeom prst="rect">
                  <a:avLst/>
                </a:prstGeom>
              </p:spPr>
            </p:pic>
            <p:sp>
              <p:nvSpPr>
                <p:cNvPr id="6" name="Rectangle 5"/>
                <p:cNvSpPr/>
                <p:nvPr/>
              </p:nvSpPr>
              <p:spPr>
                <a:xfrm>
                  <a:off x="6639989" y="4965821"/>
                  <a:ext cx="4501911" cy="1072964"/>
                </a:xfrm>
                <a:prstGeom prst="rect">
                  <a:avLst/>
                </a:prstGeom>
              </p:spPr>
              <p:txBody>
                <a:bodyPr wrap="square">
                  <a:spAutoFit/>
                </a:bodyPr>
                <a:lstStyle/>
                <a:p>
                  <a:pPr algn="ctr"/>
                  <a:r>
                    <a:rPr lang="en-US" dirty="0" err="1" smtClean="0"/>
                    <a:t>Ikehata</a:t>
                  </a:r>
                  <a:r>
                    <a:rPr lang="en-US" dirty="0" smtClean="0"/>
                    <a:t>, Yan, Furukawa.</a:t>
                  </a:r>
                </a:p>
                <a:p>
                  <a:pPr algn="ctr"/>
                  <a:r>
                    <a:rPr lang="en-US" b="1" dirty="0" smtClean="0"/>
                    <a:t>Structured Indoor Modeling.</a:t>
                  </a:r>
                  <a:endParaRPr lang="en-US" dirty="0"/>
                </a:p>
                <a:p>
                  <a:pPr algn="ctr"/>
                  <a:r>
                    <a:rPr lang="en-US" dirty="0" smtClean="0"/>
                    <a:t>ICCV 2015</a:t>
                  </a:r>
                  <a:endParaRPr lang="en-US" b="1" dirty="0"/>
                </a:p>
              </p:txBody>
            </p:sp>
          </p:grpSp>
          <p:sp>
            <p:nvSpPr>
              <p:cNvPr id="16" name="TextBox 15"/>
              <p:cNvSpPr txBox="1"/>
              <p:nvPr/>
            </p:nvSpPr>
            <p:spPr>
              <a:xfrm>
                <a:off x="6487117" y="1169676"/>
                <a:ext cx="4365643" cy="1200328"/>
              </a:xfrm>
              <a:prstGeom prst="rect">
                <a:avLst/>
              </a:prstGeom>
              <a:noFill/>
            </p:spPr>
            <p:txBody>
              <a:bodyPr wrap="square" rtlCol="0">
                <a:spAutoFit/>
              </a:bodyPr>
              <a:lstStyle/>
              <a:p>
                <a:r>
                  <a:rPr lang="en-US" sz="2400" dirty="0" smtClean="0"/>
                  <a:t>… using Semantic Reconstruction of Rooms and Objects</a:t>
                </a:r>
                <a:endParaRPr lang="en-US" sz="2400" dirty="0"/>
              </a:p>
            </p:txBody>
          </p:sp>
        </p:grpSp>
        <p:sp>
          <p:nvSpPr>
            <p:cNvPr id="19" name="TextBox 18"/>
            <p:cNvSpPr txBox="1"/>
            <p:nvPr/>
          </p:nvSpPr>
          <p:spPr>
            <a:xfrm rot="16200000">
              <a:off x="5677013" y="2121545"/>
              <a:ext cx="1128334" cy="451405"/>
            </a:xfrm>
            <a:prstGeom prst="rect">
              <a:avLst/>
            </a:prstGeom>
            <a:noFill/>
          </p:spPr>
          <p:txBody>
            <a:bodyPr wrap="none" rtlCol="0">
              <a:spAutoFit/>
            </a:bodyPr>
            <a:lstStyle/>
            <a:p>
              <a:r>
                <a:rPr lang="en-US" sz="1600" dirty="0"/>
                <a:t>p</a:t>
              </a:r>
              <a:r>
                <a:rPr lang="en-US" sz="1600" dirty="0" smtClean="0"/>
                <a:t>oint cloud</a:t>
              </a:r>
              <a:endParaRPr lang="en-US" sz="1600" dirty="0"/>
            </a:p>
          </p:txBody>
        </p:sp>
        <p:sp>
          <p:nvSpPr>
            <p:cNvPr id="20" name="TextBox 19"/>
            <p:cNvSpPr txBox="1"/>
            <p:nvPr/>
          </p:nvSpPr>
          <p:spPr>
            <a:xfrm rot="16200000">
              <a:off x="5750154" y="3401934"/>
              <a:ext cx="915335" cy="451405"/>
            </a:xfrm>
            <a:prstGeom prst="rect">
              <a:avLst/>
            </a:prstGeom>
            <a:noFill/>
          </p:spPr>
          <p:txBody>
            <a:bodyPr wrap="none" rtlCol="0">
              <a:spAutoFit/>
            </a:bodyPr>
            <a:lstStyle/>
            <a:p>
              <a:r>
                <a:rPr lang="en-US" sz="1600" dirty="0" smtClean="0"/>
                <a:t>3D mesh</a:t>
              </a:r>
              <a:endParaRPr lang="en-US" sz="1600" dirty="0"/>
            </a:p>
          </p:txBody>
        </p:sp>
        <p:sp>
          <p:nvSpPr>
            <p:cNvPr id="21" name="TextBox 20"/>
            <p:cNvSpPr txBox="1"/>
            <p:nvPr/>
          </p:nvSpPr>
          <p:spPr>
            <a:xfrm rot="16200000">
              <a:off x="5709005" y="4831989"/>
              <a:ext cx="998991" cy="451405"/>
            </a:xfrm>
            <a:prstGeom prst="rect">
              <a:avLst/>
            </a:prstGeom>
            <a:noFill/>
          </p:spPr>
          <p:txBody>
            <a:bodyPr wrap="none" rtlCol="0">
              <a:spAutoFit/>
            </a:bodyPr>
            <a:lstStyle/>
            <a:p>
              <a:r>
                <a:rPr lang="en-US" sz="1600" dirty="0" smtClean="0"/>
                <a:t>rendering</a:t>
              </a:r>
              <a:endParaRPr lang="en-US" sz="1600" dirty="0"/>
            </a:p>
          </p:txBody>
        </p:sp>
      </p:grpSp>
    </p:spTree>
    <p:extLst>
      <p:ext uri="{BB962C8B-B14F-4D97-AF65-F5344CB8AC3E}">
        <p14:creationId xmlns:p14="http://schemas.microsoft.com/office/powerpoint/2010/main" val="3317391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2-16 at 7.3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9332"/>
            <a:ext cx="9144000" cy="5380577"/>
          </a:xfrm>
          <a:prstGeom prst="rect">
            <a:avLst/>
          </a:prstGeom>
        </p:spPr>
      </p:pic>
      <p:sp>
        <p:nvSpPr>
          <p:cNvPr id="5" name="Title 4"/>
          <p:cNvSpPr>
            <a:spLocks noGrp="1"/>
          </p:cNvSpPr>
          <p:nvPr>
            <p:ph type="title"/>
          </p:nvPr>
        </p:nvSpPr>
        <p:spPr>
          <a:xfrm>
            <a:off x="457200" y="0"/>
            <a:ext cx="8229600" cy="1143000"/>
          </a:xfrm>
        </p:spPr>
        <p:txBody>
          <a:bodyPr>
            <a:normAutofit/>
          </a:bodyPr>
          <a:lstStyle/>
          <a:p>
            <a:r>
              <a:rPr lang="en-US" sz="3600" dirty="0" err="1" smtClean="0"/>
              <a:t>ShapeNet</a:t>
            </a:r>
            <a:r>
              <a:rPr lang="en-US" sz="3600" dirty="0" smtClean="0"/>
              <a:t> (Stanford &amp; Princeton)</a:t>
            </a:r>
            <a:endParaRPr lang="en-US" sz="3600" dirty="0"/>
          </a:p>
        </p:txBody>
      </p:sp>
    </p:spTree>
    <p:extLst>
      <p:ext uri="{BB962C8B-B14F-4D97-AF65-F5344CB8AC3E}">
        <p14:creationId xmlns:p14="http://schemas.microsoft.com/office/powerpoint/2010/main" val="34753423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46"/>
            <a:ext cx="8229600" cy="936625"/>
          </a:xfrm>
        </p:spPr>
        <p:txBody>
          <a:bodyPr/>
          <a:lstStyle/>
          <a:p>
            <a:pPr eaLnBrk="1" hangingPunct="1"/>
            <a:r>
              <a:rPr lang="en-US" dirty="0">
                <a:latin typeface="Calibri" charset="0"/>
                <a:ea typeface="ＭＳ Ｐゴシック" charset="0"/>
                <a:cs typeface="ＭＳ Ｐゴシック" charset="0"/>
              </a:rPr>
              <a:t>The Three R</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of Vision</a:t>
            </a:r>
            <a:endParaRPr lang="en-US" dirty="0">
              <a:latin typeface="Calibri" charset="0"/>
              <a:ea typeface="ＭＳ Ｐゴシック" charset="0"/>
              <a:cs typeface="ＭＳ Ｐゴシック" charset="0"/>
            </a:endParaRPr>
          </a:p>
        </p:txBody>
      </p:sp>
      <p:sp>
        <p:nvSpPr>
          <p:cNvPr id="32770"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32771" name="TextBox 1"/>
          <p:cNvSpPr txBox="1">
            <a:spLocks noChangeArrowheads="1"/>
          </p:cNvSpPr>
          <p:nvPr/>
        </p:nvSpPr>
        <p:spPr bwMode="auto">
          <a:xfrm>
            <a:off x="457200" y="5818195"/>
            <a:ext cx="8686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dirty="0">
                <a:solidFill>
                  <a:srgbClr val="FF0000"/>
                </a:solidFill>
                <a:latin typeface="Calibri"/>
                <a:ea typeface="ＭＳ Ｐゴシック" charset="0"/>
                <a:cs typeface="Calibri"/>
              </a:rPr>
              <a:t>We have explored category-specific 3D reconstruction.</a:t>
            </a:r>
            <a:r>
              <a:rPr lang="en-US" sz="2400" dirty="0">
                <a:solidFill>
                  <a:srgbClr val="FF0000"/>
                </a:solidFill>
                <a:latin typeface="Arial" charset="0"/>
                <a:ea typeface="ＭＳ Ｐゴシック" charset="0"/>
                <a:cs typeface="ＭＳ Ｐゴシック" charset="0"/>
              </a:rPr>
              <a:t> </a:t>
            </a:r>
          </a:p>
        </p:txBody>
      </p:sp>
      <p:sp>
        <p:nvSpPr>
          <p:cNvPr id="32772"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Recognition</a:t>
            </a:r>
          </a:p>
        </p:txBody>
      </p:sp>
      <p:sp>
        <p:nvSpPr>
          <p:cNvPr id="32773"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Reconstruction</a:t>
            </a:r>
          </a:p>
        </p:txBody>
      </p:sp>
      <p:sp>
        <p:nvSpPr>
          <p:cNvPr id="32774"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81839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p:nvPr/>
        </p:nvSpPr>
        <p:spPr>
          <a:xfrm>
            <a:off x="669727" y="8932"/>
            <a:ext cx="7804548"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6000">
                <a:latin typeface="+mj-lt"/>
                <a:ea typeface="+mj-ea"/>
                <a:cs typeface="+mj-cs"/>
                <a:sym typeface="Source Sans Pro Light"/>
              </a:defRPr>
            </a:lvl1pPr>
          </a:lstStyle>
          <a:p>
            <a:pPr defTabSz="457177" fontAlgn="auto">
              <a:spcBef>
                <a:spcPts val="0"/>
              </a:spcBef>
              <a:spcAft>
                <a:spcPts val="0"/>
              </a:spcAft>
              <a:defRPr sz="1800"/>
            </a:pPr>
            <a:r>
              <a:rPr lang="en-US" sz="2800" dirty="0" smtClean="0">
                <a:solidFill>
                  <a:prstClr val="black"/>
                </a:solidFill>
                <a:cs typeface="Source Sans Pro Light"/>
              </a:rPr>
              <a:t>Category Specific Object Reconstruction</a:t>
            </a:r>
          </a:p>
          <a:p>
            <a:pPr defTabSz="457177" fontAlgn="auto">
              <a:spcBef>
                <a:spcPts val="0"/>
              </a:spcBef>
              <a:spcAft>
                <a:spcPts val="0"/>
              </a:spcAft>
              <a:defRPr sz="1800"/>
            </a:pPr>
            <a:r>
              <a:rPr lang="en-US" sz="2800" dirty="0" err="1" smtClean="0">
                <a:solidFill>
                  <a:prstClr val="black"/>
                </a:solidFill>
                <a:cs typeface="Source Sans Pro Light"/>
              </a:rPr>
              <a:t>Kar</a:t>
            </a:r>
            <a:r>
              <a:rPr lang="en-US" sz="2800" dirty="0" smtClean="0">
                <a:solidFill>
                  <a:prstClr val="black"/>
                </a:solidFill>
                <a:cs typeface="Source Sans Pro Light"/>
              </a:rPr>
              <a:t>, </a:t>
            </a:r>
            <a:r>
              <a:rPr lang="en-US" sz="2800" dirty="0" err="1" smtClean="0">
                <a:solidFill>
                  <a:prstClr val="black"/>
                </a:solidFill>
                <a:cs typeface="Source Sans Pro Light"/>
              </a:rPr>
              <a:t>Tulisiani</a:t>
            </a:r>
            <a:r>
              <a:rPr lang="en-US" sz="2800" dirty="0" smtClean="0">
                <a:solidFill>
                  <a:prstClr val="black"/>
                </a:solidFill>
                <a:cs typeface="Source Sans Pro Light"/>
              </a:rPr>
              <a:t>, </a:t>
            </a:r>
            <a:r>
              <a:rPr lang="en-US" sz="2800" dirty="0" err="1" smtClean="0">
                <a:solidFill>
                  <a:prstClr val="black"/>
                </a:solidFill>
                <a:cs typeface="Source Sans Pro Light"/>
              </a:rPr>
              <a:t>Carreira</a:t>
            </a:r>
            <a:r>
              <a:rPr lang="en-US" sz="2800" dirty="0" smtClean="0">
                <a:solidFill>
                  <a:prstClr val="black"/>
                </a:solidFill>
                <a:cs typeface="Source Sans Pro Light"/>
              </a:rPr>
              <a:t> &amp; Malik</a:t>
            </a:r>
            <a:endParaRPr sz="2800" dirty="0">
              <a:solidFill>
                <a:prstClr val="black"/>
              </a:solidFill>
              <a:cs typeface="Source Sans Pro Light"/>
            </a:endParaRPr>
          </a:p>
        </p:txBody>
      </p:sp>
      <p:pic>
        <p:nvPicPr>
          <p:cNvPr id="2" name="Picture 1" descr="FIG1_te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1" y="1538883"/>
            <a:ext cx="8942853" cy="4866680"/>
          </a:xfrm>
          <a:prstGeom prst="rect">
            <a:avLst/>
          </a:prstGeom>
        </p:spPr>
      </p:pic>
    </p:spTree>
    <p:extLst>
      <p:ext uri="{BB962C8B-B14F-4D97-AF65-F5344CB8AC3E}">
        <p14:creationId xmlns:p14="http://schemas.microsoft.com/office/powerpoint/2010/main" val="36267639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p:txBody>
          <a:bodyPr/>
          <a:lstStyle/>
          <a:p>
            <a:pPr>
              <a:defRPr/>
            </a:pPr>
            <a:r>
              <a:rPr lang="en-US" dirty="0" smtClean="0">
                <a:ea typeface="+mj-ea"/>
                <a:cs typeface="+mj-cs"/>
              </a:rPr>
              <a:t>The Visual Pathway</a:t>
            </a:r>
            <a:endParaRPr lang="en-US" dirty="0">
              <a:ea typeface="+mj-ea"/>
              <a:cs typeface="+mj-cs"/>
            </a:endParaRPr>
          </a:p>
        </p:txBody>
      </p:sp>
      <p:pic>
        <p:nvPicPr>
          <p:cNvPr id="40963" name="Picture 1027" descr="visual-pathway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79650" y="1282700"/>
            <a:ext cx="45847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9092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scan0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676403"/>
            <a:ext cx="69342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2"/>
          <p:cNvSpPr txBox="1">
            <a:spLocks noChangeArrowheads="1"/>
          </p:cNvSpPr>
          <p:nvPr/>
        </p:nvSpPr>
        <p:spPr bwMode="auto">
          <a:xfrm>
            <a:off x="468319" y="358779"/>
            <a:ext cx="8474075" cy="95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defTabSz="914400" eaLnBrk="1" fontAlgn="base" hangingPunct="1">
              <a:spcBef>
                <a:spcPct val="0"/>
              </a:spcBef>
              <a:spcAft>
                <a:spcPct val="0"/>
              </a:spcAft>
            </a:pPr>
            <a:r>
              <a:rPr lang="en-US" sz="2800" dirty="0">
                <a:latin typeface="Calibri"/>
              </a:rPr>
              <a:t>Hubel and Wiesel (1962) discovered orientation sensitive neurons in V1</a:t>
            </a:r>
          </a:p>
        </p:txBody>
      </p:sp>
    </p:spTree>
    <p:extLst>
      <p:ext uri="{BB962C8B-B14F-4D97-AF65-F5344CB8AC3E}">
        <p14:creationId xmlns:p14="http://schemas.microsoft.com/office/powerpoint/2010/main" val="8828197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457200" y="274638"/>
            <a:ext cx="8229600" cy="411162"/>
          </a:xfrm>
        </p:spPr>
        <p:txBody>
          <a:bodyPr/>
          <a:lstStyle/>
          <a:p>
            <a:r>
              <a:rPr lang="en-US" sz="2400">
                <a:latin typeface="Calibri" charset="0"/>
                <a:ea typeface="ＭＳ Ｐゴシック" charset="0"/>
                <a:cs typeface="ＭＳ Ｐゴシック" charset="0"/>
              </a:rPr>
              <a:t>Block Diagram of the Primate Visual System</a:t>
            </a:r>
          </a:p>
        </p:txBody>
      </p:sp>
      <p:pic>
        <p:nvPicPr>
          <p:cNvPr id="41986" name="Picture 3" descr="nrn783-f2"/>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1447800" y="762000"/>
            <a:ext cx="6361113" cy="5867400"/>
          </a:xfrm>
        </p:spPr>
      </p:pic>
      <p:sp>
        <p:nvSpPr>
          <p:cNvPr id="4" name="TextBox 3"/>
          <p:cNvSpPr txBox="1"/>
          <p:nvPr/>
        </p:nvSpPr>
        <p:spPr>
          <a:xfrm>
            <a:off x="-457200" y="6172200"/>
            <a:ext cx="4343400" cy="523220"/>
          </a:xfrm>
          <a:prstGeom prst="rect">
            <a:avLst/>
          </a:prstGeom>
          <a:noFill/>
        </p:spPr>
        <p:txBody>
          <a:bodyPr wrap="square" rtlCol="0">
            <a:spAutoFit/>
          </a:bodyPr>
          <a:lstStyle/>
          <a:p>
            <a:pPr algn="ctr" defTabSz="914400" fontAlgn="base">
              <a:spcBef>
                <a:spcPct val="0"/>
              </a:spcBef>
              <a:spcAft>
                <a:spcPct val="0"/>
              </a:spcAft>
            </a:pPr>
            <a:r>
              <a:rPr lang="en-US" sz="2800" dirty="0" smtClean="0">
                <a:solidFill>
                  <a:srgbClr val="FF0000"/>
                </a:solidFill>
                <a:latin typeface="Gill Sans" charset="0"/>
                <a:ea typeface="ヒラギノ角ゴ ProN W3" charset="0"/>
                <a:cs typeface="ヒラギノ角ゴ ProN W3" charset="0"/>
                <a:sym typeface="Gill Sans" charset="0"/>
              </a:rPr>
              <a:t>D. </a:t>
            </a:r>
            <a:r>
              <a:rPr lang="en-US" sz="2800" dirty="0">
                <a:solidFill>
                  <a:srgbClr val="FF0000"/>
                </a:solidFill>
                <a:latin typeface="Gill Sans" charset="0"/>
                <a:ea typeface="ヒラギノ角ゴ ProN W3" charset="0"/>
                <a:cs typeface="ヒラギノ角ゴ ProN W3" charset="0"/>
                <a:sym typeface="Gill Sans" charset="0"/>
              </a:rPr>
              <a:t> </a:t>
            </a:r>
            <a:r>
              <a:rPr lang="en-US" sz="2800" dirty="0" smtClean="0">
                <a:solidFill>
                  <a:srgbClr val="FF0000"/>
                </a:solidFill>
                <a:latin typeface="Gill Sans" charset="0"/>
                <a:ea typeface="ヒラギノ角ゴ ProN W3" charset="0"/>
                <a:cs typeface="ヒラギノ角ゴ ProN W3" charset="0"/>
                <a:sym typeface="Gill Sans" charset="0"/>
              </a:rPr>
              <a:t>Van Essen Lab</a:t>
            </a:r>
            <a:endParaRPr lang="en-US" sz="2800" dirty="0">
              <a:solidFill>
                <a:srgbClr val="FF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7252775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Feed-forward model of the ventral strea</a:t>
            </a:r>
            <a:r>
              <a:rPr lang="en-US" sz="3600" dirty="0"/>
              <a:t>m</a:t>
            </a:r>
          </a:p>
        </p:txBody>
      </p:sp>
      <p:pic>
        <p:nvPicPr>
          <p:cNvPr id="4" name="Content Placeholder 3" descr="Screen Shot 2014-09-06 at 12.03.59 PM.png"/>
          <p:cNvPicPr>
            <a:picLocks noGrp="1" noChangeAspect="1"/>
          </p:cNvPicPr>
          <p:nvPr>
            <p:ph idx="1"/>
          </p:nvPr>
        </p:nvPicPr>
        <p:blipFill>
          <a:blip r:embed="rId2" cstate="print">
            <a:extLst>
              <a:ext uri="{28A0092B-C50C-407E-A947-70E740481C1C}">
                <a14:useLocalDpi xmlns:a14="http://schemas.microsoft.com/office/drawing/2010/main"/>
              </a:ext>
            </a:extLst>
          </a:blip>
          <a:srcRect l="-5406" r="-5406"/>
          <a:stretch>
            <a:fillRect/>
          </a:stretch>
        </p:blipFill>
        <p:spPr>
          <a:xfrm>
            <a:off x="152400" y="2209800"/>
            <a:ext cx="4495800" cy="2472517"/>
          </a:xfrm>
        </p:spPr>
      </p:pic>
      <p:pic>
        <p:nvPicPr>
          <p:cNvPr id="5" name="Picture 4" descr="Screen Shot 2014-09-06 at 12.05.0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1676400"/>
            <a:ext cx="3284621" cy="4267200"/>
          </a:xfrm>
          <a:prstGeom prst="rect">
            <a:avLst/>
          </a:prstGeom>
        </p:spPr>
      </p:pic>
      <p:sp>
        <p:nvSpPr>
          <p:cNvPr id="3" name="TextBox 2"/>
          <p:cNvSpPr txBox="1"/>
          <p:nvPr/>
        </p:nvSpPr>
        <p:spPr>
          <a:xfrm>
            <a:off x="228600" y="6314355"/>
            <a:ext cx="6849601" cy="523220"/>
          </a:xfrm>
          <a:prstGeom prst="rect">
            <a:avLst/>
          </a:prstGeom>
          <a:noFill/>
        </p:spPr>
        <p:txBody>
          <a:bodyPr wrap="none" rtlCol="0">
            <a:spAutoFit/>
          </a:bodyPr>
          <a:lstStyle/>
          <a:p>
            <a:pPr algn="ctr" defTabSz="914400" fontAlgn="base">
              <a:spcBef>
                <a:spcPct val="0"/>
              </a:spcBef>
              <a:spcAft>
                <a:spcPct val="0"/>
              </a:spcAft>
            </a:pPr>
            <a:r>
              <a:rPr lang="en-US" sz="2800" dirty="0" err="1" smtClean="0">
                <a:solidFill>
                  <a:srgbClr val="FF0000"/>
                </a:solidFill>
                <a:latin typeface="Gill Sans" charset="0"/>
                <a:ea typeface="ヒラギノ角ゴ ProN W3" charset="0"/>
                <a:cs typeface="ヒラギノ角ゴ ProN W3" charset="0"/>
                <a:sym typeface="Gill Sans" charset="0"/>
              </a:rPr>
              <a:t>Kravitz</a:t>
            </a:r>
            <a:r>
              <a:rPr lang="en-US" sz="2800" dirty="0" smtClean="0">
                <a:solidFill>
                  <a:srgbClr val="FF0000"/>
                </a:solidFill>
                <a:latin typeface="Gill Sans" charset="0"/>
                <a:ea typeface="ヒラギノ角ゴ ProN W3" charset="0"/>
                <a:cs typeface="ヒラギノ角ゴ ProN W3" charset="0"/>
                <a:sym typeface="Gill Sans" charset="0"/>
              </a:rPr>
              <a:t> et al, Trends in Cognitive Science 2013</a:t>
            </a:r>
            <a:endParaRPr lang="en-US" sz="2800" dirty="0">
              <a:solidFill>
                <a:srgbClr val="FF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3524746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endParaRPr lang="en-US"/>
          </a:p>
        </p:txBody>
      </p:sp>
      <p:sp>
        <p:nvSpPr>
          <p:cNvPr id="103427" name="Rectangle 3"/>
          <p:cNvSpPr>
            <a:spLocks noGrp="1" noChangeArrowheads="1"/>
          </p:cNvSpPr>
          <p:nvPr>
            <p:ph type="clipArt" sz="half" idx="1"/>
          </p:nvPr>
        </p:nvSpPr>
        <p:spPr/>
      </p:sp>
      <p:sp>
        <p:nvSpPr>
          <p:cNvPr id="103428" name="Rectangle 4"/>
          <p:cNvSpPr>
            <a:spLocks noGrp="1" noChangeArrowheads="1"/>
          </p:cNvSpPr>
          <p:nvPr>
            <p:ph type="body" sz="half" idx="2"/>
          </p:nvPr>
        </p:nvSpPr>
        <p:spPr/>
        <p:txBody>
          <a:bodyPr/>
          <a:lstStyle/>
          <a:p>
            <a:endParaRPr lang="en-US" sz="2800"/>
          </a:p>
        </p:txBody>
      </p:sp>
      <p:pic>
        <p:nvPicPr>
          <p:cNvPr id="103429" name="Picture 5" descr="E:\myfigures\power_15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92075"/>
            <a:ext cx="8686800" cy="6950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pic>
        <p:nvPicPr>
          <p:cNvPr id="48130" name="Content Placeholder 3" descr="Screen shot 2010-12-09 at 10.28.50 PM.png"/>
          <p:cNvPicPr>
            <a:picLocks noGrp="1" noChangeAspect="1"/>
          </p:cNvPicPr>
          <p:nvPr>
            <p:ph idx="1"/>
          </p:nvPr>
        </p:nvPicPr>
        <p:blipFill>
          <a:blip r:embed="rId2" cstate="print">
            <a:extLst>
              <a:ext uri="{28A0092B-C50C-407E-A947-70E740481C1C}">
                <a14:useLocalDpi xmlns:a14="http://schemas.microsoft.com/office/drawing/2010/main"/>
              </a:ext>
            </a:extLst>
          </a:blip>
          <a:srcRect l="-7439" r="-7439"/>
          <a:stretch>
            <a:fillRect/>
          </a:stretch>
        </p:blipFill>
        <p:spPr>
          <a:xfrm>
            <a:off x="381000" y="1676403"/>
            <a:ext cx="8229600" cy="4525963"/>
          </a:xfrm>
        </p:spPr>
      </p:pic>
      <p:pic>
        <p:nvPicPr>
          <p:cNvPr id="48131" name="Picture 4" descr="Screen shot 2010-12-09 at 10.30.26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0601" y="0"/>
            <a:ext cx="70358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Screen shot 2010-12-09 at 10.33.26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7600" y="6248401"/>
            <a:ext cx="48387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5328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76201" y="152401"/>
            <a:ext cx="8991600" cy="838200"/>
          </a:xfrm>
        </p:spPr>
        <p:txBody>
          <a:bodyPr/>
          <a:lstStyle/>
          <a:p>
            <a:pPr eaLnBrk="1" hangingPunct="1"/>
            <a:r>
              <a:rPr lang="en-US" sz="3200" dirty="0">
                <a:latin typeface="Calibri" charset="0"/>
                <a:ea typeface="ＭＳ Ｐゴシック" charset="0"/>
                <a:cs typeface="ＭＳ Ｐゴシック" charset="0"/>
              </a:rPr>
              <a:t>Convolutional Neural Networks (</a:t>
            </a:r>
            <a:r>
              <a:rPr lang="en-US" sz="3200" dirty="0" err="1">
                <a:latin typeface="Calibri" charset="0"/>
                <a:ea typeface="ＭＳ Ｐゴシック" charset="0"/>
                <a:cs typeface="ＭＳ Ｐゴシック" charset="0"/>
              </a:rPr>
              <a:t>LeCun</a:t>
            </a:r>
            <a:r>
              <a:rPr lang="en-US" sz="3200" dirty="0">
                <a:latin typeface="Calibri" charset="0"/>
                <a:ea typeface="ＭＳ Ｐゴシック" charset="0"/>
                <a:cs typeface="ＭＳ Ｐゴシック" charset="0"/>
              </a:rPr>
              <a:t> et al ) </a:t>
            </a:r>
            <a:br>
              <a:rPr lang="en-US" sz="3200" dirty="0">
                <a:latin typeface="Calibri" charset="0"/>
                <a:ea typeface="ＭＳ Ｐゴシック" charset="0"/>
                <a:cs typeface="ＭＳ Ｐゴシック" charset="0"/>
              </a:rPr>
            </a:br>
            <a:r>
              <a:rPr lang="en-US" sz="2400" dirty="0">
                <a:latin typeface="Calibri" charset="0"/>
                <a:ea typeface="ＭＳ Ｐゴシック" charset="0"/>
                <a:cs typeface="ＭＳ Ｐゴシック" charset="0"/>
              </a:rPr>
              <a:t>Used </a:t>
            </a:r>
            <a:r>
              <a:rPr lang="en-US" sz="2400" dirty="0" err="1">
                <a:latin typeface="Calibri" charset="0"/>
                <a:ea typeface="ＭＳ Ｐゴシック" charset="0"/>
                <a:cs typeface="ＭＳ Ｐゴシック" charset="0"/>
              </a:rPr>
              <a:t>backpropagation</a:t>
            </a:r>
            <a:r>
              <a:rPr lang="en-US" sz="2400" dirty="0">
                <a:latin typeface="Calibri" charset="0"/>
                <a:ea typeface="ＭＳ Ｐゴシック" charset="0"/>
                <a:cs typeface="ＭＳ Ｐゴシック" charset="0"/>
              </a:rPr>
              <a:t> to train the weights in this architecture</a:t>
            </a:r>
          </a:p>
        </p:txBody>
      </p:sp>
      <p:sp>
        <p:nvSpPr>
          <p:cNvPr id="49154" name="Rectangle 3"/>
          <p:cNvSpPr>
            <a:spLocks noGrp="1" noChangeArrowheads="1"/>
          </p:cNvSpPr>
          <p:nvPr>
            <p:ph type="body" idx="1"/>
          </p:nvPr>
        </p:nvSpPr>
        <p:spPr>
          <a:xfrm>
            <a:off x="457200" y="1143000"/>
            <a:ext cx="8229600" cy="4876800"/>
          </a:xfrm>
        </p:spPr>
        <p:txBody>
          <a:bodyPr/>
          <a:lstStyle/>
          <a:p>
            <a:pPr eaLnBrk="1" hangingPunct="1"/>
            <a:r>
              <a:rPr lang="en-US" sz="2000" dirty="0">
                <a:latin typeface="Calibri" charset="0"/>
                <a:ea typeface="ＭＳ Ｐゴシック" charset="0"/>
                <a:cs typeface="ＭＳ Ｐゴシック" charset="0"/>
              </a:rPr>
              <a:t>First demonstrated by </a:t>
            </a:r>
            <a:r>
              <a:rPr lang="en-US" sz="2000" dirty="0" err="1">
                <a:latin typeface="Calibri" charset="0"/>
                <a:ea typeface="ＭＳ Ｐゴシック" charset="0"/>
                <a:cs typeface="ＭＳ Ｐゴシック" charset="0"/>
              </a:rPr>
              <a:t>LeCun</a:t>
            </a:r>
            <a:r>
              <a:rPr lang="en-US" sz="2000" dirty="0">
                <a:latin typeface="Calibri" charset="0"/>
                <a:ea typeface="ＭＳ Ｐゴシック" charset="0"/>
                <a:cs typeface="ＭＳ Ｐゴシック" charset="0"/>
              </a:rPr>
              <a:t> et al  for  handwritten digit recognition(</a:t>
            </a:r>
            <a:r>
              <a:rPr lang="en-US" sz="2000" dirty="0" smtClean="0">
                <a:latin typeface="Calibri" charset="0"/>
                <a:ea typeface="ＭＳ Ｐゴシック" charset="0"/>
                <a:cs typeface="ＭＳ Ｐゴシック" charset="0"/>
              </a:rPr>
              <a:t>1989)</a:t>
            </a:r>
          </a:p>
          <a:p>
            <a:pPr eaLnBrk="1" hangingPunct="1"/>
            <a:r>
              <a:rPr lang="en-US" sz="2000" dirty="0" smtClean="0">
                <a:latin typeface="Calibri" charset="0"/>
                <a:ea typeface="ＭＳ Ｐゴシック" charset="0"/>
                <a:cs typeface="ＭＳ Ｐゴシック" charset="0"/>
              </a:rPr>
              <a:t>Applied in sliding window paradigm for tasks such as face detection in the 1990s.</a:t>
            </a:r>
          </a:p>
          <a:p>
            <a:pPr eaLnBrk="1" hangingPunct="1"/>
            <a:r>
              <a:rPr lang="en-US" sz="2000" dirty="0" smtClean="0">
                <a:latin typeface="Calibri" charset="0"/>
                <a:ea typeface="ＭＳ Ｐゴシック" charset="0"/>
                <a:cs typeface="ＭＳ Ｐゴシック" charset="0"/>
              </a:rPr>
              <a:t>However was not competitive on standard computer vision object detection benchmarks in the 2000s.</a:t>
            </a:r>
          </a:p>
          <a:p>
            <a:pPr eaLnBrk="1" hangingPunct="1"/>
            <a:r>
              <a:rPr lang="en-US" sz="2000" dirty="0" err="1">
                <a:latin typeface="Calibri" charset="0"/>
                <a:ea typeface="ＭＳ Ｐゴシック" charset="0"/>
                <a:cs typeface="ＭＳ Ｐゴシック" charset="0"/>
              </a:rPr>
              <a:t>Krizhevsky</a:t>
            </a:r>
            <a:r>
              <a:rPr lang="en-US" sz="2000" dirty="0">
                <a:latin typeface="Calibri" charset="0"/>
                <a:ea typeface="ＭＳ Ｐゴシック" charset="0"/>
                <a:cs typeface="ＭＳ Ｐゴシック" charset="0"/>
              </a:rPr>
              <a:t>, </a:t>
            </a:r>
            <a:r>
              <a:rPr lang="en-US" sz="2000" dirty="0" err="1">
                <a:latin typeface="Calibri" charset="0"/>
                <a:ea typeface="ＭＳ Ｐゴシック" charset="0"/>
                <a:cs typeface="ＭＳ Ｐゴシック" charset="0"/>
              </a:rPr>
              <a:t>Sutskever</a:t>
            </a:r>
            <a:r>
              <a:rPr lang="en-US" sz="2000" dirty="0">
                <a:latin typeface="Calibri" charset="0"/>
                <a:ea typeface="ＭＳ Ｐゴシック" charset="0"/>
                <a:cs typeface="ＭＳ Ｐゴシック" charset="0"/>
              </a:rPr>
              <a:t> &amp; Hinton showed effectiveness for full image classification on </a:t>
            </a:r>
            <a:r>
              <a:rPr lang="en-US" sz="2000" dirty="0" err="1">
                <a:latin typeface="Calibri" charset="0"/>
                <a:ea typeface="ＭＳ Ｐゴシック" charset="0"/>
                <a:cs typeface="ＭＳ Ｐゴシック" charset="0"/>
              </a:rPr>
              <a:t>ImageNet</a:t>
            </a:r>
            <a:r>
              <a:rPr lang="en-US" sz="2000" dirty="0">
                <a:latin typeface="Calibri" charset="0"/>
                <a:ea typeface="ＭＳ Ｐゴシック" charset="0"/>
                <a:cs typeface="ＭＳ Ｐゴシック" charset="0"/>
              </a:rPr>
              <a:t> Challenge (2012</a:t>
            </a:r>
            <a:r>
              <a:rPr lang="en-US" sz="2000" dirty="0" smtClean="0">
                <a:latin typeface="Calibri" charset="0"/>
                <a:ea typeface="ＭＳ Ｐゴシック" charset="0"/>
                <a:cs typeface="ＭＳ Ｐゴシック" charset="0"/>
              </a:rPr>
              <a:t>)</a:t>
            </a:r>
          </a:p>
          <a:p>
            <a:pPr eaLnBrk="1" hangingPunct="1"/>
            <a:endParaRPr lang="en-US" sz="2000" dirty="0" smtClean="0">
              <a:latin typeface="Calibri" charset="0"/>
              <a:ea typeface="ＭＳ Ｐゴシック" charset="0"/>
              <a:cs typeface="ＭＳ Ｐゴシック" charset="0"/>
            </a:endParaRPr>
          </a:p>
          <a:p>
            <a:pPr marL="0" indent="0" eaLnBrk="1" hangingPunct="1">
              <a:buNone/>
            </a:pPr>
            <a:endParaRPr lang="en-US" sz="2000" dirty="0">
              <a:latin typeface="Calibri" charset="0"/>
              <a:ea typeface="ＭＳ Ｐゴシック" charset="0"/>
              <a:cs typeface="ＭＳ Ｐゴシック" charset="0"/>
            </a:endParaRPr>
          </a:p>
          <a:p>
            <a:pPr marL="0" indent="0" eaLnBrk="1" hangingPunct="1">
              <a:buNone/>
            </a:pPr>
            <a:endParaRPr lang="en-US" sz="2000" dirty="0">
              <a:latin typeface="Calibri" charset="0"/>
              <a:ea typeface="ＭＳ Ｐゴシック" charset="0"/>
              <a:cs typeface="ＭＳ Ｐゴシック" charset="0"/>
            </a:endParaRPr>
          </a:p>
          <a:p>
            <a:pPr eaLnBrk="1" hangingPunct="1"/>
            <a:endParaRPr lang="en-US" sz="2000" dirty="0">
              <a:latin typeface="Calibri" charset="0"/>
              <a:ea typeface="ＭＳ Ｐゴシック" charset="0"/>
              <a:cs typeface="ＭＳ Ｐゴシック" charset="0"/>
            </a:endParaRPr>
          </a:p>
          <a:p>
            <a:pPr eaLnBrk="1" hangingPunct="1"/>
            <a:endParaRPr lang="en-US" sz="2000" dirty="0">
              <a:latin typeface="Calibri" charset="0"/>
              <a:ea typeface="ＭＳ Ｐゴシック" charset="0"/>
              <a:cs typeface="ＭＳ Ｐゴシック" charset="0"/>
            </a:endParaRPr>
          </a:p>
        </p:txBody>
      </p:sp>
      <p:pic>
        <p:nvPicPr>
          <p:cNvPr id="49155" name="Picture 7" descr="Screen shot 2010-10-12 at 7.22.43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37011"/>
            <a:ext cx="9144000" cy="282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1"/>
          <p:cNvSpPr txBox="1">
            <a:spLocks noChangeArrowheads="1"/>
          </p:cNvSpPr>
          <p:nvPr/>
        </p:nvSpPr>
        <p:spPr bwMode="auto">
          <a:xfrm>
            <a:off x="1371600" y="2743206"/>
            <a:ext cx="46038" cy="7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9" tIns="45680" rIns="91359" bIns="45680">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defTabSz="914400" eaLnBrk="1" fontAlgn="base" hangingPunct="1">
              <a:spcBef>
                <a:spcPct val="0"/>
              </a:spcBef>
              <a:spcAft>
                <a:spcPct val="0"/>
              </a:spcAft>
            </a:pPr>
            <a:endParaRPr lang="en-US"/>
          </a:p>
        </p:txBody>
      </p:sp>
    </p:spTree>
    <p:extLst>
      <p:ext uri="{BB962C8B-B14F-4D97-AF65-F5344CB8AC3E}">
        <p14:creationId xmlns:p14="http://schemas.microsoft.com/office/powerpoint/2010/main" val="11490989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46"/>
            <a:ext cx="8229600" cy="936625"/>
          </a:xfrm>
        </p:spPr>
        <p:txBody>
          <a:bodyPr/>
          <a:lstStyle/>
          <a:p>
            <a:pPr eaLnBrk="1" hangingPunct="1"/>
            <a:r>
              <a:rPr lang="en-US" dirty="0">
                <a:latin typeface="Calibri" charset="0"/>
                <a:ea typeface="ＭＳ Ｐゴシック" charset="0"/>
                <a:cs typeface="ＭＳ Ｐゴシック" charset="0"/>
              </a:rPr>
              <a:t>The Three R</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of Vision</a:t>
            </a:r>
            <a:endParaRPr lang="en-US" dirty="0">
              <a:latin typeface="Calibri" charset="0"/>
              <a:ea typeface="ＭＳ Ｐゴシック" charset="0"/>
              <a:cs typeface="ＭＳ Ｐゴシック" charset="0"/>
            </a:endParaRPr>
          </a:p>
        </p:txBody>
      </p:sp>
      <p:sp>
        <p:nvSpPr>
          <p:cNvPr id="32770"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endParaRPr lang="en-US" sz="1800">
              <a:latin typeface="Calibri" charset="0"/>
              <a:ea typeface="ＭＳ Ｐゴシック" charset="0"/>
              <a:cs typeface="ＭＳ Ｐゴシック" charset="0"/>
            </a:endParaRPr>
          </a:p>
        </p:txBody>
      </p:sp>
      <p:sp>
        <p:nvSpPr>
          <p:cNvPr id="32771" name="TextBox 1"/>
          <p:cNvSpPr txBox="1">
            <a:spLocks noChangeArrowheads="1"/>
          </p:cNvSpPr>
          <p:nvPr/>
        </p:nvSpPr>
        <p:spPr bwMode="auto">
          <a:xfrm>
            <a:off x="457200" y="5818195"/>
            <a:ext cx="8686800" cy="83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400">
                <a:solidFill>
                  <a:srgbClr val="FF0000"/>
                </a:solidFill>
                <a:latin typeface="Arial" charset="0"/>
                <a:ea typeface="ＭＳ Ｐゴシック" charset="0"/>
                <a:cs typeface="ＭＳ Ｐゴシック" charset="0"/>
              </a:rPr>
              <a:t>Each of the 6 directed arcs in this diagram is a useful direction of information flow</a:t>
            </a:r>
          </a:p>
        </p:txBody>
      </p:sp>
      <p:sp>
        <p:nvSpPr>
          <p:cNvPr id="32772"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400">
                <a:latin typeface="Arial" charset="0"/>
                <a:ea typeface="ＭＳ Ｐゴシック" charset="0"/>
                <a:cs typeface="ＭＳ Ｐゴシック" charset="0"/>
              </a:rPr>
              <a:t>Recognition</a:t>
            </a:r>
          </a:p>
        </p:txBody>
      </p:sp>
      <p:sp>
        <p:nvSpPr>
          <p:cNvPr id="32773"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400">
                <a:latin typeface="Arial" charset="0"/>
                <a:ea typeface="ＭＳ Ｐゴシック" charset="0"/>
                <a:cs typeface="ＭＳ Ｐゴシック" charset="0"/>
              </a:rPr>
              <a:t>Reconstruction</a:t>
            </a:r>
          </a:p>
        </p:txBody>
      </p:sp>
      <p:sp>
        <p:nvSpPr>
          <p:cNvPr id="32774"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400">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274646"/>
            <a:ext cx="8229600" cy="936625"/>
          </a:xfrm>
        </p:spPr>
        <p:txBody>
          <a:bodyPr/>
          <a:lstStyle/>
          <a:p>
            <a:pPr eaLnBrk="1" hangingPunct="1"/>
            <a:r>
              <a:rPr lang="en-US">
                <a:latin typeface="Calibri" charset="0"/>
                <a:ea typeface="ＭＳ Ｐゴシック" charset="0"/>
                <a:cs typeface="ＭＳ Ｐゴシック" charset="0"/>
              </a:rPr>
              <a:t>The Three R</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of Vision</a:t>
            </a:r>
            <a:endParaRPr lang="en-US">
              <a:latin typeface="Calibri" charset="0"/>
              <a:ea typeface="ＭＳ Ｐゴシック" charset="0"/>
              <a:cs typeface="ＭＳ Ｐゴシック" charset="0"/>
            </a:endParaRPr>
          </a:p>
        </p:txBody>
      </p:sp>
      <p:sp>
        <p:nvSpPr>
          <p:cNvPr id="53250"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endParaRPr lang="en-US" sz="1800">
              <a:latin typeface="Calibri" charset="0"/>
              <a:ea typeface="ＭＳ Ｐゴシック" charset="0"/>
              <a:cs typeface="ＭＳ Ｐゴシック" charset="0"/>
            </a:endParaRPr>
          </a:p>
        </p:txBody>
      </p:sp>
      <p:sp>
        <p:nvSpPr>
          <p:cNvPr id="53251"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400">
                <a:solidFill>
                  <a:srgbClr val="FF0000"/>
                </a:solidFill>
                <a:latin typeface="Arial" charset="0"/>
                <a:ea typeface="ＭＳ Ｐゴシック" charset="0"/>
                <a:cs typeface="ＭＳ Ｐゴシック" charset="0"/>
              </a:rPr>
              <a:t>Recognition</a:t>
            </a:r>
          </a:p>
        </p:txBody>
      </p:sp>
      <p:sp>
        <p:nvSpPr>
          <p:cNvPr id="53252"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400">
                <a:latin typeface="Arial" charset="0"/>
                <a:ea typeface="ＭＳ Ｐゴシック" charset="0"/>
                <a:cs typeface="ＭＳ Ｐゴシック" charset="0"/>
              </a:rPr>
              <a:t>Reconstruction</a:t>
            </a:r>
          </a:p>
        </p:txBody>
      </p:sp>
      <p:sp>
        <p:nvSpPr>
          <p:cNvPr id="53253"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2400">
                <a:solidFill>
                  <a:srgbClr val="FF0000"/>
                </a:solidFill>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260" name="TextBox 4"/>
          <p:cNvSpPr txBox="1">
            <a:spLocks noChangeArrowheads="1"/>
          </p:cNvSpPr>
          <p:nvPr/>
        </p:nvSpPr>
        <p:spPr bwMode="auto">
          <a:xfrm>
            <a:off x="6577019" y="3189291"/>
            <a:ext cx="1747837" cy="9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fontAlgn="base" hangingPunct="1">
              <a:spcBef>
                <a:spcPct val="0"/>
              </a:spcBef>
              <a:spcAft>
                <a:spcPct val="0"/>
              </a:spcAft>
            </a:pPr>
            <a:r>
              <a:rPr lang="en-US" sz="1800">
                <a:solidFill>
                  <a:srgbClr val="FF0000"/>
                </a:solidFill>
                <a:latin typeface="Arial" charset="0"/>
                <a:ea typeface="ＭＳ Ｐゴシック" charset="0"/>
                <a:cs typeface="ＭＳ Ｐゴシック" charset="0"/>
              </a:rPr>
              <a:t>Superpixel assemblies as candidates</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1143000"/>
          </a:xfrm>
        </p:spPr>
        <p:txBody>
          <a:bodyPr/>
          <a:lstStyle/>
          <a:p>
            <a:r>
              <a:rPr lang="en-US" sz="4000" dirty="0"/>
              <a:t>Bottom-up grouping as input to recognition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09600" y="1600202"/>
            <a:ext cx="7886700" cy="3365247"/>
          </a:xfrm>
        </p:spPr>
      </p:pic>
      <p:sp>
        <p:nvSpPr>
          <p:cNvPr id="3" name="TextBox 2"/>
          <p:cNvSpPr txBox="1"/>
          <p:nvPr/>
        </p:nvSpPr>
        <p:spPr>
          <a:xfrm>
            <a:off x="414375" y="5486408"/>
            <a:ext cx="7965492" cy="830997"/>
          </a:xfrm>
          <a:prstGeom prst="rect">
            <a:avLst/>
          </a:prstGeom>
          <a:noFill/>
        </p:spPr>
        <p:txBody>
          <a:bodyPr wrap="none" lIns="91435" tIns="45718" rIns="91435" bIns="45718" rtlCol="0">
            <a:spAutoFit/>
          </a:bodyPr>
          <a:lstStyle/>
          <a:p>
            <a:pPr algn="ctr" defTabSz="914400" fontAlgn="base">
              <a:spcBef>
                <a:spcPct val="0"/>
              </a:spcBef>
              <a:spcAft>
                <a:spcPct val="0"/>
              </a:spcAft>
            </a:pPr>
            <a:r>
              <a:rPr lang="en-US" sz="2400" dirty="0">
                <a:solidFill>
                  <a:srgbClr val="C0504D"/>
                </a:solidFill>
                <a:latin typeface="Calibri"/>
                <a:ea typeface="ヒラギノ角ゴ ProN W3" charset="0"/>
                <a:cs typeface="ヒラギノ角ゴ ProN W3" charset="0"/>
                <a:sym typeface="Gill Sans" charset="0"/>
              </a:rPr>
              <a:t>We produce </a:t>
            </a:r>
            <a:r>
              <a:rPr lang="en-US" sz="2400" dirty="0" err="1">
                <a:solidFill>
                  <a:srgbClr val="C0504D"/>
                </a:solidFill>
                <a:latin typeface="Calibri"/>
                <a:ea typeface="ヒラギノ角ゴ ProN W3" charset="0"/>
                <a:cs typeface="ヒラギノ角ゴ ProN W3" charset="0"/>
                <a:sym typeface="Gill Sans" charset="0"/>
              </a:rPr>
              <a:t>superpixels</a:t>
            </a:r>
            <a:r>
              <a:rPr lang="en-US" sz="2400" dirty="0">
                <a:solidFill>
                  <a:srgbClr val="C0504D"/>
                </a:solidFill>
                <a:latin typeface="Calibri"/>
                <a:ea typeface="ヒラギノ角ゴ ProN W3" charset="0"/>
                <a:cs typeface="ヒラギノ角ゴ ProN W3" charset="0"/>
                <a:sym typeface="Gill Sans" charset="0"/>
              </a:rPr>
              <a:t> of coherent color and texture first, </a:t>
            </a:r>
          </a:p>
          <a:p>
            <a:pPr algn="ctr" defTabSz="914400" fontAlgn="base">
              <a:spcBef>
                <a:spcPct val="0"/>
              </a:spcBef>
              <a:spcAft>
                <a:spcPct val="0"/>
              </a:spcAft>
            </a:pPr>
            <a:r>
              <a:rPr lang="en-US" sz="2400" dirty="0">
                <a:solidFill>
                  <a:srgbClr val="C0504D"/>
                </a:solidFill>
                <a:latin typeface="Calibri"/>
                <a:ea typeface="ヒラギノ角ゴ ProN W3" charset="0"/>
                <a:cs typeface="ヒラギノ角ゴ ProN W3" charset="0"/>
                <a:sym typeface="Gill Sans" charset="0"/>
              </a:rPr>
              <a:t>then combine neighboring ones to generate object candidates  </a:t>
            </a:r>
          </a:p>
        </p:txBody>
      </p:sp>
    </p:spTree>
    <p:extLst>
      <p:ext uri="{BB962C8B-B14F-4D97-AF65-F5344CB8AC3E}">
        <p14:creationId xmlns:p14="http://schemas.microsoft.com/office/powerpoint/2010/main" val="3930492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p:txBody>
          <a:bodyPr/>
          <a:lstStyle/>
          <a:p>
            <a:r>
              <a:rPr lang="en-US" dirty="0">
                <a:solidFill>
                  <a:srgbClr val="0000FF"/>
                </a:solidFill>
                <a:latin typeface="Calibri" charset="0"/>
                <a:ea typeface="ＭＳ Ｐゴシック" charset="0"/>
                <a:cs typeface="ＭＳ Ｐゴシック" charset="0"/>
              </a:rPr>
              <a:t>R-CNN: </a:t>
            </a:r>
            <a:r>
              <a:rPr lang="en-US" dirty="0">
                <a:latin typeface="Calibri" charset="0"/>
                <a:ea typeface="ＭＳ Ｐゴシック" charset="0"/>
                <a:cs typeface="ＭＳ Ｐゴシック" charset="0"/>
              </a:rPr>
              <a:t>Regions with CNN features</a:t>
            </a:r>
            <a:br>
              <a:rPr lang="en-US" dirty="0">
                <a:latin typeface="Calibri" charset="0"/>
                <a:ea typeface="ＭＳ Ｐゴシック" charset="0"/>
                <a:cs typeface="ＭＳ Ｐゴシック" charset="0"/>
              </a:rPr>
            </a:br>
            <a:r>
              <a:rPr lang="en-US" sz="2800" dirty="0" err="1">
                <a:latin typeface="Calibri" charset="0"/>
                <a:ea typeface="ＭＳ Ｐゴシック" charset="0"/>
                <a:cs typeface="ＭＳ Ｐゴシック" charset="0"/>
              </a:rPr>
              <a:t>Girshick</a:t>
            </a:r>
            <a:r>
              <a:rPr lang="en-US" sz="2800" dirty="0">
                <a:latin typeface="Calibri" charset="0"/>
                <a:ea typeface="ＭＳ Ｐゴシック" charset="0"/>
                <a:cs typeface="ＭＳ Ｐゴシック" charset="0"/>
              </a:rPr>
              <a:t>, Donahue, Darrell &amp; Malik (CVPR 2014)</a:t>
            </a:r>
          </a:p>
        </p:txBody>
      </p:sp>
      <p:grpSp>
        <p:nvGrpSpPr>
          <p:cNvPr id="39938" name="Group 4"/>
          <p:cNvGrpSpPr>
            <a:grpSpLocks/>
          </p:cNvGrpSpPr>
          <p:nvPr/>
        </p:nvGrpSpPr>
        <p:grpSpPr bwMode="auto">
          <a:xfrm>
            <a:off x="58744" y="2241551"/>
            <a:ext cx="9026525" cy="1955800"/>
            <a:chOff x="0" y="0"/>
            <a:chExt cx="8087" cy="1751"/>
          </a:xfrm>
        </p:grpSpPr>
        <p:sp>
          <p:nvSpPr>
            <p:cNvPr id="39945" name="Rectangle 2"/>
            <p:cNvSpPr>
              <a:spLocks/>
            </p:cNvSpPr>
            <p:nvPr/>
          </p:nvSpPr>
          <p:spPr bwMode="auto">
            <a:xfrm>
              <a:off x="0" y="0"/>
              <a:ext cx="8087" cy="1751"/>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pic>
          <p:nvPicPr>
            <p:cNvPr id="399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 y="144"/>
              <a:ext cx="7776"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9939" name="Rectangle 5"/>
          <p:cNvSpPr>
            <a:spLocks/>
          </p:cNvSpPr>
          <p:nvPr/>
        </p:nvSpPr>
        <p:spPr bwMode="auto">
          <a:xfrm>
            <a:off x="638149" y="4436961"/>
            <a:ext cx="625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914400" fontAlgn="base">
              <a:spcBef>
                <a:spcPct val="0"/>
              </a:spcBef>
              <a:spcAft>
                <a:spcPct val="0"/>
              </a:spcAft>
            </a:pPr>
            <a:r>
              <a:rPr lang="en-US" sz="2100">
                <a:solidFill>
                  <a:prstClr val="black"/>
                </a:solidFill>
                <a:latin typeface="Gill Sans" charset="0"/>
                <a:ea typeface="ＭＳ Ｐゴシック" charset="0"/>
                <a:cs typeface="ＭＳ Ｐゴシック" charset="0"/>
                <a:sym typeface="Gill Sans" charset="0"/>
              </a:rPr>
              <a:t>Input</a:t>
            </a:r>
          </a:p>
          <a:p>
            <a:pPr algn="ctr" defTabSz="914400" fontAlgn="base">
              <a:spcBef>
                <a:spcPct val="0"/>
              </a:spcBef>
              <a:spcAft>
                <a:spcPct val="0"/>
              </a:spcAft>
            </a:pPr>
            <a:r>
              <a:rPr lang="en-US" sz="2100">
                <a:solidFill>
                  <a:prstClr val="black"/>
                </a:solidFill>
                <a:latin typeface="Gill Sans" charset="0"/>
                <a:ea typeface="ＭＳ Ｐゴシック" charset="0"/>
                <a:cs typeface="ＭＳ Ｐゴシック" charset="0"/>
                <a:sym typeface="Gill Sans" charset="0"/>
              </a:rPr>
              <a:t>image</a:t>
            </a:r>
          </a:p>
        </p:txBody>
      </p:sp>
      <p:sp>
        <p:nvSpPr>
          <p:cNvPr id="39940" name="Rectangle 6"/>
          <p:cNvSpPr>
            <a:spLocks/>
          </p:cNvSpPr>
          <p:nvPr/>
        </p:nvSpPr>
        <p:spPr bwMode="auto">
          <a:xfrm>
            <a:off x="1635418" y="4436961"/>
            <a:ext cx="2567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914400" fontAlgn="base">
              <a:spcBef>
                <a:spcPct val="0"/>
              </a:spcBef>
              <a:spcAft>
                <a:spcPct val="0"/>
              </a:spcAft>
            </a:pPr>
            <a:r>
              <a:rPr lang="en-US" sz="2100">
                <a:solidFill>
                  <a:prstClr val="black"/>
                </a:solidFill>
                <a:latin typeface="Gill Sans" charset="0"/>
                <a:ea typeface="ＭＳ Ｐゴシック" charset="0"/>
                <a:cs typeface="ＭＳ Ｐゴシック" charset="0"/>
                <a:sym typeface="Gill Sans" charset="0"/>
              </a:rPr>
              <a:t>Extract region</a:t>
            </a:r>
          </a:p>
          <a:p>
            <a:pPr algn="ctr" defTabSz="914400" fontAlgn="base">
              <a:spcBef>
                <a:spcPct val="0"/>
              </a:spcBef>
              <a:spcAft>
                <a:spcPct val="0"/>
              </a:spcAft>
            </a:pPr>
            <a:r>
              <a:rPr lang="en-US" sz="2100">
                <a:solidFill>
                  <a:prstClr val="black"/>
                </a:solidFill>
                <a:latin typeface="Gill Sans" charset="0"/>
                <a:ea typeface="ＭＳ Ｐゴシック" charset="0"/>
                <a:cs typeface="ＭＳ Ｐゴシック" charset="0"/>
                <a:sym typeface="Gill Sans" charset="0"/>
              </a:rPr>
              <a:t>proposals (~2k / image)</a:t>
            </a:r>
          </a:p>
        </p:txBody>
      </p:sp>
      <p:sp>
        <p:nvSpPr>
          <p:cNvPr id="39941" name="Rectangle 7"/>
          <p:cNvSpPr>
            <a:spLocks/>
          </p:cNvSpPr>
          <p:nvPr/>
        </p:nvSpPr>
        <p:spPr bwMode="auto">
          <a:xfrm>
            <a:off x="4846622" y="4436961"/>
            <a:ext cx="17208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914400" fontAlgn="base">
              <a:spcBef>
                <a:spcPct val="0"/>
              </a:spcBef>
              <a:spcAft>
                <a:spcPct val="0"/>
              </a:spcAft>
            </a:pPr>
            <a:r>
              <a:rPr lang="en-US" sz="2100">
                <a:solidFill>
                  <a:prstClr val="black"/>
                </a:solidFill>
                <a:latin typeface="Gill Sans" charset="0"/>
                <a:ea typeface="ＭＳ Ｐゴシック" charset="0"/>
                <a:cs typeface="ＭＳ Ｐゴシック" charset="0"/>
                <a:sym typeface="Gill Sans" charset="0"/>
              </a:rPr>
              <a:t>Compute CNN</a:t>
            </a:r>
          </a:p>
          <a:p>
            <a:pPr algn="ctr" defTabSz="914400" fontAlgn="base">
              <a:spcBef>
                <a:spcPct val="0"/>
              </a:spcBef>
              <a:spcAft>
                <a:spcPct val="0"/>
              </a:spcAft>
            </a:pPr>
            <a:r>
              <a:rPr lang="en-US" sz="2100">
                <a:solidFill>
                  <a:prstClr val="black"/>
                </a:solidFill>
                <a:latin typeface="Gill Sans" charset="0"/>
                <a:ea typeface="ＭＳ Ｐゴシック" charset="0"/>
                <a:cs typeface="ＭＳ Ｐゴシック" charset="0"/>
                <a:sym typeface="Gill Sans" charset="0"/>
              </a:rPr>
              <a:t>features</a:t>
            </a:r>
          </a:p>
        </p:txBody>
      </p:sp>
      <p:sp>
        <p:nvSpPr>
          <p:cNvPr id="39942" name="Rectangle 8"/>
          <p:cNvSpPr>
            <a:spLocks/>
          </p:cNvSpPr>
          <p:nvPr/>
        </p:nvSpPr>
        <p:spPr bwMode="auto">
          <a:xfrm>
            <a:off x="7271876" y="4436961"/>
            <a:ext cx="16821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914400" fontAlgn="base">
              <a:spcBef>
                <a:spcPct val="0"/>
              </a:spcBef>
              <a:spcAft>
                <a:spcPct val="0"/>
              </a:spcAft>
            </a:pPr>
            <a:r>
              <a:rPr lang="en-US" sz="2100">
                <a:solidFill>
                  <a:prstClr val="black"/>
                </a:solidFill>
                <a:latin typeface="Gill Sans" charset="0"/>
                <a:ea typeface="ＭＳ Ｐゴシック" charset="0"/>
                <a:cs typeface="ＭＳ Ｐゴシック" charset="0"/>
                <a:sym typeface="Gill Sans" charset="0"/>
              </a:rPr>
              <a:t>Classify regions</a:t>
            </a:r>
          </a:p>
          <a:p>
            <a:pPr algn="ctr" defTabSz="914400" fontAlgn="base">
              <a:spcBef>
                <a:spcPct val="0"/>
              </a:spcBef>
              <a:spcAft>
                <a:spcPct val="0"/>
              </a:spcAft>
            </a:pPr>
            <a:r>
              <a:rPr lang="en-US" sz="2100">
                <a:solidFill>
                  <a:prstClr val="black"/>
                </a:solidFill>
                <a:latin typeface="Gill Sans" charset="0"/>
                <a:ea typeface="ＭＳ Ｐゴシック" charset="0"/>
                <a:cs typeface="ＭＳ Ｐゴシック" charset="0"/>
                <a:sym typeface="Gill Sans" charset="0"/>
              </a:rPr>
              <a:t>(linear SVM)</a:t>
            </a:r>
          </a:p>
        </p:txBody>
      </p:sp>
      <p:sp>
        <p:nvSpPr>
          <p:cNvPr id="39943" name="TextBox 1"/>
          <p:cNvSpPr txBox="1">
            <a:spLocks noChangeArrowheads="1"/>
          </p:cNvSpPr>
          <p:nvPr/>
        </p:nvSpPr>
        <p:spPr bwMode="auto">
          <a:xfrm>
            <a:off x="-2743200" y="5410200"/>
            <a:ext cx="14647863" cy="107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defTabSz="914400" eaLnBrk="1" fontAlgn="base" hangingPunct="1">
              <a:spcBef>
                <a:spcPct val="0"/>
              </a:spcBef>
              <a:spcAft>
                <a:spcPct val="0"/>
              </a:spcAft>
            </a:pPr>
            <a:r>
              <a:rPr lang="en-US" sz="3200" dirty="0" smtClean="0">
                <a:solidFill>
                  <a:srgbClr val="FF0000"/>
                </a:solidFill>
                <a:latin typeface="Calibri"/>
              </a:rPr>
              <a:t> This and the </a:t>
            </a:r>
            <a:r>
              <a:rPr lang="en-US" sz="3200" dirty="0" err="1" smtClean="0">
                <a:solidFill>
                  <a:srgbClr val="FF0000"/>
                </a:solidFill>
                <a:latin typeface="Calibri"/>
              </a:rPr>
              <a:t>Multibox</a:t>
            </a:r>
            <a:r>
              <a:rPr lang="en-US" sz="3200" dirty="0" smtClean="0">
                <a:solidFill>
                  <a:srgbClr val="FF0000"/>
                </a:solidFill>
                <a:latin typeface="Calibri"/>
              </a:rPr>
              <a:t> work from Google showed</a:t>
            </a:r>
          </a:p>
          <a:p>
            <a:pPr algn="ctr" defTabSz="914400" eaLnBrk="1" fontAlgn="base" hangingPunct="1">
              <a:spcBef>
                <a:spcPct val="0"/>
              </a:spcBef>
              <a:spcAft>
                <a:spcPct val="0"/>
              </a:spcAft>
            </a:pPr>
            <a:r>
              <a:rPr lang="en-US" sz="3200" dirty="0" smtClean="0">
                <a:solidFill>
                  <a:srgbClr val="FF0000"/>
                </a:solidFill>
                <a:latin typeface="Calibri"/>
              </a:rPr>
              <a:t> how to apply these architectures for object detection</a:t>
            </a:r>
            <a:endParaRPr lang="en-US" sz="3200" dirty="0">
              <a:solidFill>
                <a:srgbClr val="FF0000"/>
              </a:solidFill>
              <a:latin typeface="Calibri"/>
            </a:endParaRPr>
          </a:p>
        </p:txBody>
      </p:sp>
      <p:sp>
        <p:nvSpPr>
          <p:cNvPr id="39944" name="TextBox 2"/>
          <p:cNvSpPr txBox="1">
            <a:spLocks noChangeArrowheads="1"/>
          </p:cNvSpPr>
          <p:nvPr/>
        </p:nvSpPr>
        <p:spPr bwMode="auto">
          <a:xfrm>
            <a:off x="6317997" y="5562601"/>
            <a:ext cx="184656"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defTabSz="914400" eaLnBrk="1" fontAlgn="base" hangingPunct="1">
              <a:spcBef>
                <a:spcPct val="0"/>
              </a:spcBef>
              <a:spcAft>
                <a:spcPct val="0"/>
              </a:spcAft>
            </a:pPr>
            <a:endParaRPr lang="en-US"/>
          </a:p>
        </p:txBody>
      </p:sp>
    </p:spTree>
    <p:extLst>
      <p:ext uri="{BB962C8B-B14F-4D97-AF65-F5344CB8AC3E}">
        <p14:creationId xmlns:p14="http://schemas.microsoft.com/office/powerpoint/2010/main" val="368281475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200"/>
          </a:xfrm>
          <a:prstGeom prst="rect">
            <a:avLst/>
          </a:prstGeom>
        </p:spPr>
        <p:txBody>
          <a:bodyPr lIns="91425" tIns="91425" rIns="91425" bIns="91425" anchor="b" anchorCtr="0">
            <a:noAutofit/>
          </a:bodyPr>
          <a:lstStyle/>
          <a:p>
            <a:pPr>
              <a:spcBef>
                <a:spcPts val="0"/>
              </a:spcBef>
              <a:buNone/>
            </a:pPr>
            <a:r>
              <a:rPr lang="en" b="0" dirty="0">
                <a:latin typeface="Calibri"/>
                <a:cs typeface="Calibri"/>
              </a:rPr>
              <a:t>Fast </a:t>
            </a:r>
            <a:r>
              <a:rPr lang="en" b="0" dirty="0" smtClean="0">
                <a:latin typeface="Calibri"/>
                <a:cs typeface="Calibri"/>
              </a:rPr>
              <a:t>R-CNN</a:t>
            </a:r>
            <a:r>
              <a:rPr lang="en-US" b="0" dirty="0" smtClean="0">
                <a:latin typeface="Calibri"/>
                <a:cs typeface="Calibri"/>
              </a:rPr>
              <a:t> (</a:t>
            </a:r>
            <a:r>
              <a:rPr lang="en-US" b="0" dirty="0" err="1" smtClean="0">
                <a:latin typeface="Calibri"/>
                <a:cs typeface="Calibri"/>
              </a:rPr>
              <a:t>Girshick</a:t>
            </a:r>
            <a:r>
              <a:rPr lang="en-US" b="0" dirty="0" smtClean="0">
                <a:latin typeface="Calibri"/>
                <a:cs typeface="Calibri"/>
              </a:rPr>
              <a:t>, 2015)</a:t>
            </a:r>
            <a:br>
              <a:rPr lang="en-US" b="0" dirty="0" smtClean="0">
                <a:latin typeface="Calibri"/>
                <a:cs typeface="Calibri"/>
              </a:rPr>
            </a:br>
            <a:r>
              <a:rPr lang="en-US" b="0" dirty="0">
                <a:latin typeface="Calibri"/>
                <a:cs typeface="Calibri"/>
              </a:rPr>
              <a:t> </a:t>
            </a:r>
            <a:r>
              <a:rPr lang="en-US" b="0" dirty="0" smtClean="0">
                <a:latin typeface="Calibri"/>
                <a:cs typeface="Calibri"/>
              </a:rPr>
              <a:t> </a:t>
            </a:r>
            <a:r>
              <a:rPr lang="en-US" sz="2400" b="0" dirty="0" smtClean="0">
                <a:latin typeface="Calibri"/>
                <a:cs typeface="Calibri"/>
              </a:rPr>
              <a:t>R-CNN with SPP features, no need to warp individual windows</a:t>
            </a:r>
            <a:endParaRPr lang="en" sz="2400" b="0" dirty="0">
              <a:latin typeface="Calibri"/>
              <a:cs typeface="Calibri"/>
            </a:endParaRPr>
          </a:p>
        </p:txBody>
      </p:sp>
      <p:pic>
        <p:nvPicPr>
          <p:cNvPr id="64" name="Shape 64"/>
          <p:cNvPicPr preferRelativeResize="0"/>
          <p:nvPr/>
        </p:nvPicPr>
        <p:blipFill>
          <a:blip r:embed="rId3">
            <a:alphaModFix/>
          </a:blip>
          <a:stretch>
            <a:fillRect/>
          </a:stretch>
        </p:blipFill>
        <p:spPr>
          <a:xfrm>
            <a:off x="457200" y="1684331"/>
            <a:ext cx="7988450" cy="4365867"/>
          </a:xfrm>
          <a:prstGeom prst="rect">
            <a:avLst/>
          </a:prstGeom>
          <a:noFill/>
          <a:ln>
            <a:noFill/>
          </a:ln>
        </p:spPr>
      </p:pic>
      <p:sp>
        <p:nvSpPr>
          <p:cNvPr id="2" name="TextBox 1"/>
          <p:cNvSpPr txBox="1"/>
          <p:nvPr/>
        </p:nvSpPr>
        <p:spPr>
          <a:xfrm>
            <a:off x="1447800" y="5866756"/>
            <a:ext cx="6137242" cy="954107"/>
          </a:xfrm>
          <a:prstGeom prst="rect">
            <a:avLst/>
          </a:prstGeom>
          <a:noFill/>
        </p:spPr>
        <p:txBody>
          <a:bodyPr wrap="none" rtlCol="0">
            <a:spAutoFit/>
          </a:bodyPr>
          <a:lstStyle/>
          <a:p>
            <a:pPr algn="ctr" defTabSz="914400" fontAlgn="base">
              <a:spcBef>
                <a:spcPct val="0"/>
              </a:spcBef>
              <a:spcAft>
                <a:spcPct val="0"/>
              </a:spcAft>
            </a:pPr>
            <a:r>
              <a:rPr lang="en-US" sz="2800" dirty="0" smtClean="0">
                <a:solidFill>
                  <a:srgbClr val="FF0000"/>
                </a:solidFill>
                <a:latin typeface="Gill Sans" charset="0"/>
                <a:ea typeface="ヒラギノ角ゴ ProN W3" charset="0"/>
                <a:cs typeface="ヒラギノ角ゴ ProN W3" charset="0"/>
                <a:sym typeface="Gill Sans" charset="0"/>
              </a:rPr>
              <a:t>There is also Faster R-CNN </a:t>
            </a:r>
          </a:p>
          <a:p>
            <a:pPr algn="ctr" defTabSz="914400" fontAlgn="base">
              <a:spcBef>
                <a:spcPct val="0"/>
              </a:spcBef>
              <a:spcAft>
                <a:spcPct val="0"/>
              </a:spcAft>
            </a:pPr>
            <a:r>
              <a:rPr lang="en-US" sz="2800" dirty="0" smtClean="0">
                <a:solidFill>
                  <a:srgbClr val="FF0000"/>
                </a:solidFill>
                <a:latin typeface="Gill Sans" charset="0"/>
                <a:ea typeface="ヒラギノ角ゴ ProN W3" charset="0"/>
                <a:cs typeface="ヒラギノ角ゴ ProN W3" charset="0"/>
                <a:sym typeface="Gill Sans" charset="0"/>
              </a:rPr>
              <a:t>which doesn’t require external proposals</a:t>
            </a:r>
            <a:endParaRPr lang="en-US" sz="2800" dirty="0">
              <a:solidFill>
                <a:srgbClr val="FF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81523869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4-15 at 8.37.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5137160"/>
          </a:xfrm>
          <a:prstGeom prst="rect">
            <a:avLst/>
          </a:prstGeom>
        </p:spPr>
      </p:pic>
      <p:sp>
        <p:nvSpPr>
          <p:cNvPr id="4" name="Title 3"/>
          <p:cNvSpPr>
            <a:spLocks noGrp="1"/>
          </p:cNvSpPr>
          <p:nvPr>
            <p:ph type="title"/>
          </p:nvPr>
        </p:nvSpPr>
        <p:spPr>
          <a:xfrm>
            <a:off x="159536" y="152400"/>
            <a:ext cx="8991600" cy="1143000"/>
          </a:xfrm>
        </p:spPr>
        <p:txBody>
          <a:bodyPr>
            <a:normAutofit/>
          </a:bodyPr>
          <a:lstStyle/>
          <a:p>
            <a:r>
              <a:rPr lang="en-US" sz="2800" dirty="0" smtClean="0"/>
              <a:t>Current systems can do remarkably well in detecting objects</a:t>
            </a:r>
            <a:endParaRPr lang="en-US" sz="2800" dirty="0"/>
          </a:p>
        </p:txBody>
      </p:sp>
    </p:spTree>
    <p:extLst>
      <p:ext uri="{BB962C8B-B14F-4D97-AF65-F5344CB8AC3E}">
        <p14:creationId xmlns:p14="http://schemas.microsoft.com/office/powerpoint/2010/main" val="34511627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5 at 8.38.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966"/>
            <a:ext cx="9144000" cy="5168032"/>
          </a:xfrm>
          <a:prstGeom prst="rect">
            <a:avLst/>
          </a:prstGeom>
        </p:spPr>
      </p:pic>
    </p:spTree>
    <p:extLst>
      <p:ext uri="{BB962C8B-B14F-4D97-AF65-F5344CB8AC3E}">
        <p14:creationId xmlns:p14="http://schemas.microsoft.com/office/powerpoint/2010/main" val="39650307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274646"/>
            <a:ext cx="8229600" cy="936625"/>
          </a:xfrm>
        </p:spPr>
        <p:txBody>
          <a:bodyPr/>
          <a:lstStyle/>
          <a:p>
            <a:pPr eaLnBrk="1" hangingPunct="1"/>
            <a:r>
              <a:rPr lang="en-US" dirty="0" smtClean="0">
                <a:latin typeface="Calibri" charset="0"/>
                <a:ea typeface="ＭＳ Ｐゴシック" charset="0"/>
                <a:cs typeface="ＭＳ Ｐゴシック" charset="0"/>
              </a:rPr>
              <a:t>How about the other direction…</a:t>
            </a:r>
            <a:endParaRPr lang="en-US" dirty="0">
              <a:latin typeface="Calibri" charset="0"/>
              <a:ea typeface="ＭＳ Ｐゴシック" charset="0"/>
              <a:cs typeface="ＭＳ Ｐゴシック" charset="0"/>
            </a:endParaRPr>
          </a:p>
        </p:txBody>
      </p:sp>
      <p:sp>
        <p:nvSpPr>
          <p:cNvPr id="57346"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57347"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Recognition</a:t>
            </a:r>
          </a:p>
        </p:txBody>
      </p:sp>
      <p:sp>
        <p:nvSpPr>
          <p:cNvPr id="57348"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dirty="0">
                <a:latin typeface="Arial" charset="0"/>
                <a:ea typeface="ＭＳ Ｐゴシック" charset="0"/>
                <a:cs typeface="ＭＳ Ｐゴシック" charset="0"/>
              </a:rPr>
              <a:t>Reconstruction</a:t>
            </a:r>
          </a:p>
        </p:txBody>
      </p:sp>
      <p:sp>
        <p:nvSpPr>
          <p:cNvPr id="57349"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41288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457200" y="274638"/>
            <a:ext cx="8229600" cy="936625"/>
          </a:xfrm>
        </p:spPr>
        <p:txBody>
          <a:bodyPr/>
          <a:lstStyle/>
          <a:p>
            <a:pPr eaLnBrk="1" hangingPunct="1"/>
            <a:r>
              <a:rPr lang="en-US" dirty="0" smtClean="0">
                <a:latin typeface="Calibri" charset="0"/>
                <a:ea typeface="ＭＳ Ｐゴシック" charset="0"/>
                <a:cs typeface="ＭＳ Ｐゴシック" charset="0"/>
              </a:rPr>
              <a:t>Embodied Cognition</a:t>
            </a:r>
            <a:endParaRPr lang="en-US" dirty="0">
              <a:latin typeface="Calibri" charset="0"/>
              <a:ea typeface="ＭＳ Ｐゴシック" charset="0"/>
              <a:cs typeface="ＭＳ Ｐゴシック" charset="0"/>
            </a:endParaRPr>
          </a:p>
        </p:txBody>
      </p:sp>
      <p:sp>
        <p:nvSpPr>
          <p:cNvPr id="147458" name="TextBox 3"/>
          <p:cNvSpPr txBox="1">
            <a:spLocks noChangeArrowheads="1"/>
          </p:cNvSpPr>
          <p:nvPr/>
        </p:nvSpPr>
        <p:spPr bwMode="auto">
          <a:xfrm>
            <a:off x="2111375" y="35591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147459" name="TextBox 2"/>
          <p:cNvSpPr txBox="1">
            <a:spLocks noChangeArrowheads="1"/>
          </p:cNvSpPr>
          <p:nvPr/>
        </p:nvSpPr>
        <p:spPr bwMode="auto">
          <a:xfrm>
            <a:off x="3235325" y="1331178"/>
            <a:ext cx="28990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dirty="0" smtClean="0">
                <a:latin typeface="Arial" charset="0"/>
                <a:ea typeface="ＭＳ Ｐゴシック" charset="0"/>
                <a:cs typeface="ＭＳ Ｐゴシック" charset="0"/>
              </a:rPr>
              <a:t>           Vision</a:t>
            </a:r>
          </a:p>
          <a:p>
            <a:pPr algn="l" eaLnBrk="1" hangingPunct="1"/>
            <a:r>
              <a:rPr lang="en-US" sz="2400" dirty="0" smtClean="0">
                <a:latin typeface="Arial" charset="0"/>
                <a:ea typeface="ＭＳ Ｐゴシック" charset="0"/>
                <a:cs typeface="ＭＳ Ｐゴシック" charset="0"/>
              </a:rPr>
              <a:t>(</a:t>
            </a:r>
            <a:r>
              <a:rPr lang="en-US" sz="2400" dirty="0" err="1" smtClean="0">
                <a:latin typeface="Arial" charset="0"/>
                <a:ea typeface="ＭＳ Ｐゴシック" charset="0"/>
                <a:cs typeface="ＭＳ Ｐゴシック" charset="0"/>
              </a:rPr>
              <a:t>broadly,perception</a:t>
            </a:r>
            <a:r>
              <a:rPr lang="en-US" sz="2400" dirty="0" smtClean="0">
                <a:latin typeface="Arial" charset="0"/>
                <a:ea typeface="ＭＳ Ｐゴシック" charset="0"/>
                <a:cs typeface="ＭＳ Ｐゴシック" charset="0"/>
              </a:rPr>
              <a:t>)</a:t>
            </a:r>
            <a:endParaRPr lang="en-US" sz="2400" dirty="0">
              <a:latin typeface="Arial" charset="0"/>
              <a:ea typeface="ＭＳ Ｐゴシック" charset="0"/>
              <a:cs typeface="ＭＳ Ｐゴシック" charset="0"/>
            </a:endParaRPr>
          </a:p>
        </p:txBody>
      </p:sp>
      <p:sp>
        <p:nvSpPr>
          <p:cNvPr id="147460" name="TextBox 3"/>
          <p:cNvSpPr txBox="1">
            <a:spLocks noChangeArrowheads="1"/>
          </p:cNvSpPr>
          <p:nvPr/>
        </p:nvSpPr>
        <p:spPr bwMode="auto">
          <a:xfrm>
            <a:off x="627063" y="4935129"/>
            <a:ext cx="26082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dirty="0" smtClean="0">
                <a:latin typeface="Arial" charset="0"/>
                <a:ea typeface="ＭＳ Ｐゴシック" charset="0"/>
                <a:cs typeface="ＭＳ Ｐゴシック" charset="0"/>
              </a:rPr>
              <a:t>   Motor Control </a:t>
            </a:r>
          </a:p>
          <a:p>
            <a:pPr algn="l" eaLnBrk="1" hangingPunct="1"/>
            <a:r>
              <a:rPr lang="en-US" sz="2400" dirty="0" smtClean="0">
                <a:latin typeface="Arial" charset="0"/>
                <a:ea typeface="ＭＳ Ｐゴシック" charset="0"/>
                <a:cs typeface="ＭＳ Ｐゴシック" charset="0"/>
              </a:rPr>
              <a:t>(</a:t>
            </a:r>
            <a:r>
              <a:rPr lang="en-US" sz="2400" dirty="0" err="1" smtClean="0">
                <a:latin typeface="Arial" charset="0"/>
                <a:ea typeface="ＭＳ Ｐゴシック" charset="0"/>
                <a:cs typeface="ＭＳ Ｐゴシック" charset="0"/>
              </a:rPr>
              <a:t>broadly,planning</a:t>
            </a:r>
            <a:r>
              <a:rPr lang="en-US" sz="2400" dirty="0" smtClean="0">
                <a:latin typeface="Arial" charset="0"/>
                <a:ea typeface="ＭＳ Ｐゴシック" charset="0"/>
                <a:cs typeface="ＭＳ Ｐゴシック" charset="0"/>
              </a:rPr>
              <a:t>)</a:t>
            </a:r>
            <a:endParaRPr lang="en-US" sz="2400" dirty="0">
              <a:latin typeface="Arial" charset="0"/>
              <a:ea typeface="ＭＳ Ｐゴシック" charset="0"/>
              <a:cs typeface="ＭＳ Ｐゴシック" charset="0"/>
            </a:endParaRPr>
          </a:p>
        </p:txBody>
      </p:sp>
      <p:sp>
        <p:nvSpPr>
          <p:cNvPr id="147461" name="TextBox 5"/>
          <p:cNvSpPr txBox="1">
            <a:spLocks noChangeArrowheads="1"/>
          </p:cNvSpPr>
          <p:nvPr/>
        </p:nvSpPr>
        <p:spPr bwMode="auto">
          <a:xfrm>
            <a:off x="6134375" y="4941888"/>
            <a:ext cx="3009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dirty="0" smtClean="0">
                <a:latin typeface="Arial" charset="0"/>
                <a:ea typeface="ＭＳ Ｐゴシック" charset="0"/>
                <a:cs typeface="ＭＳ Ｐゴシック" charset="0"/>
              </a:rPr>
              <a:t>      Language</a:t>
            </a:r>
          </a:p>
          <a:p>
            <a:pPr algn="l" eaLnBrk="1" hangingPunct="1"/>
            <a:r>
              <a:rPr lang="en-US" sz="2400" dirty="0" smtClean="0">
                <a:latin typeface="Arial" charset="0"/>
                <a:ea typeface="ＭＳ Ｐゴシック" charset="0"/>
                <a:cs typeface="ＭＳ Ｐゴシック" charset="0"/>
              </a:rPr>
              <a:t>Semantic Reasoning</a:t>
            </a:r>
            <a:endParaRPr lang="en-US" sz="2400" dirty="0">
              <a:latin typeface="Arial" charset="0"/>
              <a:ea typeface="ＭＳ Ｐゴシック" charset="0"/>
              <a:cs typeface="ＭＳ Ｐゴシック" charset="0"/>
            </a:endParaRPr>
          </a:p>
        </p:txBody>
      </p:sp>
      <p:cxnSp>
        <p:nvCxnSpPr>
          <p:cNvPr id="8" name="Straight Arrow Connector 7"/>
          <p:cNvCxnSpPr/>
          <p:nvPr/>
        </p:nvCxnSpPr>
        <p:spPr>
          <a:xfrm flipV="1">
            <a:off x="1751013"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3"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5" y="2162175"/>
            <a:ext cx="2224088"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3"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3"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05958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pPr eaLnBrk="1" hangingPunct="1"/>
            <a:r>
              <a:rPr lang="en-US" dirty="0">
                <a:latin typeface="Calibri" charset="0"/>
              </a:rPr>
              <a:t>Recognition Helps Reorganization</a:t>
            </a:r>
          </a:p>
        </p:txBody>
      </p:sp>
      <p:pic>
        <p:nvPicPr>
          <p:cNvPr id="122882" name="Content Placeholder 3" descr="Dalmatian-RonJames.pn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80460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372600" cy="1143000"/>
          </a:xfrm>
        </p:spPr>
        <p:txBody>
          <a:bodyPr/>
          <a:lstStyle/>
          <a:p>
            <a:r>
              <a:rPr lang="en-US" sz="3200" dirty="0"/>
              <a:t>Mask R-CNN : He, </a:t>
            </a:r>
            <a:r>
              <a:rPr lang="en-US" sz="3200" dirty="0" err="1"/>
              <a:t>Gkioxari</a:t>
            </a:r>
            <a:r>
              <a:rPr lang="en-US" sz="3200" dirty="0"/>
              <a:t>, Dollar &amp; </a:t>
            </a:r>
            <a:r>
              <a:rPr lang="en-US" sz="3200" dirty="0" err="1"/>
              <a:t>Girshick</a:t>
            </a:r>
            <a:r>
              <a:rPr lang="en-US" sz="3200" dirty="0"/>
              <a:t> (2017)</a:t>
            </a:r>
          </a:p>
        </p:txBody>
      </p:sp>
      <p:pic>
        <p:nvPicPr>
          <p:cNvPr id="4" name="Picture 3" descr="Screen Shot 2017-04-30 at 6.08.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1" y="609600"/>
            <a:ext cx="8077200" cy="6093136"/>
          </a:xfrm>
          <a:prstGeom prst="rect">
            <a:avLst/>
          </a:prstGeom>
        </p:spPr>
      </p:pic>
    </p:spTree>
    <p:extLst>
      <p:ext uri="{BB962C8B-B14F-4D97-AF65-F5344CB8AC3E}">
        <p14:creationId xmlns:p14="http://schemas.microsoft.com/office/powerpoint/2010/main" val="289343801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4-30 at 6.0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82704"/>
          </a:xfrm>
          <a:prstGeom prst="rect">
            <a:avLst/>
          </a:prstGeom>
        </p:spPr>
      </p:pic>
    </p:spTree>
    <p:extLst>
      <p:ext uri="{BB962C8B-B14F-4D97-AF65-F5344CB8AC3E}">
        <p14:creationId xmlns:p14="http://schemas.microsoft.com/office/powerpoint/2010/main" val="23597356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End-to-end Recovery of Human Shape and Pose </a:t>
            </a:r>
            <a:endParaRPr lang="en-US" dirty="0"/>
          </a:p>
        </p:txBody>
      </p:sp>
      <p:sp>
        <p:nvSpPr>
          <p:cNvPr id="3" name="Subtitle 2"/>
          <p:cNvSpPr>
            <a:spLocks noGrp="1"/>
          </p:cNvSpPr>
          <p:nvPr>
            <p:ph type="subTitle" idx="1"/>
          </p:nvPr>
        </p:nvSpPr>
        <p:spPr>
          <a:xfrm>
            <a:off x="1143000" y="3602039"/>
            <a:ext cx="6350330" cy="898710"/>
          </a:xfrm>
        </p:spPr>
        <p:txBody>
          <a:bodyPr>
            <a:normAutofit fontScale="92500" lnSpcReduction="20000"/>
          </a:bodyPr>
          <a:lstStyle/>
          <a:p>
            <a:r>
              <a:rPr lang="en-US" dirty="0" smtClean="0"/>
              <a:t>Angjoo Kanazawa, Michael Black, David Jacobs, </a:t>
            </a:r>
            <a:r>
              <a:rPr lang="en-US" dirty="0" err="1" smtClean="0"/>
              <a:t>Jitendra</a:t>
            </a:r>
            <a:r>
              <a:rPr lang="en-US" dirty="0" smtClean="0"/>
              <a:t> Malik</a:t>
            </a:r>
            <a:endParaRPr lang="en-US" dirty="0"/>
          </a:p>
        </p:txBody>
      </p:sp>
      <p:pic>
        <p:nvPicPr>
          <p:cNvPr id="4" name="Picture 3"/>
          <p:cNvPicPr>
            <a:picLocks noChangeAspect="1"/>
          </p:cNvPicPr>
          <p:nvPr/>
        </p:nvPicPr>
        <p:blipFill>
          <a:blip r:embed="rId3"/>
          <a:stretch>
            <a:fillRect/>
          </a:stretch>
        </p:blipFill>
        <p:spPr>
          <a:xfrm>
            <a:off x="118307" y="64593"/>
            <a:ext cx="2613019" cy="1396099"/>
          </a:xfrm>
          <a:prstGeom prst="rect">
            <a:avLst/>
          </a:prstGeom>
        </p:spPr>
      </p:pic>
      <p:pic>
        <p:nvPicPr>
          <p:cNvPr id="5" name="Picture 4"/>
          <p:cNvPicPr>
            <a:picLocks noChangeAspect="1"/>
          </p:cNvPicPr>
          <p:nvPr/>
        </p:nvPicPr>
        <p:blipFill>
          <a:blip r:embed="rId4"/>
          <a:stretch>
            <a:fillRect/>
          </a:stretch>
        </p:blipFill>
        <p:spPr>
          <a:xfrm>
            <a:off x="3520797" y="5012129"/>
            <a:ext cx="1109099" cy="1274826"/>
          </a:xfrm>
          <a:prstGeom prst="rect">
            <a:avLst/>
          </a:prstGeom>
        </p:spPr>
      </p:pic>
      <p:pic>
        <p:nvPicPr>
          <p:cNvPr id="6" name="Picture 5"/>
          <p:cNvPicPr>
            <a:picLocks noChangeAspect="1"/>
          </p:cNvPicPr>
          <p:nvPr/>
        </p:nvPicPr>
        <p:blipFill>
          <a:blip r:embed="rId5"/>
          <a:stretch>
            <a:fillRect/>
          </a:stretch>
        </p:blipFill>
        <p:spPr>
          <a:xfrm>
            <a:off x="4945772" y="5000960"/>
            <a:ext cx="966975" cy="1297162"/>
          </a:xfrm>
          <a:prstGeom prst="rect">
            <a:avLst/>
          </a:prstGeom>
        </p:spPr>
      </p:pic>
      <p:pic>
        <p:nvPicPr>
          <p:cNvPr id="7" name="Picture 6"/>
          <p:cNvPicPr>
            <a:picLocks noChangeAspect="1"/>
          </p:cNvPicPr>
          <p:nvPr/>
        </p:nvPicPr>
        <p:blipFill>
          <a:blip r:embed="rId6"/>
          <a:stretch>
            <a:fillRect/>
          </a:stretch>
        </p:blipFill>
        <p:spPr>
          <a:xfrm>
            <a:off x="6259474" y="5022797"/>
            <a:ext cx="911304" cy="1275826"/>
          </a:xfrm>
          <a:prstGeom prst="rect">
            <a:avLst/>
          </a:prstGeom>
        </p:spPr>
      </p:pic>
      <p:pic>
        <p:nvPicPr>
          <p:cNvPr id="9" name="Picture 8"/>
          <p:cNvPicPr>
            <a:picLocks noChangeAspect="1"/>
          </p:cNvPicPr>
          <p:nvPr/>
        </p:nvPicPr>
        <p:blipFill rotWithShape="1">
          <a:blip r:embed="rId7"/>
          <a:srcRect b="24597"/>
          <a:stretch/>
        </p:blipFill>
        <p:spPr>
          <a:xfrm>
            <a:off x="2107870" y="5023299"/>
            <a:ext cx="936512" cy="1274825"/>
          </a:xfrm>
          <a:prstGeom prst="rect">
            <a:avLst/>
          </a:prstGeom>
        </p:spPr>
      </p:pic>
      <p:pic>
        <p:nvPicPr>
          <p:cNvPr id="11" name="Picture 10"/>
          <p:cNvPicPr>
            <a:picLocks noChangeAspect="1"/>
          </p:cNvPicPr>
          <p:nvPr/>
        </p:nvPicPr>
        <p:blipFill>
          <a:blip r:embed="rId8"/>
          <a:stretch>
            <a:fillRect/>
          </a:stretch>
        </p:blipFill>
        <p:spPr>
          <a:xfrm>
            <a:off x="6627050" y="64584"/>
            <a:ext cx="1393544" cy="1131094"/>
          </a:xfrm>
          <a:prstGeom prst="rect">
            <a:avLst/>
          </a:prstGeom>
        </p:spPr>
      </p:pic>
      <p:pic>
        <p:nvPicPr>
          <p:cNvPr id="8" name="Picture 7"/>
          <p:cNvPicPr>
            <a:picLocks noChangeAspect="1"/>
          </p:cNvPicPr>
          <p:nvPr/>
        </p:nvPicPr>
        <p:blipFill>
          <a:blip r:embed="rId9"/>
          <a:stretch>
            <a:fillRect/>
          </a:stretch>
        </p:blipFill>
        <p:spPr>
          <a:xfrm>
            <a:off x="8020603" y="127589"/>
            <a:ext cx="1005101" cy="1005101"/>
          </a:xfrm>
          <a:prstGeom prst="rect">
            <a:avLst/>
          </a:prstGeom>
        </p:spPr>
      </p:pic>
    </p:spTree>
    <p:extLst>
      <p:ext uri="{BB962C8B-B14F-4D97-AF65-F5344CB8AC3E}">
        <p14:creationId xmlns:p14="http://schemas.microsoft.com/office/powerpoint/2010/main" val="3148257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822" y="408045"/>
            <a:ext cx="5450767" cy="994172"/>
          </a:xfrm>
        </p:spPr>
        <p:txBody>
          <a:bodyPr/>
          <a:lstStyle/>
          <a:p>
            <a:r>
              <a:rPr lang="en-US" smtClean="0"/>
              <a:t>Our representation</a:t>
            </a:r>
            <a:endParaRPr lang="en-US" sz="1500" dirty="0"/>
          </a:p>
        </p:txBody>
      </p:sp>
      <p:grpSp>
        <p:nvGrpSpPr>
          <p:cNvPr id="48" name="Group 47"/>
          <p:cNvGrpSpPr/>
          <p:nvPr/>
        </p:nvGrpSpPr>
        <p:grpSpPr>
          <a:xfrm>
            <a:off x="85409" y="2090877"/>
            <a:ext cx="3390653" cy="3066367"/>
            <a:chOff x="113878" y="1644823"/>
            <a:chExt cx="4520871" cy="4088489"/>
          </a:xfrm>
        </p:grpSpPr>
        <p:pic>
          <p:nvPicPr>
            <p:cNvPr id="5" name="PCs_front_side_fema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846" t="6784" r="21140" b="13306"/>
            <a:stretch/>
          </p:blipFill>
          <p:spPr>
            <a:xfrm>
              <a:off x="521096" y="2541625"/>
              <a:ext cx="3706433" cy="2449527"/>
            </a:xfrm>
            <a:prstGeom prst="rect">
              <a:avLst/>
            </a:prstGeom>
          </p:spPr>
        </p:pic>
        <p:pic>
          <p:nvPicPr>
            <p:cNvPr id="16" name="Picture 15" descr="png.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87688" y="5078776"/>
              <a:ext cx="373248" cy="654536"/>
            </a:xfrm>
            <a:prstGeom prst="rect">
              <a:avLst/>
            </a:prstGeom>
          </p:spPr>
        </p:pic>
        <p:sp>
          <p:nvSpPr>
            <p:cNvPr id="17" name="TextBox 16"/>
            <p:cNvSpPr txBox="1"/>
            <p:nvPr/>
          </p:nvSpPr>
          <p:spPr>
            <a:xfrm>
              <a:off x="113878" y="1644823"/>
              <a:ext cx="4520871"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9" tIns="68579" rIns="68579" bIns="68579" numCol="1" spcCol="38100" rtlCol="0" anchor="t">
              <a:spAutoFit/>
            </a:bodyPr>
            <a:lstStyle/>
            <a:p>
              <a:pPr fontAlgn="auto" hangingPunct="0">
                <a:spcBef>
                  <a:spcPts val="0"/>
                </a:spcBef>
                <a:spcAft>
                  <a:spcPts val="0"/>
                </a:spcAft>
              </a:pPr>
              <a:r>
                <a:rPr lang="en-US" sz="2100" dirty="0">
                  <a:latin typeface="Calibri"/>
                  <a:ea typeface="Helvetica Neue Light"/>
                  <a:cs typeface="Helvetica Neue Light"/>
                  <a:sym typeface="Helvetica Neue Light"/>
                </a:rPr>
                <a:t>Shape: PCA coefficients</a:t>
              </a:r>
            </a:p>
          </p:txBody>
        </p:sp>
      </p:grpSp>
      <p:grpSp>
        <p:nvGrpSpPr>
          <p:cNvPr id="49" name="Group 48"/>
          <p:cNvGrpSpPr/>
          <p:nvPr/>
        </p:nvGrpSpPr>
        <p:grpSpPr>
          <a:xfrm>
            <a:off x="3767488" y="2080360"/>
            <a:ext cx="2683612" cy="2995682"/>
            <a:chOff x="5023317" y="1630812"/>
            <a:chExt cx="3578149" cy="3994243"/>
          </a:xfrm>
        </p:grpSpPr>
        <p:pic>
          <p:nvPicPr>
            <p:cNvPr id="9" name="Picture 8" descr="Screen Shot 2016-08-03 at 5.49.03 PM.png"/>
            <p:cNvPicPr>
              <a:picLocks noChangeAspect="1"/>
            </p:cNvPicPr>
            <p:nvPr/>
          </p:nvPicPr>
          <p:blipFill>
            <a:blip r:embed="rId7" cstate="email">
              <a:extLst>
                <a:ext uri="{BEBA8EAE-BF5A-486C-A8C5-ECC9F3942E4B}">
                  <a14:imgProps xmlns:a14="http://schemas.microsoft.com/office/drawing/2010/main">
                    <a14:imgLayer r:embed="rId8">
                      <a14:imgEffect>
                        <a14:backgroundRemoval t="2473" b="100000" l="3051" r="96949"/>
                      </a14:imgEffect>
                    </a14:imgLayer>
                  </a14:imgProps>
                </a:ext>
                <a:ext uri="{28A0092B-C50C-407E-A947-70E740481C1C}">
                  <a14:useLocalDpi xmlns:a14="http://schemas.microsoft.com/office/drawing/2010/main" val="0"/>
                </a:ext>
              </a:extLst>
            </a:blip>
            <a:stretch>
              <a:fillRect/>
            </a:stretch>
          </p:blipFill>
          <p:spPr>
            <a:xfrm>
              <a:off x="6001420" y="2541625"/>
              <a:ext cx="1717481" cy="2390776"/>
            </a:xfrm>
            <a:prstGeom prst="rect">
              <a:avLst/>
            </a:prstGeom>
          </p:spPr>
        </p:pic>
        <p:pic>
          <p:nvPicPr>
            <p:cNvPr id="8" name="Picture 7" descr="png.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716247" y="5078776"/>
              <a:ext cx="287826" cy="546279"/>
            </a:xfrm>
            <a:prstGeom prst="rect">
              <a:avLst/>
            </a:prstGeom>
          </p:spPr>
        </p:pic>
        <p:sp>
          <p:nvSpPr>
            <p:cNvPr id="18" name="TextBox 17"/>
            <p:cNvSpPr txBox="1"/>
            <p:nvPr/>
          </p:nvSpPr>
          <p:spPr>
            <a:xfrm>
              <a:off x="5023317" y="1630812"/>
              <a:ext cx="3578149"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9" tIns="68579" rIns="68579" bIns="68579" numCol="1" spcCol="38100" rtlCol="0" anchor="t">
              <a:spAutoFit/>
            </a:bodyPr>
            <a:lstStyle/>
            <a:p>
              <a:pPr fontAlgn="auto" hangingPunct="0">
                <a:spcBef>
                  <a:spcPts val="0"/>
                </a:spcBef>
                <a:spcAft>
                  <a:spcPts val="0"/>
                </a:spcAft>
              </a:pPr>
              <a:r>
                <a:rPr lang="en-US" sz="2100" dirty="0">
                  <a:latin typeface="Calibri"/>
                  <a:ea typeface="Helvetica Neue Light"/>
                  <a:cs typeface="Helvetica Neue Light"/>
                  <a:sym typeface="Helvetica Neue Light"/>
                </a:rPr>
                <a:t>Pose: </a:t>
              </a:r>
              <a:r>
                <a:rPr lang="en-US" sz="2100">
                  <a:latin typeface="Calibri"/>
                  <a:ea typeface="Helvetica Neue Light"/>
                  <a:cs typeface="Helvetica Neue Light"/>
                  <a:sym typeface="Helvetica Neue Light"/>
                </a:rPr>
                <a:t>Rotation of joints</a:t>
              </a:r>
              <a:endParaRPr lang="en-US" sz="2100" dirty="0">
                <a:latin typeface="Calibri"/>
                <a:ea typeface="Helvetica Neue Light"/>
                <a:cs typeface="Helvetica Neue Light"/>
                <a:sym typeface="Helvetica Neue Light"/>
              </a:endParaRPr>
            </a:p>
          </p:txBody>
        </p:sp>
      </p:grpSp>
      <p:grpSp>
        <p:nvGrpSpPr>
          <p:cNvPr id="50" name="Group 49"/>
          <p:cNvGrpSpPr/>
          <p:nvPr/>
        </p:nvGrpSpPr>
        <p:grpSpPr>
          <a:xfrm>
            <a:off x="7221071" y="2106082"/>
            <a:ext cx="1648233" cy="2322644"/>
            <a:chOff x="9628094" y="1665109"/>
            <a:chExt cx="2197644" cy="3096859"/>
          </a:xfrm>
        </p:grpSpPr>
        <p:pic>
          <p:nvPicPr>
            <p:cNvPr id="10" name="Picture 9" descr="Screen Shot 2016-08-03 at 5.43.22 PM.png"/>
            <p:cNvPicPr>
              <a:picLocks noChangeAspect="1"/>
            </p:cNvPicPr>
            <p:nvPr/>
          </p:nvPicPr>
          <p:blipFill rotWithShape="1">
            <a:blip r:embed="rId10">
              <a:extLst>
                <a:ext uri="{28A0092B-C50C-407E-A947-70E740481C1C}">
                  <a14:useLocalDpi xmlns:a14="http://schemas.microsoft.com/office/drawing/2010/main" val="0"/>
                </a:ext>
              </a:extLst>
            </a:blip>
            <a:srcRect l="73847" r="1111"/>
            <a:stretch/>
          </p:blipFill>
          <p:spPr>
            <a:xfrm>
              <a:off x="9777940" y="2422966"/>
              <a:ext cx="1897953" cy="2339002"/>
            </a:xfrm>
            <a:prstGeom prst="rect">
              <a:avLst/>
            </a:prstGeom>
          </p:spPr>
        </p:pic>
        <p:sp>
          <p:nvSpPr>
            <p:cNvPr id="19" name="TextBox 18"/>
            <p:cNvSpPr txBox="1"/>
            <p:nvPr/>
          </p:nvSpPr>
          <p:spPr>
            <a:xfrm>
              <a:off x="9628094" y="1665109"/>
              <a:ext cx="2197644"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9" tIns="68579" rIns="68579" bIns="68579" numCol="1" spcCol="38100" rtlCol="0" anchor="t">
              <a:spAutoFit/>
            </a:bodyPr>
            <a:lstStyle/>
            <a:p>
              <a:pPr fontAlgn="auto" hangingPunct="0">
                <a:spcBef>
                  <a:spcPts val="0"/>
                </a:spcBef>
                <a:spcAft>
                  <a:spcPts val="0"/>
                </a:spcAft>
              </a:pPr>
              <a:r>
                <a:rPr lang="en-US" sz="2100" dirty="0">
                  <a:latin typeface="Calibri"/>
                  <a:ea typeface="Helvetica Neue Light"/>
                  <a:cs typeface="Helvetica Neue Light"/>
                  <a:sym typeface="Helvetica Neue Light"/>
                </a:rPr>
                <a:t>Mesh</a:t>
              </a:r>
            </a:p>
          </p:txBody>
        </p:sp>
      </p:grpSp>
      <p:pic>
        <p:nvPicPr>
          <p:cNvPr id="22" name="Picture 21"/>
          <p:cNvPicPr>
            <a:picLocks noChangeAspect="1"/>
          </p:cNvPicPr>
          <p:nvPr/>
        </p:nvPicPr>
        <p:blipFill>
          <a:blip r:embed="rId11"/>
          <a:stretch>
            <a:fillRect/>
          </a:stretch>
        </p:blipFill>
        <p:spPr>
          <a:xfrm>
            <a:off x="3483072" y="3352700"/>
            <a:ext cx="284417" cy="296268"/>
          </a:xfrm>
          <a:prstGeom prst="rect">
            <a:avLst/>
          </a:prstGeom>
        </p:spPr>
      </p:pic>
      <p:pic>
        <p:nvPicPr>
          <p:cNvPr id="23" name="Picture 22"/>
          <p:cNvPicPr>
            <a:picLocks noChangeAspect="1"/>
          </p:cNvPicPr>
          <p:nvPr/>
        </p:nvPicPr>
        <p:blipFill>
          <a:blip r:embed="rId12"/>
          <a:stretch>
            <a:fillRect/>
          </a:stretch>
        </p:blipFill>
        <p:spPr>
          <a:xfrm>
            <a:off x="6282541" y="3441580"/>
            <a:ext cx="284417" cy="118508"/>
          </a:xfrm>
          <a:prstGeom prst="rect">
            <a:avLst/>
          </a:prstGeom>
        </p:spPr>
      </p:pic>
      <p:grpSp>
        <p:nvGrpSpPr>
          <p:cNvPr id="46" name="Group 45"/>
          <p:cNvGrpSpPr/>
          <p:nvPr/>
        </p:nvGrpSpPr>
        <p:grpSpPr>
          <a:xfrm>
            <a:off x="6842151" y="4634009"/>
            <a:ext cx="2247371" cy="681294"/>
            <a:chOff x="8803674" y="4768191"/>
            <a:chExt cx="2996494" cy="908392"/>
          </a:xfrm>
        </p:grpSpPr>
        <p:grpSp>
          <p:nvGrpSpPr>
            <p:cNvPr id="44" name="Group 43"/>
            <p:cNvGrpSpPr/>
            <p:nvPr/>
          </p:nvGrpSpPr>
          <p:grpSpPr>
            <a:xfrm>
              <a:off x="8803674" y="4768191"/>
              <a:ext cx="1378235" cy="908392"/>
              <a:chOff x="8261065" y="5366753"/>
              <a:chExt cx="1378235" cy="908392"/>
            </a:xfrm>
          </p:grpSpPr>
          <p:sp>
            <p:nvSpPr>
              <p:cNvPr id="26" name="Rectangle 25"/>
              <p:cNvSpPr/>
              <p:nvPr/>
            </p:nvSpPr>
            <p:spPr>
              <a:xfrm>
                <a:off x="8601466" y="5426554"/>
                <a:ext cx="1037834" cy="707546"/>
              </a:xfrm>
              <a:prstGeom prst="rect">
                <a:avLst/>
              </a:prstGeom>
              <a:solidFill>
                <a:schemeClr val="accent5">
                  <a:lumMod val="20000"/>
                  <a:lumOff val="80000"/>
                </a:schemeClr>
              </a:solidFill>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endParaRPr lang="en-US" sz="1300">
                  <a:solidFill>
                    <a:prstClr val="white"/>
                  </a:solidFill>
                  <a:latin typeface="Calibri"/>
                </a:endParaRPr>
              </a:p>
            </p:txBody>
          </p:sp>
          <p:sp>
            <p:nvSpPr>
              <p:cNvPr id="27" name="Rectangle 26"/>
              <p:cNvSpPr/>
              <p:nvPr/>
            </p:nvSpPr>
            <p:spPr>
              <a:xfrm>
                <a:off x="8405728" y="5747910"/>
                <a:ext cx="714655" cy="487218"/>
              </a:xfrm>
              <a:prstGeom prst="rect">
                <a:avLst/>
              </a:prstGeom>
              <a:solidFill>
                <a:schemeClr val="accent5">
                  <a:lumMod val="20000"/>
                  <a:lumOff val="80000"/>
                </a:schemeClr>
              </a:solidFill>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endParaRPr lang="en-US" sz="1300">
                  <a:solidFill>
                    <a:prstClr val="white"/>
                  </a:solidFill>
                  <a:latin typeface="Calibri"/>
                </a:endParaRPr>
              </a:p>
            </p:txBody>
          </p:sp>
          <p:cxnSp>
            <p:nvCxnSpPr>
              <p:cNvPr id="29" name="Straight Connector 28"/>
              <p:cNvCxnSpPr/>
              <p:nvPr/>
            </p:nvCxnSpPr>
            <p:spPr>
              <a:xfrm flipV="1">
                <a:off x="9073519" y="5519351"/>
                <a:ext cx="507086" cy="2820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087970" y="6178378"/>
                <a:ext cx="509111" cy="967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435546" y="5366753"/>
                <a:ext cx="204446" cy="342069"/>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13"/>
              <a:stretch>
                <a:fillRect/>
              </a:stretch>
            </p:blipFill>
            <p:spPr>
              <a:xfrm>
                <a:off x="8261065" y="5575271"/>
                <a:ext cx="729036" cy="699874"/>
              </a:xfrm>
              <a:prstGeom prst="rect">
                <a:avLst/>
              </a:prstGeom>
            </p:spPr>
          </p:pic>
        </p:grpSp>
        <p:sp>
          <p:nvSpPr>
            <p:cNvPr id="45" name="TextBox 44"/>
            <p:cNvSpPr txBox="1"/>
            <p:nvPr/>
          </p:nvSpPr>
          <p:spPr>
            <a:xfrm>
              <a:off x="10164908" y="4919987"/>
              <a:ext cx="1635260"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9" tIns="68579" rIns="68579" bIns="68579" numCol="1" spcCol="38100" rtlCol="0" anchor="t">
              <a:spAutoFit/>
            </a:bodyPr>
            <a:lstStyle/>
            <a:p>
              <a:pPr fontAlgn="auto" hangingPunct="0">
                <a:spcBef>
                  <a:spcPts val="0"/>
                </a:spcBef>
                <a:spcAft>
                  <a:spcPts val="0"/>
                </a:spcAft>
              </a:pPr>
              <a:r>
                <a:rPr lang="en-US" sz="2100" dirty="0">
                  <a:latin typeface="Calibri"/>
                  <a:ea typeface="Helvetica Neue Light"/>
                  <a:cs typeface="Helvetica Neue Light"/>
                  <a:sym typeface="Helvetica Neue Light"/>
                </a:rPr>
                <a:t>Camera</a:t>
              </a:r>
            </a:p>
          </p:txBody>
        </p:sp>
      </p:grpSp>
      <p:sp>
        <p:nvSpPr>
          <p:cNvPr id="51" name="Rectangle 50"/>
          <p:cNvSpPr/>
          <p:nvPr/>
        </p:nvSpPr>
        <p:spPr>
          <a:xfrm>
            <a:off x="331915" y="6457503"/>
            <a:ext cx="2802061" cy="292380"/>
          </a:xfrm>
          <a:prstGeom prst="rect">
            <a:avLst/>
          </a:prstGeom>
        </p:spPr>
        <p:txBody>
          <a:bodyPr wrap="none" lIns="91397" tIns="45699" rIns="91397" bIns="45699">
            <a:spAutoFit/>
          </a:bodyPr>
          <a:lstStyle/>
          <a:p>
            <a:pPr algn="l" fontAlgn="auto">
              <a:spcBef>
                <a:spcPts val="0"/>
              </a:spcBef>
              <a:spcAft>
                <a:spcPts val="0"/>
              </a:spcAft>
            </a:pPr>
            <a:r>
              <a:rPr lang="en-US" sz="1300" dirty="0">
                <a:solidFill>
                  <a:prstClr val="black">
                    <a:lumMod val="65000"/>
                    <a:lumOff val="35000"/>
                  </a:prstClr>
                </a:solidFill>
                <a:latin typeface="Calibri"/>
                <a:ea typeface="+mn-ea"/>
                <a:cs typeface="+mn-cs"/>
              </a:rPr>
              <a:t>SMPL [</a:t>
            </a:r>
            <a:r>
              <a:rPr lang="en-US" sz="1300" dirty="0" err="1">
                <a:solidFill>
                  <a:prstClr val="black">
                    <a:lumMod val="65000"/>
                    <a:lumOff val="35000"/>
                  </a:prstClr>
                </a:solidFill>
                <a:latin typeface="Calibri"/>
                <a:ea typeface="+mn-ea"/>
                <a:cs typeface="+mn-cs"/>
              </a:rPr>
              <a:t>Loper</a:t>
            </a:r>
            <a:r>
              <a:rPr lang="en-US" sz="1300" dirty="0">
                <a:solidFill>
                  <a:prstClr val="black">
                    <a:lumMod val="65000"/>
                    <a:lumOff val="35000"/>
                  </a:prstClr>
                </a:solidFill>
                <a:latin typeface="Calibri"/>
                <a:ea typeface="+mn-ea"/>
                <a:cs typeface="+mn-cs"/>
              </a:rPr>
              <a:t> et al. SIGGRAPH ASIA ‘16]</a:t>
            </a:r>
          </a:p>
        </p:txBody>
      </p:sp>
    </p:spTree>
    <p:extLst>
      <p:ext uri="{BB962C8B-B14F-4D97-AF65-F5344CB8AC3E}">
        <p14:creationId xmlns:p14="http://schemas.microsoft.com/office/powerpoint/2010/main" val="2905022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repeatCount="indefinite"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DAVIS_parkour_red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859631"/>
            <a:ext cx="9144000" cy="5143500"/>
          </a:xfrm>
          <a:prstGeom prst="rect">
            <a:avLst/>
          </a:prstGeom>
        </p:spPr>
      </p:pic>
    </p:spTree>
    <p:extLst>
      <p:ext uri="{BB962C8B-B14F-4D97-AF65-F5344CB8AC3E}">
        <p14:creationId xmlns:p14="http://schemas.microsoft.com/office/powerpoint/2010/main" val="3688828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274637"/>
            <a:ext cx="8229600" cy="1143200"/>
          </a:xfrm>
          <a:prstGeom prst="rect">
            <a:avLst/>
          </a:prstGeom>
        </p:spPr>
        <p:txBody>
          <a:bodyPr lIns="91425" tIns="91425" rIns="91425" bIns="91425" anchor="b" anchorCtr="0">
            <a:noAutofit/>
          </a:bodyPr>
          <a:lstStyle/>
          <a:p>
            <a:pPr lvl="0" rtl="0">
              <a:spcBef>
                <a:spcPts val="0"/>
              </a:spcBef>
              <a:buNone/>
            </a:pPr>
            <a:r>
              <a:rPr lang="en" sz="4400" b="0" dirty="0">
                <a:latin typeface="Calibri"/>
                <a:cs typeface="Calibri"/>
              </a:rPr>
              <a:t>R*CNN </a:t>
            </a:r>
            <a:r>
              <a:rPr lang="en-US" sz="4400" dirty="0" smtClean="0">
                <a:latin typeface="Calibri"/>
                <a:cs typeface="Calibri"/>
              </a:rPr>
              <a:t>(</a:t>
            </a:r>
            <a:r>
              <a:rPr lang="en-US" sz="4400" dirty="0" err="1" smtClean="0">
                <a:latin typeface="Calibri"/>
                <a:cs typeface="Calibri"/>
              </a:rPr>
              <a:t>Gkioxari</a:t>
            </a:r>
            <a:r>
              <a:rPr lang="en-US" sz="4400" dirty="0" smtClean="0">
                <a:latin typeface="Calibri"/>
                <a:cs typeface="Calibri"/>
              </a:rPr>
              <a:t> et al)</a:t>
            </a:r>
            <a:endParaRPr lang="en" sz="4400" b="0" dirty="0">
              <a:latin typeface="Calibri"/>
              <a:cs typeface="Calibri"/>
            </a:endParaRPr>
          </a:p>
        </p:txBody>
      </p:sp>
      <p:pic>
        <p:nvPicPr>
          <p:cNvPr id="77" name="Shape 77"/>
          <p:cNvPicPr preferRelativeResize="0"/>
          <p:nvPr/>
        </p:nvPicPr>
        <p:blipFill>
          <a:blip r:embed="rId3">
            <a:alphaModFix/>
          </a:blip>
          <a:stretch>
            <a:fillRect/>
          </a:stretch>
        </p:blipFill>
        <p:spPr>
          <a:xfrm>
            <a:off x="1133851" y="1417833"/>
            <a:ext cx="6876301" cy="5320400"/>
          </a:xfrm>
          <a:prstGeom prst="rect">
            <a:avLst/>
          </a:prstGeom>
          <a:noFill/>
          <a:ln>
            <a:noFill/>
          </a:ln>
        </p:spPr>
      </p:pic>
    </p:spTree>
    <p:extLst>
      <p:ext uri="{BB962C8B-B14F-4D97-AF65-F5344CB8AC3E}">
        <p14:creationId xmlns:p14="http://schemas.microsoft.com/office/powerpoint/2010/main" val="393520644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7200" y="274637"/>
            <a:ext cx="8229600" cy="1143200"/>
          </a:xfrm>
          <a:prstGeom prst="rect">
            <a:avLst/>
          </a:prstGeom>
        </p:spPr>
        <p:txBody>
          <a:bodyPr lIns="91425" tIns="91425" rIns="91425" bIns="91425" anchor="b" anchorCtr="0">
            <a:noAutofit/>
          </a:bodyPr>
          <a:lstStyle/>
          <a:p>
            <a:pPr lvl="0" rtl="0">
              <a:spcBef>
                <a:spcPts val="0"/>
              </a:spcBef>
              <a:buNone/>
            </a:pPr>
            <a:r>
              <a:rPr lang="en" sz="4400" b="0" dirty="0">
                <a:latin typeface="Calibri"/>
                <a:cs typeface="Calibri"/>
              </a:rPr>
              <a:t>R*CNN on PASCAL VOC Action</a:t>
            </a:r>
          </a:p>
        </p:txBody>
      </p:sp>
      <p:pic>
        <p:nvPicPr>
          <p:cNvPr id="83" name="Shape 83"/>
          <p:cNvPicPr preferRelativeResize="0"/>
          <p:nvPr/>
        </p:nvPicPr>
        <p:blipFill>
          <a:blip r:embed="rId3">
            <a:alphaModFix/>
          </a:blip>
          <a:stretch>
            <a:fillRect/>
          </a:stretch>
        </p:blipFill>
        <p:spPr>
          <a:xfrm>
            <a:off x="1064901" y="1266200"/>
            <a:ext cx="7014199" cy="5512667"/>
          </a:xfrm>
          <a:prstGeom prst="rect">
            <a:avLst/>
          </a:prstGeom>
          <a:noFill/>
          <a:ln>
            <a:noFill/>
          </a:ln>
        </p:spPr>
      </p:pic>
    </p:spTree>
    <p:extLst>
      <p:ext uri="{BB962C8B-B14F-4D97-AF65-F5344CB8AC3E}">
        <p14:creationId xmlns:p14="http://schemas.microsoft.com/office/powerpoint/2010/main" val="237917038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152400"/>
            <a:ext cx="8229600" cy="1143299"/>
          </a:xfrm>
          <a:prstGeom prst="rect">
            <a:avLst/>
          </a:prstGeom>
        </p:spPr>
        <p:txBody>
          <a:bodyPr lIns="91425" tIns="91425" rIns="91425" bIns="91425" anchor="b" anchorCtr="0">
            <a:noAutofit/>
          </a:bodyPr>
          <a:lstStyle/>
          <a:p>
            <a:pPr>
              <a:spcBef>
                <a:spcPts val="0"/>
              </a:spcBef>
              <a:buNone/>
            </a:pPr>
            <a:r>
              <a:rPr lang="en" sz="4000" dirty="0"/>
              <a:t>Visual Semantic Role </a:t>
            </a:r>
            <a:r>
              <a:rPr lang="en-US" sz="4000" dirty="0" smtClean="0"/>
              <a:t>Labeling</a:t>
            </a:r>
            <a:br>
              <a:rPr lang="en-US" sz="4000" dirty="0" smtClean="0"/>
            </a:br>
            <a:r>
              <a:rPr lang="en-US" sz="3200" dirty="0" smtClean="0"/>
              <a:t>Gupta &amp; Malik (2015)</a:t>
            </a:r>
            <a:endParaRPr lang="en" sz="3200" dirty="0"/>
          </a:p>
        </p:txBody>
      </p:sp>
      <p:sp>
        <p:nvSpPr>
          <p:cNvPr id="60" name="Shape 60"/>
          <p:cNvSpPr txBox="1">
            <a:spLocks noGrp="1"/>
          </p:cNvSpPr>
          <p:nvPr>
            <p:ph type="body" idx="1"/>
          </p:nvPr>
        </p:nvSpPr>
        <p:spPr>
          <a:prstGeom prst="rect">
            <a:avLst/>
          </a:prstGeom>
        </p:spPr>
        <p:txBody>
          <a:bodyPr lIns="91425" tIns="91425" rIns="91425" bIns="91425" anchor="t" anchorCtr="0">
            <a:noAutofit/>
          </a:bodyPr>
          <a:lstStyle/>
          <a:p>
            <a:pPr>
              <a:spcBef>
                <a:spcPts val="0"/>
              </a:spcBef>
              <a:buNone/>
            </a:pPr>
            <a:endParaRPr/>
          </a:p>
        </p:txBody>
      </p:sp>
      <p:pic>
        <p:nvPicPr>
          <p:cNvPr id="61" name="Shape 61"/>
          <p:cNvPicPr preferRelativeResize="0"/>
          <p:nvPr/>
        </p:nvPicPr>
        <p:blipFill>
          <a:blip r:embed="rId3">
            <a:alphaModFix/>
          </a:blip>
          <a:stretch>
            <a:fillRect/>
          </a:stretch>
        </p:blipFill>
        <p:spPr>
          <a:xfrm>
            <a:off x="990600" y="1186775"/>
            <a:ext cx="6729059" cy="5671225"/>
          </a:xfrm>
          <a:prstGeom prst="rect">
            <a:avLst/>
          </a:prstGeom>
          <a:noFill/>
          <a:ln>
            <a:noFill/>
          </a:ln>
        </p:spPr>
      </p:pic>
    </p:spTree>
    <p:extLst>
      <p:ext uri="{BB962C8B-B14F-4D97-AF65-F5344CB8AC3E}">
        <p14:creationId xmlns:p14="http://schemas.microsoft.com/office/powerpoint/2010/main" val="135324903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2-14 at 9.01.44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12" y="1143000"/>
            <a:ext cx="9144000" cy="5045476"/>
          </a:xfrm>
          <a:prstGeom prst="rect">
            <a:avLst/>
          </a:prstGeom>
        </p:spPr>
      </p:pic>
      <p:sp>
        <p:nvSpPr>
          <p:cNvPr id="3" name="Title 2"/>
          <p:cNvSpPr>
            <a:spLocks noGrp="1"/>
          </p:cNvSpPr>
          <p:nvPr>
            <p:ph type="title"/>
          </p:nvPr>
        </p:nvSpPr>
        <p:spPr>
          <a:xfrm>
            <a:off x="457200" y="152400"/>
            <a:ext cx="8229600" cy="1143000"/>
          </a:xfrm>
        </p:spPr>
        <p:txBody>
          <a:bodyPr/>
          <a:lstStyle/>
          <a:p>
            <a:r>
              <a:rPr lang="en-US" dirty="0" smtClean="0"/>
              <a:t>What we would like to infer…</a:t>
            </a:r>
            <a:endParaRPr lang="en-US" dirty="0"/>
          </a:p>
        </p:txBody>
      </p:sp>
      <p:sp>
        <p:nvSpPr>
          <p:cNvPr id="4" name="TextBox 3"/>
          <p:cNvSpPr txBox="1"/>
          <p:nvPr/>
        </p:nvSpPr>
        <p:spPr>
          <a:xfrm>
            <a:off x="457209" y="6172201"/>
            <a:ext cx="8252215" cy="523214"/>
          </a:xfrm>
          <a:prstGeom prst="rect">
            <a:avLst/>
          </a:prstGeom>
          <a:noFill/>
        </p:spPr>
        <p:txBody>
          <a:bodyPr wrap="none" lIns="91404" tIns="45704" rIns="91404" bIns="45704" rtlCol="0">
            <a:spAutoFit/>
          </a:bodyPr>
          <a:lstStyle/>
          <a:p>
            <a:r>
              <a:rPr lang="en-US" sz="2800" dirty="0"/>
              <a:t>Will person B put some money into Person C’s tip bag?</a:t>
            </a:r>
          </a:p>
        </p:txBody>
      </p:sp>
    </p:spTree>
    <p:extLst>
      <p:ext uri="{BB962C8B-B14F-4D97-AF65-F5344CB8AC3E}">
        <p14:creationId xmlns:p14="http://schemas.microsoft.com/office/powerpoint/2010/main" val="33726191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Phylogeny of Intelligence</a:t>
            </a:r>
            <a:endParaRPr lang="en-US" dirty="0"/>
          </a:p>
        </p:txBody>
      </p:sp>
      <p:sp>
        <p:nvSpPr>
          <p:cNvPr id="3" name="Content Placeholder 2"/>
          <p:cNvSpPr>
            <a:spLocks noGrp="1"/>
          </p:cNvSpPr>
          <p:nvPr>
            <p:ph idx="1"/>
          </p:nvPr>
        </p:nvSpPr>
        <p:spPr/>
        <p:txBody>
          <a:bodyPr/>
          <a:lstStyle/>
          <a:p>
            <a:r>
              <a:rPr lang="en-US" dirty="0" smtClean="0"/>
              <a:t>The Cambrian period (543-490 million </a:t>
            </a:r>
            <a:r>
              <a:rPr lang="en-US" dirty="0" err="1" smtClean="0"/>
              <a:t>yrs</a:t>
            </a:r>
            <a:r>
              <a:rPr lang="en-US" dirty="0" smtClean="0"/>
              <a:t> ago) led to the emergence of wide variety of  animal life. These animals had vision and locomotion capabilities.</a:t>
            </a:r>
          </a:p>
          <a:p>
            <a:r>
              <a:rPr lang="en-US" dirty="0" smtClean="0"/>
              <a:t>Sensory systems provide great benefits only when accompanied by the ability to move  - to find food, avoid predators etc.</a:t>
            </a:r>
          </a:p>
          <a:p>
            <a:pPr marL="0" indent="0">
              <a:buNone/>
            </a:pPr>
            <a:endParaRPr lang="en-US" dirty="0"/>
          </a:p>
        </p:txBody>
      </p:sp>
    </p:spTree>
    <p:extLst>
      <p:ext uri="{BB962C8B-B14F-4D97-AF65-F5344CB8AC3E}">
        <p14:creationId xmlns:p14="http://schemas.microsoft.com/office/powerpoint/2010/main" val="38177509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Perception</a:t>
            </a:r>
            <a:endParaRPr lang="en-US" dirty="0"/>
          </a:p>
        </p:txBody>
      </p:sp>
      <p:sp>
        <p:nvSpPr>
          <p:cNvPr id="3" name="Content Placeholder 2"/>
          <p:cNvSpPr>
            <a:spLocks noGrp="1"/>
          </p:cNvSpPr>
          <p:nvPr>
            <p:ph idx="1"/>
          </p:nvPr>
        </p:nvSpPr>
        <p:spPr/>
        <p:txBody>
          <a:bodyPr/>
          <a:lstStyle/>
          <a:p>
            <a:r>
              <a:rPr lang="en-US" dirty="0" smtClean="0"/>
              <a:t>Computers today have pitifully low “social intelligence”</a:t>
            </a:r>
          </a:p>
          <a:p>
            <a:r>
              <a:rPr lang="en-US" dirty="0" smtClean="0"/>
              <a:t>We need to understand the internal state of humans as they interact with each other and the external world</a:t>
            </a:r>
          </a:p>
          <a:p>
            <a:r>
              <a:rPr lang="en-US" dirty="0" smtClean="0"/>
              <a:t>Examples: emotional state, body language, current goals. </a:t>
            </a:r>
            <a:endParaRPr lang="en-US" dirty="0"/>
          </a:p>
        </p:txBody>
      </p:sp>
    </p:spTree>
    <p:extLst>
      <p:ext uri="{BB962C8B-B14F-4D97-AF65-F5344CB8AC3E}">
        <p14:creationId xmlns:p14="http://schemas.microsoft.com/office/powerpoint/2010/main" val="276318282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can’t do (yet)</a:t>
            </a:r>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smtClean="0"/>
              <a:t>The hierarchical structure of human behavior- movement, goals, actions and events</a:t>
            </a:r>
            <a:endParaRPr lang="en-US" dirty="0"/>
          </a:p>
        </p:txBody>
      </p:sp>
      <p:sp>
        <p:nvSpPr>
          <p:cNvPr id="4" name="TextBox 3"/>
          <p:cNvSpPr txBox="1"/>
          <p:nvPr/>
        </p:nvSpPr>
        <p:spPr>
          <a:xfrm>
            <a:off x="1024156" y="4430573"/>
            <a:ext cx="7181398" cy="769441"/>
          </a:xfrm>
          <a:prstGeom prst="rect">
            <a:avLst/>
          </a:prstGeom>
          <a:noFill/>
        </p:spPr>
        <p:txBody>
          <a:bodyPr wrap="none" rtlCol="0">
            <a:spAutoFit/>
          </a:bodyPr>
          <a:lstStyle/>
          <a:p>
            <a:r>
              <a:rPr lang="en-US" sz="4400" dirty="0" smtClean="0">
                <a:solidFill>
                  <a:srgbClr val="000090"/>
                </a:solidFill>
              </a:rPr>
              <a:t>ACTION = MOVEMENT + GOAL</a:t>
            </a:r>
            <a:endParaRPr lang="en-US" sz="4400" dirty="0">
              <a:solidFill>
                <a:srgbClr val="000090"/>
              </a:solidFill>
            </a:endParaRPr>
          </a:p>
        </p:txBody>
      </p:sp>
    </p:spTree>
    <p:extLst>
      <p:ext uri="{BB962C8B-B14F-4D97-AF65-F5344CB8AC3E}">
        <p14:creationId xmlns:p14="http://schemas.microsoft.com/office/powerpoint/2010/main" val="7257580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 Mental Models</a:t>
            </a:r>
            <a:endParaRPr lang="en-US" dirty="0"/>
          </a:p>
        </p:txBody>
      </p:sp>
      <p:pic>
        <p:nvPicPr>
          <p:cNvPr id="7" name="Content Placeholder 6" descr="Screen Shot 2016-04-02 at 10.57.19 AM.png"/>
          <p:cNvPicPr>
            <a:picLocks noGrp="1" noChangeAspect="1"/>
          </p:cNvPicPr>
          <p:nvPr>
            <p:ph sz="half" idx="1"/>
          </p:nvPr>
        </p:nvPicPr>
        <p:blipFill>
          <a:blip r:embed="rId2">
            <a:extLst>
              <a:ext uri="{28A0092B-C50C-407E-A947-70E740481C1C}">
                <a14:useLocalDpi xmlns:a14="http://schemas.microsoft.com/office/drawing/2010/main" val="0"/>
              </a:ext>
            </a:extLst>
          </a:blip>
          <a:srcRect l="-21861" r="-21861"/>
          <a:stretch>
            <a:fillRect/>
          </a:stretch>
        </p:blipFill>
        <p:spPr>
          <a:xfrm>
            <a:off x="-609600" y="1371600"/>
            <a:ext cx="4038600" cy="4525963"/>
          </a:xfrm>
        </p:spPr>
      </p:pic>
      <p:sp>
        <p:nvSpPr>
          <p:cNvPr id="6" name="Content Placeholder 5"/>
          <p:cNvSpPr>
            <a:spLocks noGrp="1"/>
          </p:cNvSpPr>
          <p:nvPr>
            <p:ph sz="half" idx="2"/>
          </p:nvPr>
        </p:nvSpPr>
        <p:spPr>
          <a:xfrm>
            <a:off x="2843071" y="1447800"/>
            <a:ext cx="6324600" cy="4876800"/>
          </a:xfrm>
        </p:spPr>
        <p:txBody>
          <a:bodyPr/>
          <a:lstStyle/>
          <a:p>
            <a:pPr marL="0" indent="0">
              <a:buNone/>
            </a:pPr>
            <a:r>
              <a:rPr lang="en-US" sz="2400" dirty="0" smtClean="0"/>
              <a:t>If the organism carries a `small</a:t>
            </a:r>
            <a:r>
              <a:rPr lang="en-US" sz="2400" i="1" dirty="0" smtClean="0"/>
              <a:t>-</a:t>
            </a:r>
            <a:r>
              <a:rPr lang="en-US" sz="2400" dirty="0" smtClean="0"/>
              <a:t>scale model’ of external reality and of its own possible actions within its head, it is able to try out various alternatives, conclude which is the best of them, react to future situations before they arise, utilize the knowledge of past events in dealing with the present and the future, and in every way to react in a much fuller, safer, and more competent manner to the emergencies which face it (</a:t>
            </a:r>
            <a:r>
              <a:rPr lang="en-US" sz="2400" dirty="0" err="1" smtClean="0"/>
              <a:t>Craik</a:t>
            </a:r>
            <a:r>
              <a:rPr lang="en-US" sz="2400" dirty="0" smtClean="0"/>
              <a:t>, 1943,Ch. 5, p.61)</a:t>
            </a:r>
            <a:endParaRPr lang="en-US" sz="2400" dirty="0"/>
          </a:p>
        </p:txBody>
      </p:sp>
      <p:sp>
        <p:nvSpPr>
          <p:cNvPr id="11" name="TextBox 10"/>
          <p:cNvSpPr txBox="1"/>
          <p:nvPr/>
        </p:nvSpPr>
        <p:spPr>
          <a:xfrm>
            <a:off x="386161" y="5903893"/>
            <a:ext cx="7474297" cy="954107"/>
          </a:xfrm>
          <a:prstGeom prst="rect">
            <a:avLst/>
          </a:prstGeom>
          <a:noFill/>
        </p:spPr>
        <p:txBody>
          <a:bodyPr wrap="none" rtlCol="0">
            <a:spAutoFit/>
          </a:bodyPr>
          <a:lstStyle/>
          <a:p>
            <a:r>
              <a:rPr lang="en-US" sz="2800" dirty="0" smtClean="0">
                <a:solidFill>
                  <a:srgbClr val="FF0000"/>
                </a:solidFill>
                <a:latin typeface="+mn-lt"/>
              </a:rPr>
              <a:t>Modern Control theory (</a:t>
            </a:r>
            <a:r>
              <a:rPr lang="en-US" sz="2800" dirty="0" err="1" smtClean="0">
                <a:solidFill>
                  <a:srgbClr val="FF0000"/>
                </a:solidFill>
                <a:latin typeface="+mn-lt"/>
              </a:rPr>
              <a:t>Kalman</a:t>
            </a:r>
            <a:r>
              <a:rPr lang="en-US" sz="2800" dirty="0" smtClean="0">
                <a:solidFill>
                  <a:srgbClr val="FF0000"/>
                </a:solidFill>
                <a:latin typeface="+mn-lt"/>
              </a:rPr>
              <a:t> et al) uses a state</a:t>
            </a:r>
          </a:p>
          <a:p>
            <a:r>
              <a:rPr lang="en-US" sz="2800" dirty="0" smtClean="0">
                <a:solidFill>
                  <a:srgbClr val="FF0000"/>
                </a:solidFill>
                <a:latin typeface="+mn-lt"/>
              </a:rPr>
              <a:t> space formalism to </a:t>
            </a:r>
            <a:r>
              <a:rPr lang="en-US" sz="2800" smtClean="0">
                <a:solidFill>
                  <a:srgbClr val="FF0000"/>
                </a:solidFill>
                <a:latin typeface="+mn-lt"/>
              </a:rPr>
              <a:t>achieve this.</a:t>
            </a:r>
            <a:endParaRPr lang="en-US" sz="2800" dirty="0">
              <a:solidFill>
                <a:srgbClr val="FF0000"/>
              </a:solidFill>
              <a:latin typeface="+mn-lt"/>
            </a:endParaRPr>
          </a:p>
        </p:txBody>
      </p:sp>
    </p:spTree>
    <p:extLst>
      <p:ext uri="{BB962C8B-B14F-4D97-AF65-F5344CB8AC3E}">
        <p14:creationId xmlns:p14="http://schemas.microsoft.com/office/powerpoint/2010/main" val="301579339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F02224-B58C-7940-BA9B-259C38A8F6C8}" type="slidenum">
              <a:rPr lang="en-US" smtClean="0"/>
              <a:t>53</a:t>
            </a:fld>
            <a:endParaRPr lang="en-US" dirty="0"/>
          </a:p>
        </p:txBody>
      </p:sp>
      <p:pic>
        <p:nvPicPr>
          <p:cNvPr id="3" name="Picture 2" descr="mother_tea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712" y="184203"/>
            <a:ext cx="4196694" cy="2852441"/>
          </a:xfrm>
          <a:prstGeom prst="rect">
            <a:avLst/>
          </a:prstGeom>
        </p:spPr>
      </p:pic>
      <p:grpSp>
        <p:nvGrpSpPr>
          <p:cNvPr id="5" name="Group 4"/>
          <p:cNvGrpSpPr/>
          <p:nvPr/>
        </p:nvGrpSpPr>
        <p:grpSpPr>
          <a:xfrm>
            <a:off x="1903916" y="3768153"/>
            <a:ext cx="5025985" cy="3062194"/>
            <a:chOff x="29230" y="1624662"/>
            <a:chExt cx="8762986" cy="4540896"/>
          </a:xfrm>
        </p:grpSpPr>
        <p:grpSp>
          <p:nvGrpSpPr>
            <p:cNvPr id="6" name="Group 5"/>
            <p:cNvGrpSpPr/>
            <p:nvPr/>
          </p:nvGrpSpPr>
          <p:grpSpPr>
            <a:xfrm>
              <a:off x="29230" y="1972409"/>
              <a:ext cx="4364857" cy="3706368"/>
              <a:chOff x="248200" y="1987008"/>
              <a:chExt cx="4364857" cy="3706368"/>
            </a:xfrm>
          </p:grpSpPr>
          <p:pic>
            <p:nvPicPr>
              <p:cNvPr id="9" name="Picture 8" descr="baby-crad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00" y="1987008"/>
                <a:ext cx="4230624" cy="3706368"/>
              </a:xfrm>
              <a:prstGeom prst="rect">
                <a:avLst/>
              </a:prstGeom>
            </p:spPr>
          </p:pic>
          <p:sp>
            <p:nvSpPr>
              <p:cNvPr id="10" name="Rectangle 9"/>
              <p:cNvSpPr/>
              <p:nvPr/>
            </p:nvSpPr>
            <p:spPr>
              <a:xfrm>
                <a:off x="3751758" y="1987008"/>
                <a:ext cx="861299" cy="84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baby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023" y="1624662"/>
              <a:ext cx="3887193" cy="2186546"/>
            </a:xfrm>
            <a:prstGeom prst="rect">
              <a:avLst/>
            </a:prstGeom>
          </p:spPr>
        </p:pic>
        <p:pic>
          <p:nvPicPr>
            <p:cNvPr id="8" name="Picture 7" descr="bab1-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776" y="3970998"/>
              <a:ext cx="3901440" cy="2194560"/>
            </a:xfrm>
            <a:prstGeom prst="rect">
              <a:avLst/>
            </a:prstGeom>
          </p:spPr>
        </p:pic>
      </p:grpSp>
      <p:sp>
        <p:nvSpPr>
          <p:cNvPr id="12" name="TextBox 11"/>
          <p:cNvSpPr txBox="1"/>
          <p:nvPr/>
        </p:nvSpPr>
        <p:spPr>
          <a:xfrm>
            <a:off x="116790" y="934352"/>
            <a:ext cx="1830920" cy="1569660"/>
          </a:xfrm>
          <a:prstGeom prst="rect">
            <a:avLst/>
          </a:prstGeom>
          <a:noFill/>
        </p:spPr>
        <p:txBody>
          <a:bodyPr wrap="square" rtlCol="0">
            <a:spAutoFit/>
          </a:bodyPr>
          <a:lstStyle/>
          <a:p>
            <a:pPr algn="ctr"/>
            <a:r>
              <a:rPr lang="en-US" sz="3200" dirty="0" smtClean="0">
                <a:solidFill>
                  <a:srgbClr val="FF0000"/>
                </a:solidFill>
              </a:rPr>
              <a:t>External Teacher Signal</a:t>
            </a:r>
            <a:endParaRPr lang="en-US" sz="3200" dirty="0">
              <a:solidFill>
                <a:srgbClr val="FF0000"/>
              </a:solidFill>
            </a:endParaRPr>
          </a:p>
        </p:txBody>
      </p:sp>
      <p:sp>
        <p:nvSpPr>
          <p:cNvPr id="13" name="TextBox 12"/>
          <p:cNvSpPr txBox="1"/>
          <p:nvPr/>
        </p:nvSpPr>
        <p:spPr>
          <a:xfrm>
            <a:off x="6" y="4590574"/>
            <a:ext cx="1830920" cy="1569660"/>
          </a:xfrm>
          <a:prstGeom prst="rect">
            <a:avLst/>
          </a:prstGeom>
          <a:noFill/>
        </p:spPr>
        <p:txBody>
          <a:bodyPr wrap="square" rtlCol="0">
            <a:spAutoFit/>
          </a:bodyPr>
          <a:lstStyle/>
          <a:p>
            <a:pPr algn="ctr"/>
            <a:r>
              <a:rPr lang="en-US" sz="3200" dirty="0" smtClean="0">
                <a:solidFill>
                  <a:srgbClr val="0000FF"/>
                </a:solidFill>
              </a:rPr>
              <a:t>Internal</a:t>
            </a:r>
          </a:p>
          <a:p>
            <a:pPr algn="ctr"/>
            <a:r>
              <a:rPr lang="en-US" sz="3200" dirty="0" smtClean="0">
                <a:solidFill>
                  <a:srgbClr val="0000FF"/>
                </a:solidFill>
              </a:rPr>
              <a:t>Teacher Signal</a:t>
            </a:r>
            <a:endParaRPr lang="en-US" sz="3200" dirty="0">
              <a:solidFill>
                <a:srgbClr val="0000FF"/>
              </a:solidFill>
            </a:endParaRPr>
          </a:p>
        </p:txBody>
      </p:sp>
      <p:cxnSp>
        <p:nvCxnSpPr>
          <p:cNvPr id="15" name="Straight Connector 14"/>
          <p:cNvCxnSpPr/>
          <p:nvPr/>
        </p:nvCxnSpPr>
        <p:spPr>
          <a:xfrm>
            <a:off x="306564" y="3401628"/>
            <a:ext cx="8656782" cy="0"/>
          </a:xfrm>
          <a:prstGeom prst="line">
            <a:avLst/>
          </a:prstGeom>
          <a:ln w="5715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956358" y="4793177"/>
            <a:ext cx="2214099" cy="1077218"/>
          </a:xfrm>
          <a:prstGeom prst="rect">
            <a:avLst/>
          </a:prstGeom>
          <a:noFill/>
        </p:spPr>
        <p:txBody>
          <a:bodyPr wrap="square" rtlCol="0">
            <a:spAutoFit/>
          </a:bodyPr>
          <a:lstStyle/>
          <a:p>
            <a:pPr algn="ctr"/>
            <a:r>
              <a:rPr lang="en-US" sz="3200" dirty="0" smtClean="0">
                <a:solidFill>
                  <a:srgbClr val="000000"/>
                </a:solidFill>
              </a:rPr>
              <a:t>Self</a:t>
            </a:r>
          </a:p>
          <a:p>
            <a:pPr algn="ctr"/>
            <a:r>
              <a:rPr lang="en-US" sz="3200" dirty="0" smtClean="0">
                <a:solidFill>
                  <a:srgbClr val="000000"/>
                </a:solidFill>
              </a:rPr>
              <a:t>Supervision</a:t>
            </a:r>
            <a:endParaRPr lang="en-US" sz="3200" dirty="0">
              <a:solidFill>
                <a:srgbClr val="000000"/>
              </a:solidFill>
            </a:endParaRPr>
          </a:p>
        </p:txBody>
      </p:sp>
      <p:sp>
        <p:nvSpPr>
          <p:cNvPr id="18" name="TextBox 17"/>
          <p:cNvSpPr txBox="1"/>
          <p:nvPr/>
        </p:nvSpPr>
        <p:spPr>
          <a:xfrm>
            <a:off x="6839574" y="1076774"/>
            <a:ext cx="2214099" cy="1077218"/>
          </a:xfrm>
          <a:prstGeom prst="rect">
            <a:avLst/>
          </a:prstGeom>
          <a:noFill/>
        </p:spPr>
        <p:txBody>
          <a:bodyPr wrap="square" rtlCol="0">
            <a:spAutoFit/>
          </a:bodyPr>
          <a:lstStyle/>
          <a:p>
            <a:pPr algn="ctr"/>
            <a:r>
              <a:rPr lang="en-US" sz="3200" dirty="0" smtClean="0"/>
              <a:t>External</a:t>
            </a:r>
          </a:p>
          <a:p>
            <a:pPr algn="ctr"/>
            <a:r>
              <a:rPr lang="en-US" sz="3200" dirty="0" smtClean="0"/>
              <a:t>Supervision</a:t>
            </a:r>
            <a:endParaRPr lang="en-US" sz="3200" dirty="0"/>
          </a:p>
        </p:txBody>
      </p:sp>
    </p:spTree>
    <p:extLst>
      <p:ext uri="{BB962C8B-B14F-4D97-AF65-F5344CB8AC3E}">
        <p14:creationId xmlns:p14="http://schemas.microsoft.com/office/powerpoint/2010/main" val="74402414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2-08 at 1.01.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92200"/>
            <a:ext cx="5829300" cy="5765800"/>
          </a:xfrm>
          <a:prstGeom prst="rect">
            <a:avLst/>
          </a:prstGeom>
        </p:spPr>
      </p:pic>
      <p:sp>
        <p:nvSpPr>
          <p:cNvPr id="9" name="Title 8"/>
          <p:cNvSpPr>
            <a:spLocks noGrp="1"/>
          </p:cNvSpPr>
          <p:nvPr>
            <p:ph type="title"/>
          </p:nvPr>
        </p:nvSpPr>
        <p:spPr>
          <a:xfrm>
            <a:off x="-304800" y="0"/>
            <a:ext cx="9448800" cy="1143000"/>
          </a:xfrm>
        </p:spPr>
        <p:txBody>
          <a:bodyPr/>
          <a:lstStyle/>
          <a:p>
            <a:r>
              <a:rPr lang="en-US" sz="3200" dirty="0" smtClean="0"/>
              <a:t>Computing Machinery and Intelligence</a:t>
            </a:r>
            <a:br>
              <a:rPr lang="en-US" sz="3200" dirty="0" smtClean="0"/>
            </a:br>
            <a:r>
              <a:rPr lang="en-US" sz="3200" dirty="0" smtClean="0"/>
              <a:t>Turing (1950)</a:t>
            </a:r>
            <a:endParaRPr lang="en-US" sz="3200" dirty="0"/>
          </a:p>
        </p:txBody>
      </p:sp>
    </p:spTree>
    <p:extLst>
      <p:ext uri="{BB962C8B-B14F-4D97-AF65-F5344CB8AC3E}">
        <p14:creationId xmlns:p14="http://schemas.microsoft.com/office/powerpoint/2010/main" val="316161234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6437"/>
            <a:ext cx="8229600" cy="1143000"/>
          </a:xfrm>
        </p:spPr>
        <p:txBody>
          <a:bodyPr>
            <a:normAutofit fontScale="90000"/>
          </a:bodyPr>
          <a:lstStyle/>
          <a:p>
            <a:r>
              <a:rPr lang="en-US" sz="4000" dirty="0" smtClean="0"/>
              <a:t>The Development of Embodied Cognition: Six Lessons from Babies</a:t>
            </a:r>
            <a:r>
              <a:rPr lang="en-US" dirty="0" smtClean="0"/>
              <a:t/>
            </a:r>
            <a:br>
              <a:rPr lang="en-US" dirty="0" smtClean="0"/>
            </a:br>
            <a:r>
              <a:rPr lang="en-US" sz="4000" dirty="0" smtClean="0">
                <a:solidFill>
                  <a:srgbClr val="0000FF"/>
                </a:solidFill>
              </a:rPr>
              <a:t>Linda Smith &amp; Michael Gasser</a:t>
            </a:r>
            <a:br>
              <a:rPr lang="en-US" sz="4000" dirty="0" smtClean="0">
                <a:solidFill>
                  <a:srgbClr val="0000FF"/>
                </a:solidFill>
              </a:rPr>
            </a:br>
            <a:endParaRPr lang="en-US" sz="4000" dirty="0">
              <a:solidFill>
                <a:srgbClr val="0000FF"/>
              </a:solidFill>
            </a:endParaRPr>
          </a:p>
        </p:txBody>
      </p:sp>
      <p:sp>
        <p:nvSpPr>
          <p:cNvPr id="3" name="Content Placeholder 2"/>
          <p:cNvSpPr>
            <a:spLocks noGrp="1"/>
          </p:cNvSpPr>
          <p:nvPr>
            <p:ph idx="1"/>
          </p:nvPr>
        </p:nvSpPr>
        <p:spPr>
          <a:xfrm>
            <a:off x="279680" y="1709437"/>
            <a:ext cx="8229600" cy="4525963"/>
          </a:xfrm>
        </p:spPr>
        <p:txBody>
          <a:bodyPr/>
          <a:lstStyle/>
          <a:p>
            <a:pPr marL="0" indent="0">
              <a:buNone/>
            </a:pPr>
            <a:endParaRPr lang="en-US" dirty="0" smtClean="0"/>
          </a:p>
          <a:p>
            <a:pPr marL="0" indent="0">
              <a:buNone/>
            </a:pPr>
            <a:endParaRPr lang="en-US" dirty="0"/>
          </a:p>
        </p:txBody>
      </p:sp>
      <p:pic>
        <p:nvPicPr>
          <p:cNvPr id="4" name="Picture 3" descr="Screen Shot 2015-12-17 at 4.23.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8074"/>
            <a:ext cx="9067800" cy="3441700"/>
          </a:xfrm>
          <a:prstGeom prst="rect">
            <a:avLst/>
          </a:prstGeom>
        </p:spPr>
      </p:pic>
    </p:spTree>
    <p:extLst>
      <p:ext uri="{BB962C8B-B14F-4D97-AF65-F5344CB8AC3E}">
        <p14:creationId xmlns:p14="http://schemas.microsoft.com/office/powerpoint/2010/main" val="172384464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Six Lessons</a:t>
            </a:r>
            <a:endParaRPr lang="en-US" dirty="0"/>
          </a:p>
        </p:txBody>
      </p:sp>
      <p:sp>
        <p:nvSpPr>
          <p:cNvPr id="3" name="Content Placeholder 2"/>
          <p:cNvSpPr>
            <a:spLocks noGrp="1"/>
          </p:cNvSpPr>
          <p:nvPr>
            <p:ph idx="1"/>
          </p:nvPr>
        </p:nvSpPr>
        <p:spPr/>
        <p:txBody>
          <a:bodyPr>
            <a:normAutofit/>
          </a:bodyPr>
          <a:lstStyle/>
          <a:p>
            <a:r>
              <a:rPr lang="en-US" dirty="0" smtClean="0"/>
              <a:t>Be multi-modal</a:t>
            </a:r>
          </a:p>
          <a:p>
            <a:r>
              <a:rPr lang="en-US" dirty="0" smtClean="0"/>
              <a:t>Be incremental</a:t>
            </a:r>
          </a:p>
          <a:p>
            <a:r>
              <a:rPr lang="en-US" dirty="0" smtClean="0"/>
              <a:t>Be physical</a:t>
            </a:r>
          </a:p>
          <a:p>
            <a:r>
              <a:rPr lang="en-US" dirty="0" smtClean="0"/>
              <a:t>Explore</a:t>
            </a:r>
          </a:p>
          <a:p>
            <a:r>
              <a:rPr lang="en-US" dirty="0" smtClean="0"/>
              <a:t>Be social</a:t>
            </a:r>
          </a:p>
          <a:p>
            <a:r>
              <a:rPr lang="en-US" dirty="0" smtClean="0"/>
              <a:t>Use language</a:t>
            </a:r>
          </a:p>
        </p:txBody>
      </p:sp>
    </p:spTree>
    <p:extLst>
      <p:ext uri="{BB962C8B-B14F-4D97-AF65-F5344CB8AC3E}">
        <p14:creationId xmlns:p14="http://schemas.microsoft.com/office/powerpoint/2010/main" val="157888716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hope you enjoy the course!</a:t>
            </a:r>
            <a:endParaRPr lang="en-US" dirty="0"/>
          </a:p>
        </p:txBody>
      </p:sp>
    </p:spTree>
    <p:extLst>
      <p:ext uri="{BB962C8B-B14F-4D97-AF65-F5344CB8AC3E}">
        <p14:creationId xmlns:p14="http://schemas.microsoft.com/office/powerpoint/2010/main" val="3103786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1099571"/>
          </a:xfrm>
        </p:spPr>
        <p:txBody>
          <a:bodyPr>
            <a:normAutofit fontScale="90000"/>
          </a:bodyPr>
          <a:lstStyle/>
          <a:p>
            <a:r>
              <a:rPr lang="en-US" sz="3100" dirty="0" smtClean="0"/>
              <a:t>If you don’t need to move you don’t need an eye or a brain!</a:t>
            </a:r>
            <a:br>
              <a:rPr lang="en-US" sz="3100" dirty="0" smtClean="0"/>
            </a:br>
            <a:r>
              <a:rPr lang="en-US" sz="1800" dirty="0" smtClean="0"/>
              <a:t>https</a:t>
            </a:r>
            <a:r>
              <a:rPr lang="en-US" sz="1800" dirty="0"/>
              <a:t>://</a:t>
            </a:r>
            <a:r>
              <a:rPr lang="en-US" sz="1800" dirty="0" err="1"/>
              <a:t>goodheartextremescience.wordpress.com</a:t>
            </a:r>
            <a:r>
              <a:rPr lang="en-US" sz="1800" dirty="0"/>
              <a:t>/2010/01/27/meet-the-creature-that-eats-its-own-brain/</a:t>
            </a:r>
          </a:p>
        </p:txBody>
      </p:sp>
      <p:sp>
        <p:nvSpPr>
          <p:cNvPr id="5" name="Slide Number Placeholder 4"/>
          <p:cNvSpPr>
            <a:spLocks noGrp="1"/>
          </p:cNvSpPr>
          <p:nvPr>
            <p:ph type="sldNum" sz="quarter" idx="12"/>
          </p:nvPr>
        </p:nvSpPr>
        <p:spPr/>
        <p:txBody>
          <a:bodyPr/>
          <a:lstStyle/>
          <a:p>
            <a:fld id="{26F02224-B58C-7940-BA9B-259C38A8F6C8}" type="slidenum">
              <a:rPr lang="en-US" smtClean="0"/>
              <a:t>6</a:t>
            </a:fld>
            <a:endParaRPr lang="en-US"/>
          </a:p>
        </p:txBody>
      </p:sp>
      <p:pic>
        <p:nvPicPr>
          <p:cNvPr id="7" name="Picture 6" descr="Screen Shot 2016-06-25 at 12.12.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92" y="1035416"/>
            <a:ext cx="7142735" cy="5686059"/>
          </a:xfrm>
          <a:prstGeom prst="rect">
            <a:avLst/>
          </a:prstGeom>
        </p:spPr>
      </p:pic>
    </p:spTree>
    <p:extLst>
      <p:ext uri="{BB962C8B-B14F-4D97-AF65-F5344CB8AC3E}">
        <p14:creationId xmlns:p14="http://schemas.microsoft.com/office/powerpoint/2010/main" val="12132574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83600" cy="1143000"/>
          </a:xfrm>
        </p:spPr>
        <p:txBody>
          <a:bodyPr>
            <a:normAutofit fontScale="90000"/>
          </a:bodyPr>
          <a:lstStyle/>
          <a:p>
            <a:r>
              <a:rPr lang="en-US" dirty="0"/>
              <a:t>H</a:t>
            </a:r>
            <a:r>
              <a:rPr lang="en-US" dirty="0" smtClean="0"/>
              <a:t>ominid evolution in last 5 million years</a:t>
            </a:r>
            <a:endParaRPr lang="en-US" dirty="0"/>
          </a:p>
        </p:txBody>
      </p:sp>
      <p:sp>
        <p:nvSpPr>
          <p:cNvPr id="3" name="Content Placeholder 2"/>
          <p:cNvSpPr>
            <a:spLocks noGrp="1"/>
          </p:cNvSpPr>
          <p:nvPr>
            <p:ph idx="1"/>
          </p:nvPr>
        </p:nvSpPr>
        <p:spPr/>
        <p:txBody>
          <a:bodyPr>
            <a:normAutofit/>
          </a:bodyPr>
          <a:lstStyle/>
          <a:p>
            <a:r>
              <a:rPr lang="en-US" dirty="0" smtClean="0"/>
              <a:t>Bipedalism freed the hand for tool making.</a:t>
            </a:r>
            <a:r>
              <a:rPr lang="en-US" dirty="0"/>
              <a:t> </a:t>
            </a:r>
            <a:r>
              <a:rPr lang="en-US" dirty="0" smtClean="0"/>
              <a:t>Dexterous hands coevolved with larger brains.</a:t>
            </a:r>
          </a:p>
          <a:p>
            <a:pPr marL="0" indent="0">
              <a:buNone/>
            </a:pPr>
            <a:endParaRPr lang="en-US" dirty="0" smtClean="0"/>
          </a:p>
          <a:p>
            <a:r>
              <a:rPr lang="en-US" dirty="0" smtClean="0"/>
              <a:t>Anaxagoras: It is because of his being armed with hands that man is the most intelligent animal</a:t>
            </a:r>
          </a:p>
        </p:txBody>
      </p:sp>
      <p:pic>
        <p:nvPicPr>
          <p:cNvPr id="4" name="Picture 3" descr="Screen Shot 2016-07-10 at 2.25.55 PM.png"/>
          <p:cNvPicPr>
            <a:picLocks noChangeAspect="1"/>
          </p:cNvPicPr>
          <p:nvPr/>
        </p:nvPicPr>
        <p:blipFill rotWithShape="1">
          <a:blip r:embed="rId2">
            <a:extLst>
              <a:ext uri="{28A0092B-C50C-407E-A947-70E740481C1C}">
                <a14:useLocalDpi xmlns:a14="http://schemas.microsoft.com/office/drawing/2010/main" val="0"/>
              </a:ext>
            </a:extLst>
          </a:blip>
          <a:srcRect t="43248"/>
          <a:stretch/>
        </p:blipFill>
        <p:spPr>
          <a:xfrm>
            <a:off x="660852" y="5007755"/>
            <a:ext cx="8025948" cy="921371"/>
          </a:xfrm>
          <a:prstGeom prst="rect">
            <a:avLst/>
          </a:prstGeom>
        </p:spPr>
      </p:pic>
    </p:spTree>
    <p:extLst>
      <p:ext uri="{BB962C8B-B14F-4D97-AF65-F5344CB8AC3E}">
        <p14:creationId xmlns:p14="http://schemas.microsoft.com/office/powerpoint/2010/main" val="32196101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Origins of Language (from Trask)</a:t>
            </a:r>
            <a:endParaRPr lang="en-US" dirty="0"/>
          </a:p>
        </p:txBody>
      </p:sp>
      <p:pic>
        <p:nvPicPr>
          <p:cNvPr id="4" name="Content Placeholder 3" descr="Scan 4.jpe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34597" r="-34597"/>
          <a:stretch/>
        </p:blipFill>
        <p:spPr>
          <a:xfrm rot="5400000">
            <a:off x="4" y="-360251"/>
            <a:ext cx="9110663" cy="8588376"/>
          </a:xfrm>
        </p:spPr>
      </p:pic>
    </p:spTree>
    <p:extLst>
      <p:ext uri="{BB962C8B-B14F-4D97-AF65-F5344CB8AC3E}">
        <p14:creationId xmlns:p14="http://schemas.microsoft.com/office/powerpoint/2010/main" val="37256461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evolutionary progression</a:t>
            </a:r>
            <a:endParaRPr lang="en-US" dirty="0"/>
          </a:p>
        </p:txBody>
      </p:sp>
      <p:sp>
        <p:nvSpPr>
          <p:cNvPr id="4" name="Content Placeholder 3"/>
          <p:cNvSpPr>
            <a:spLocks noGrp="1"/>
          </p:cNvSpPr>
          <p:nvPr>
            <p:ph idx="1"/>
          </p:nvPr>
        </p:nvSpPr>
        <p:spPr/>
        <p:txBody>
          <a:bodyPr/>
          <a:lstStyle/>
          <a:p>
            <a:r>
              <a:rPr lang="en-US" dirty="0" smtClean="0"/>
              <a:t>Vision and Locomotion</a:t>
            </a:r>
          </a:p>
          <a:p>
            <a:r>
              <a:rPr lang="en-US" dirty="0" smtClean="0"/>
              <a:t>Manipulation</a:t>
            </a:r>
          </a:p>
          <a:p>
            <a:r>
              <a:rPr lang="en-US" dirty="0" smtClean="0"/>
              <a:t>Language</a:t>
            </a:r>
          </a:p>
          <a:p>
            <a:pPr marL="0" indent="0">
              <a:buNone/>
            </a:pPr>
            <a:r>
              <a:rPr lang="en-US" dirty="0" smtClean="0">
                <a:solidFill>
                  <a:srgbClr val="FF0000"/>
                </a:solidFill>
              </a:rPr>
              <a:t>Successes in AI seem to follow the same order!</a:t>
            </a:r>
            <a:endParaRPr lang="en-US" dirty="0">
              <a:solidFill>
                <a:srgbClr val="FF0000"/>
              </a:solidFill>
            </a:endParaRPr>
          </a:p>
        </p:txBody>
      </p:sp>
    </p:spTree>
    <p:extLst>
      <p:ext uri="{BB962C8B-B14F-4D97-AF65-F5344CB8AC3E}">
        <p14:creationId xmlns:p14="http://schemas.microsoft.com/office/powerpoint/2010/main" val="32134825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2772</TotalTime>
  <Words>1322</Words>
  <Application>Microsoft Macintosh PowerPoint</Application>
  <PresentationFormat>On-screen Show (4:3)</PresentationFormat>
  <Paragraphs>191</Paragraphs>
  <Slides>57</Slides>
  <Notes>20</Notes>
  <HiddenSlides>0</HiddenSlides>
  <MMClips>2</MMClips>
  <ScaleCrop>false</ScaleCrop>
  <HeadingPairs>
    <vt:vector size="4" baseType="variant">
      <vt:variant>
        <vt:lpstr>Theme</vt:lpstr>
      </vt:variant>
      <vt:variant>
        <vt:i4>5</vt:i4>
      </vt:variant>
      <vt:variant>
        <vt:lpstr>Slide Titles</vt:lpstr>
      </vt:variant>
      <vt:variant>
        <vt:i4>57</vt:i4>
      </vt:variant>
    </vt:vector>
  </HeadingPairs>
  <TitlesOfParts>
    <vt:vector size="62" baseType="lpstr">
      <vt:lpstr>Office Theme</vt:lpstr>
      <vt:lpstr>1_Office Theme</vt:lpstr>
      <vt:lpstr>2_Office Theme</vt:lpstr>
      <vt:lpstr>3_Office Theme</vt:lpstr>
      <vt:lpstr>4_Office Theme</vt:lpstr>
      <vt:lpstr>Introduction to Computer Vision The Three R’s</vt:lpstr>
      <vt:lpstr>Moravec’s argument(1998)  ROBOT: Mere Machine To Transcendent Mind</vt:lpstr>
      <vt:lpstr>PowerPoint Presentation</vt:lpstr>
      <vt:lpstr>Embodied Cognition</vt:lpstr>
      <vt:lpstr>Phylogeny of Intelligence</vt:lpstr>
      <vt:lpstr>If you don’t need to move you don’t need an eye or a brain! https://goodheartextremescience.wordpress.com/2010/01/27/meet-the-creature-that-eats-its-own-brain/</vt:lpstr>
      <vt:lpstr>Hominid evolution in last 5 million years</vt:lpstr>
      <vt:lpstr>Origins of Language (from Trask)</vt:lpstr>
      <vt:lpstr>The evolutionary progression</vt:lpstr>
      <vt:lpstr>Recognition, Reconstruction &amp; Reorganization</vt:lpstr>
      <vt:lpstr>The Three R’s of Vision</vt:lpstr>
      <vt:lpstr>PowerPoint Presentation</vt:lpstr>
      <vt:lpstr>Some problems that we can solve…</vt:lpstr>
      <vt:lpstr>Six decades  of computer vision </vt:lpstr>
      <vt:lpstr>Binocular Stereopsis</vt:lpstr>
      <vt:lpstr>Optical flow is a basic cue for all animals </vt:lpstr>
      <vt:lpstr>Epipolar  geometry for cameras in general position</vt:lpstr>
      <vt:lpstr>Some Pictorial Cues</vt:lpstr>
      <vt:lpstr>Shading</vt:lpstr>
      <vt:lpstr>Cast Shadows</vt:lpstr>
      <vt:lpstr>PowerPoint Presentation</vt:lpstr>
      <vt:lpstr>Reconstructing the great indoors…</vt:lpstr>
      <vt:lpstr>ShapeNet (Stanford &amp; Princeton)</vt:lpstr>
      <vt:lpstr>The Three R’s of Vision</vt:lpstr>
      <vt:lpstr>PowerPoint Presentation</vt:lpstr>
      <vt:lpstr>The Visual Pathway</vt:lpstr>
      <vt:lpstr>PowerPoint Presentation</vt:lpstr>
      <vt:lpstr>Block Diagram of the Primate Visual System</vt:lpstr>
      <vt:lpstr>Feed-forward model of the ventral stream</vt:lpstr>
      <vt:lpstr>PowerPoint Presentation</vt:lpstr>
      <vt:lpstr>Convolutional Neural Networks (LeCun et al )  Used backpropagation to train the weights in this architecture</vt:lpstr>
      <vt:lpstr>The Three R’s of Vision</vt:lpstr>
      <vt:lpstr>The Three R’s of Vision</vt:lpstr>
      <vt:lpstr>Bottom-up grouping as input to recognition</vt:lpstr>
      <vt:lpstr>R-CNN: Regions with CNN features Girshick, Donahue, Darrell &amp; Malik (CVPR 2014)</vt:lpstr>
      <vt:lpstr>Fast R-CNN (Girshick, 2015)   R-CNN with SPP features, no need to warp individual windows</vt:lpstr>
      <vt:lpstr>Current systems can do remarkably well in detecting objects</vt:lpstr>
      <vt:lpstr>PowerPoint Presentation</vt:lpstr>
      <vt:lpstr>How about the other direction…</vt:lpstr>
      <vt:lpstr>Recognition Helps Reorganization</vt:lpstr>
      <vt:lpstr>Mask R-CNN : He, Gkioxari, Dollar &amp; Girshick (2017)</vt:lpstr>
      <vt:lpstr>PowerPoint Presentation</vt:lpstr>
      <vt:lpstr>End-to-end Recovery of Human Shape and Pose </vt:lpstr>
      <vt:lpstr>Our representation</vt:lpstr>
      <vt:lpstr>PowerPoint Presentation</vt:lpstr>
      <vt:lpstr>R*CNN (Gkioxari et al)</vt:lpstr>
      <vt:lpstr>R*CNN on PASCAL VOC Action</vt:lpstr>
      <vt:lpstr>Visual Semantic Role Labeling Gupta &amp; Malik (2015)</vt:lpstr>
      <vt:lpstr>What we would like to infer…</vt:lpstr>
      <vt:lpstr>Social Perception</vt:lpstr>
      <vt:lpstr>What we can’t do (yet)</vt:lpstr>
      <vt:lpstr>On Mental Models</vt:lpstr>
      <vt:lpstr>PowerPoint Presentation</vt:lpstr>
      <vt:lpstr>Computing Machinery and Intelligence Turing (1950)</vt:lpstr>
      <vt:lpstr>The Development of Embodied Cognition: Six Lessons from Babies Linda Smith &amp; Michael Gasser </vt:lpstr>
      <vt:lpstr>The Six Lessons</vt:lpstr>
      <vt:lpstr>We hope you enjoy the course!</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for Perception and Action</dc:title>
  <dc:creator>Jitendra Malik</dc:creator>
  <cp:lastModifiedBy>Jitendra Malik</cp:lastModifiedBy>
  <cp:revision>94</cp:revision>
  <dcterms:created xsi:type="dcterms:W3CDTF">2015-10-13T16:34:28Z</dcterms:created>
  <dcterms:modified xsi:type="dcterms:W3CDTF">2018-01-18T16:00:27Z</dcterms:modified>
</cp:coreProperties>
</file>