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87" r:id="rId2"/>
  </p:sldMasterIdLst>
  <p:notesMasterIdLst>
    <p:notesMasterId r:id="rId48"/>
  </p:notesMasterIdLst>
  <p:sldIdLst>
    <p:sldId id="256" r:id="rId3"/>
    <p:sldId id="329" r:id="rId4"/>
    <p:sldId id="387" r:id="rId5"/>
    <p:sldId id="340" r:id="rId6"/>
    <p:sldId id="377" r:id="rId7"/>
    <p:sldId id="332" r:id="rId8"/>
    <p:sldId id="347" r:id="rId9"/>
    <p:sldId id="348" r:id="rId10"/>
    <p:sldId id="349" r:id="rId11"/>
    <p:sldId id="273" r:id="rId12"/>
    <p:sldId id="331" r:id="rId13"/>
    <p:sldId id="333" r:id="rId14"/>
    <p:sldId id="356" r:id="rId15"/>
    <p:sldId id="389" r:id="rId16"/>
    <p:sldId id="388" r:id="rId17"/>
    <p:sldId id="341" r:id="rId18"/>
    <p:sldId id="390" r:id="rId19"/>
    <p:sldId id="391" r:id="rId20"/>
    <p:sldId id="392" r:id="rId21"/>
    <p:sldId id="351" r:id="rId22"/>
    <p:sldId id="386" r:id="rId23"/>
    <p:sldId id="268" r:id="rId24"/>
    <p:sldId id="357" r:id="rId25"/>
    <p:sldId id="336" r:id="rId26"/>
    <p:sldId id="334" r:id="rId27"/>
    <p:sldId id="393" r:id="rId28"/>
    <p:sldId id="394" r:id="rId29"/>
    <p:sldId id="395" r:id="rId30"/>
    <p:sldId id="323" r:id="rId31"/>
    <p:sldId id="338" r:id="rId32"/>
    <p:sldId id="328" r:id="rId33"/>
    <p:sldId id="342" r:id="rId34"/>
    <p:sldId id="360" r:id="rId35"/>
    <p:sldId id="362" r:id="rId36"/>
    <p:sldId id="396" r:id="rId37"/>
    <p:sldId id="373" r:id="rId38"/>
    <p:sldId id="372" r:id="rId39"/>
    <p:sldId id="381" r:id="rId40"/>
    <p:sldId id="382" r:id="rId41"/>
    <p:sldId id="366" r:id="rId42"/>
    <p:sldId id="380" r:id="rId43"/>
    <p:sldId id="374" r:id="rId44"/>
    <p:sldId id="375" r:id="rId45"/>
    <p:sldId id="378" r:id="rId46"/>
    <p:sldId id="379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8" autoAdjust="0"/>
    <p:restoredTop sz="86371" autoAdjust="0"/>
  </p:normalViewPr>
  <p:slideViewPr>
    <p:cSldViewPr>
      <p:cViewPr varScale="1">
        <p:scale>
          <a:sx n="95" d="100"/>
          <a:sy n="95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"/>
    </p:cViewPr>
  </p:sorterViewPr>
  <p:notesViewPr>
    <p:cSldViewPr>
      <p:cViewPr varScale="1">
        <p:scale>
          <a:sx n="60" d="100"/>
          <a:sy n="60" d="100"/>
        </p:scale>
        <p:origin x="-16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40:04.5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473A9A-91BB-47C7-B06E-0C0AAEE8FE9D}" emma:medium="tactile" emma:mode="ink">
          <msink:context xmlns:msink="http://schemas.microsoft.com/ink/2010/main" type="writingRegion" rotatedBoundingBox="15962,10973 17834,10973 17834,12585 15962,12585"/>
        </emma:interpretation>
      </emma:emma>
    </inkml:annotationXML>
    <inkml:traceGroup>
      <inkml:annotationXML>
        <emma:emma xmlns:emma="http://www.w3.org/2003/04/emma" version="1.0">
          <emma:interpretation id="{2D09DFB1-3D86-4BE6-A168-1F3EBA53523A}" emma:medium="tactile" emma:mode="ink">
            <msink:context xmlns:msink="http://schemas.microsoft.com/ink/2010/main" type="paragraph" rotatedBoundingBox="15962,10973 17834,10973 17834,12585 15962,12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0F54B4-7E68-4565-9C3D-61873E5DC107}" emma:medium="tactile" emma:mode="ink">
              <msink:context xmlns:msink="http://schemas.microsoft.com/ink/2010/main" type="line" rotatedBoundingBox="15962,10973 17834,10973 17834,12585 15962,12585"/>
            </emma:interpretation>
          </emma:emma>
        </inkml:annotationXML>
        <inkml:traceGroup>
          <inkml:annotationXML>
            <emma:emma xmlns:emma="http://www.w3.org/2003/04/emma" version="1.0">
              <emma:interpretation id="{6E996B9C-12E5-4728-878E-6EBFDE681C8C}" emma:medium="tactile" emma:mode="ink">
                <msink:context xmlns:msink="http://schemas.microsoft.com/ink/2010/main" type="inkWord" rotatedBoundingBox="15962,10973 17834,10973 17834,12585 15962,12585"/>
              </emma:interpretation>
              <emma:one-of disjunction-type="recognition" id="oneOf0">
                <emma:interpretation id="interp0" emma:lang="en-US" emma:confidence="0">
                  <emma:literal>Wis</emma:literal>
                </emma:interpretation>
                <emma:interpretation id="interp1" emma:lang="en-US" emma:confidence="0">
                  <emma:literal>Wis.</emma:literal>
                </emma:interpretation>
                <emma:interpretation id="interp2" emma:lang="en-US" emma:confidence="0">
                  <emma:literal>Wig</emma:literal>
                </emma:interpretation>
                <emma:interpretation id="interp3" emma:lang="en-US" emma:confidence="0">
                  <emma:literal>wig</emma:literal>
                </emma:interpretation>
                <emma:interpretation id="interp4" emma:lang="en-US" emma:confidence="0">
                  <emma:literal>Wigs</emma:literal>
                </emma:interpretation>
              </emma:one-of>
            </emma:emma>
          </inkml:annotationXML>
          <inkml:trace contextRef="#ctx0" brushRef="#br0">12147-2832 23,'0'0'27,"-12"-17"-3,12 17-6,0 0-6,0 0-1,-7-22-3,7 22-1,0 0 0,0 0-2,0 0 0,0 0-1,0 0-1,0 0 0,0 0-1,0 0 0,0 0-1,0 0 1,13 22-1,-9-5 0,-2 3 0,6 8 0,-4 6 1,7 7-1,-3 6 1,5 1-1,-1 5 0,3 1 0,-3 0 1,3-2-2,-1-3 1,-1-2-1,-3-6 0,2 0 1,-3-6-1,-1 1 0,-2-5 0,2-3 1,-1-5-1,-1-4 0,-6-19 0,8 26 1,-8-26-1,0 0 0,0 0 1,0 0-1,23 0 0,-23 0 1,17-23-1,-9 6 0,0 1 0,3-3 0,1-2 0,1-1 0,-1-2 0,2-1 0,-1 3 0,1-2 0,3-4 0,-2-2 0,-1 4 1,-1 0-1,-1 3 0,-4 1 0,1 5 1,-1 0-1,-8 17 0,10-22 0,-10 22 0,0 0 0,0 0-1,13-17 1,-13 17 0,0 0 0,0 0 0,0 0-1,0 0 1,0 0 0,0 0 0,0 0 0,0 0 0,10 28 0,-2-9 0,1 5 0,5 6-1,3 7 2,2 2-2,1 6 1,5-2 0,-2-2 0,0-3 0,0-7 0,-5-5 0,1-7 0,-19-19 0,29 23 1,-29-23-1,23-2 0,-23 2 1,25-19-1,-25 19 0,25-30 1,-11 11-1,3-3 0,-1-4 0,1-2 0,2-4 1,-1-3-1,3-5 0,-2-1 1,-3-7-1,1-1 0,-2-7 0,-3 0 0,-2-2-1,1 4 1,-5 0-1,-2 4 1,0 3-1,0 6 1,-4 7 0,5 6 0,-5 6 0,2 5 0,-2 17 0,0-21 0,0 21 0,0 0-1,0 0 0,0 0-1,0 0-2,0 0-8,2 17-16,-2-17-7,-11 19 0,11-19-2</inkml:trace>
          <inkml:trace contextRef="#ctx0" brushRef="#br0" timeOffset="22788.3035">13409-2117 17,'0'0'23,"0"0"-3,0 0-5,0 0-3,0 0-4,0 0 0,0 0-2,0 0 1,0 0-2,0 0 1,0 0-2,0 0 1,0 0 0,0 0-1,-9 17-1,5 0 0,4 7 0,-4 6-1,4 7 0,-4 3 0,4 4-1,-2 1 0,4 0 0,0-2 0,4-4 0,0-5-1,3-4 1,1-6-1,3-4 1,-13-20 0,29 23-1,-29-23 1,39 4 0,-18-10 0,6-3-1,0-4 0,2-8-1,2 2-2,-10-12-4,14 16-17,-25-17-9,7 11 1,-21-8-2</inkml:trace>
          <inkml:trace contextRef="#ctx0" brushRef="#br0" timeOffset="24725.4143">13456-2343 35,'0'0'30,"0"0"0,0 0-4,0 0-16,0 0-3,0 0-6,0 0-13,0 0-17,0 0 0,0 0-2,0 0-1</inkml:trace>
          <inkml:trace contextRef="#ctx0" brushRef="#br0" timeOffset="24260.3877">13994-2373 39,'0'0'29,"0"0"1,0 0-10,0 0-9,-8 19-5,8-19-2,0 22-2,0-22 0,4 25 0,-4-25-1,2 22 0,-2-22 0,0 0 0,0 0 0,0 0 1,0 0-1,0 0 0,0 0 0,0 0-1,4-20 1,-4 20-1,4-17-1,-4 17 0,0 0 0,-2-17-2,2 17-2,0 0-7,0 0-18,-6 20-1,6-20 0,0 17 0</inkml:trace>
          <inkml:trace contextRef="#ctx0" brushRef="#br0" timeOffset="23704.3558">13892-2066 13,'0'0'28,"0"0"1,0 0-2,-18-17-9,18 17-6,0 0-3,0 0-3,0 0-1,0 0-1,0 0 0,4 33-1,-6-14-1,6 13 1,-4 3-2,6 8 1,-2 6-1,4 3 0,3 0-1,-1 1 1,1-3-1,-3-1 1,0-8-1,-4 2 2,-2-8 0,-4-3-1,-4-4 1,-4-4-1,-5-3 2,-1-3-2,-3-3 0,0-5-1,-4-3-1,1-5-2,22-2-4,-48-2-10,48 2-16,-38-9 0,38 9-1,-29-26-1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42:35.48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176D402-6826-4B10-8748-0C1CD465392C}" emma:medium="tactile" emma:mode="ink">
          <msink:context xmlns:msink="http://schemas.microsoft.com/ink/2010/main" type="inkDrawing" rotatedBoundingBox="2669,4213 3006,9625 2844,9635 2506,4224" semanticType="verticalRange" shapeName="Line">
            <msink:sourceLink direction="with" ref="{6712B120-09FF-4758-8C3A-984FC19050C0}"/>
            <msink:sourceLink direction="with" ref="{8D864E11-B248-4F59-9D2B-C86607C5FA69}"/>
          </msink:context>
        </emma:interpretation>
      </emma:emma>
    </inkml:annotationXML>
    <inkml:trace contextRef="#ctx0" brushRef="#br0">0 0 12,'0'0'15,"0"0"-4,0 0-3,0 0-1,0 0-1,0 0-1,0 0-1,0 0 1,0 0 0,0 0 0,0 0 0,0 0-1,0 0 0,0 0 0,0 0 0,0 0 0,8 26-1,-8-26 0,4 21-1,-4-21 0,4 26 0,-4-26 0,6 30 0,-6-30-1,9 34 1,-7-16 0,2 5 0,-2 1-1,4 4 0,-6-2 0,4 8 0,-1 1 0,1 6 0,-4 0-1,4 4 1,-4 2 0,2 1 0,-2 5-1,0-1 1,0-2 0,-2 1 0,0-3-1,2-1 1,0 4 0,0-1-1,-2-1 1,4-1-2,-2-1 2,2 1-2,-2-1 1,0 5-1,-2-7 2,0 4-2,-2-1 1,-1 1 1,-1 3-2,2-1 2,0 1-1,0 0 0,0-3 0,-1-1 1,5-3-1,-2 0 0,2-4 0,0 0 1,0-2-1,0 0 0,0 1 0,0 1 1,2 5-1,-2 5-1,0-1 2,0 3-2,2-3 2,-2 2-2,3-1 2,-3-3-2,2-5 1,0-2 1,2-1-1,-2-3 0,0 0 0,0-1 0,0 1 0,2 1 0,-2-1 0,0 2 1,1 2-2,1 0 2,-2 0-1,0 2 0,2 0 0,0-4 0,-2 1 0,2-3 0,0 0 0,3-1 1,-1-2-1,-2-1 0,2 1 0,-2 3-1,1-1 2,1 1-1,-2-2 0,0 5 0,2-3 0,-1 2 0,-1 0 1,2 1-1,0-3 0,0 2 0,1 0 0,1 3 1,0-1-2,0 2 2,1 0-1,1 3 0,1-1 0,-1 0 0,-2 0 0,0-2 0,1 0 0,-3-4 0,2-4 0,-4-3 1,1-4-1,1-2 0,-2-3 0,-2-3 0,4-1 0,-4-2 0,0-1 0,-2-16 0,7 32 0,-5-13 0,0 0 0,2 1 0,-4 1 0,2 1 0,0 4 1,-2 0-1,0 2 1,0-1-1,-2-1 1,2 0-1,-2-2 1,0 2 0,2-5-1,0-1 0,-2 1 0,2-1 0,0 1 0,0-2 0,0 3 0,-2 0 1,2 1-2,0 3 2,0-2-1,-2 4 0,0-3 0,2 1 0,0-2 0,-2 0 0,2 1 0,-3-1 0,3-4 0,0-1 0,0 0 1,0-19-1,0 28 0,0-28 0,0 17 0,0-17 0,0 0 1,0 0-1,0 0 0,0 18 0,0-18 0,0 0 0,0 0 0,3 23 0,-3-23 0,0 0 0,0 16 0,0-16 1,0 0-1,0 0 0,0 0 0,0 0 0,0 0-1,0 0-4,0 0-18,2-28-9,-2 2-3,-15-17-3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20.1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20.15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28.72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5832 6288 1,'93'-26'0,"-10"3"2,-15-3 2,-11 1 0,-18-8 1,-8 3 1,-21-3 0,-7 0 1,-8 1 0,-13-1-3,2 5 1,-10 0-2,0 9 0,-5 1-2,-3 11 0,1 4 1,-6 8-2,0 11 1,-3 1-1,6 6 0,-3 0 0,5 1 0,11-6-1,23-18 0,-26 28 1,26-28-1,0 0 0,47-35-1,2 5 2,3-12-1,10-9-1,8-8 2,-5 1-1,-3 4 1,-12 7 0,-6 12 2,-29 7-2,-15 28 3,0 0-2,-62 24 0,-8 25-1,-23 14-3,-22 18-2,-35 6 0,-16 11 0,-10-7 0,2-7 1,8-16 1,18-22 1,23-18 2,27-16 0,41-21 1,28-17 0,29-9-1,26-12 0,13-6 0,18-1-1,5-7 0,19 1 0,-6 4 0,13 0 0,-7 2 0,-1 7 0,-5 7 0,-10 3 0,-5 9 2,-19-2-1,-2 6 1,-39 24 0,26-35 0,-26 35-1,-34-25 1,-7 18-1,-19 4-1,-12 6 0,-19 11 0,-16 7 1,-9 11-1,-11 17 0,0 14 1,-6 3 0,16 6 1,9-2-1,22-4 0,19-6-1,20-6 1,26-17 0,21-37-1,29 26 0,20-33 1,13-16 0,13-17-1,14-7 1,4-9-1,3-11 0,-3 1 1,-10 3 0,-18 5-1,-10 11 1,-24 14 1,-18 8-1,-13 25 1,-39-7 0,-8 21-1,-15 16 1,-8 5-2,-11 9 2,1 10-1,2-2 1,6 1 0,9-8-2,11-3 1,14-12 0,14-4 0,24-26 0,3 25-1,20-22 1,16-6-1,10-4 1,14-4 0,14-6 0,12-8-1,14-3 1,14-10-1,15-4 0,8-9 1,11-5-1,5-12 2,7 0 0,0-4 1,-12-5 0,-9 0 1,-17 7 0,-19 2 1,-20 12 0,-16 9 1,-26 12-1,-15 10 0,-29 25-1,0 0 0,0 0 0,-16 30-1,-13 7-2,1 17 1,-6 2-2,1 14 1,-1-2-1,5 4 1,6-2 2,5-9-2,7-12 1,6-9-1,5-10 1,0-9-1,0-21 2,0 0-1,34-30-3,-8-10 3,5-11-2,5-15 1,11-11-1,2-9 2,6 2-3,-3-2 2,2 11 0,-7 5 0,-8 18 0,-6 13-1,-7 15 0,-26 24 1,31 3-1,-28 29 0,-8 13 1,-8 15-1,-5 11 1,2 6 0,-5 2 0,8 5 0,6-5 1,2-6-1,12-13 1,1-11-1,8-11 2,-3-10-1,2-7 2,-15-21-2,0 0 0,0 0 0,16-21-2,-11-17 2,8-13-2,8-12 0,5-16-1,12-15 2,1-4-2,11-2 2,-9 9 0,3 7 0,-13 14 0,-2 16-1,-11 14 1,-5 17-1,-13 23 1,0 0-1,0 0 0,5 37 0,-13 10 0,-7 16 0,-8 19 0,-16 23 1,-5 26 1,-16 18 0,-5 17 0,-5 21 0,-5 9 0,7 2 1,6-7-1,23-18-1,8-28-1,21-26 0,15-30 0,16-38 0,23-46 0,8-40 0,18-28 0,2-28 1,3-17 1,1-8-1,-4-6 1,-7 10-1,-13 12 0,-10 20 0,-11 17-1,-8 28 1,-5 12-1,-18 23 0,34-5 0,-34 5 0,44 26 0,-15-10 0,4 8 0,4-3 1,-1 7-1,3-3 1,0 6 0,-6-3-1,1 4 1,-10 3 0,-4 10 0,-12 1 1,-8 8-1,-8 9 0,-12 10 0,-4 4 1,-7 7-1,0 2 1,-5 10 0,-1 11 0,-2-2 0,3 3-1,2-1 1,3-2-2,8 0 1,2-12-1,6-6 0,9-22 0,9-6 0,2-22 0,3-4 0,-8-33 1,18 32 0,-18-32 1,0 0-1,23 3 0,-23-3 1,0 0 0,11-31-1,-11 31 1,-3-23 0,3 23-1,-13-30 1,13 30-1,-18-26 0,18 26 1,-26-19-1,26 19 0,-23-16 0,23 16 0,0 0 0,-18-30-1,18 30 1,5-38 0,3 10 0,2-7 0,0-12 0,-2-6 0,5-6 1,-8-4-1,-5-2 0,-2 7 1,-6 4 0,-8 10-1,1 23 0,-14 14 0,1 21 0,-11 16 1,5 19-2,-7 9 1,9 12-1,1 7 1,13-4-1,10-1 0,11-4-1,13-14 0,7-5-1,13-19 0,1-7 1,4-11-1,-5-12 1,1-9 0,-11-12 2,0-3 0,-8-6 0,-3-3 0,-7-2 1,0 3 0,-3-1-1,-2 7 0,-1 3 0,-2 23 0,3-31-1,-3 31 1,0 0-1,0 0 0,0 0 1,0 0-1,0 0 1,0 0 1,0 0 0,0 0 0,13-30 0,-13 30 2,8-47 0,-3 8-1,-3-15 2,6-11-2,0-10-1,0-14 1,-1-6-1,4-20 0,-3-2-1,2-6 0,3-6 0,0 1 0,0-8 1,2 3-2,1-2 0,5 7 1,5-8-1,2 3 0,3-9 0,1-12 1,4-3-1,-2 1 1,-3 4 1,-8 10 0,-7 6 1,-9 17-1,-12 16 1,-8 24 0,-13 14 0,-2 13 0,-11 10-1,0 7 0,-3 10-1,4 1 1,1-1-2,3-1 2,6-2-2,2-5 1,3-9 1,2-9-1,3-8 0,0-18 0,-1-7 1,1-9-1,3-10 1,-3-4-1,-1-7 1,-4-3-1,2-7 0,1 10 0,-4-3 0,-2 0 0,0 3 0,0-8 0,0 3-1,3-4 1,2-6 1,-2-2-1,7-2 0,1 0 1,7-4-1,-2 11-1,-1 4 1,1 15 0,2 13 0,-2 8-1,-1 16 1,1 12-1,-3 16 2,0 7-2,5 11 1,8 24 0,-18-28 0,18 28-1,0 0 1,0 0-1,0 0 0,0 0-1,-23 5 1,23-5 0,-29 37-1,6-4 1,-6 7 0,-2 11 0,-2 7 0,4 5 0,1 5 0,9 0 1,12-3-1,4-4 1,6-5 0,4-7 0,6-12 0,0-4 0,0-12 0,-13-21 0,34 16 1,-11-20 0,8-13-1,1-8 1,9-6 0,1-8 0,2-8 0,-5 0 0,-6 3 0,-9 4 0,-9 7-1,-12 10 1,-3 23-1,-34-14 0,-2 33 0,-11 11 0,-13 10 0,1 6 0,-9 3 0,9 3 0,2-5 0,12-5 0,9-12-1,13-11 1,23-19-1,0 0 1,0 0 0,39 0-1,5-19 1,5-7 1,19-2-1,4-7 1,6-2-1,0-1 1,-8-4-1,-8 5 1,-15 0 0,-11 4 0,-20-4 0,-14 2 1,-20-7 0,-13 2-1,-18-2 1,-14 0-1,-17-2 1,-13 2-1,-19 0-1,-12 0 1,-19 2 0,-5-2-1,-23 2 1,-18-2-1,-22 5 1,-14-3-1,-9-2 1,-4 0 0,-4 2 0,-1 5-1,7 0 1,15 7 0,21 3 0,19 4 0,23 9-1,25 5 0,24 7-1,29 5 0,25 6 0,24 10 0,26 5-1,15 2 1,22 7 0,6-2 0,20 4-1,-4-7 2,11 3-1,-8-12 1,-5-2 0,-16-8 0,-13-8 1,-23-3-1,-28-7 1,-21 0 0,-32-5-1,-15 3 1,-28-3-1,-6 0-1,-20 5 1,-9 0 0,-9 3 0,-9-1 0,4 0 0,4 3 0,8-3 0,13 5 0,13-4 0,24 6 0,20-4 0,29 4-1,15 0 0,16 3 0,31-5 0,-23 28 0,25-7 0,-2-21 0,13 42-1,-2-21 2,-11-21 0,13 37 0,-13-37 0,-21 26 0,-5-17 0,-16-2 0,-12 0 0,-14 0-1,-12 3 1,-13 4-1,-3 2 0,-3 3 1,3 0-2,8-1 1,18 3 0,5-4 0,29-1 0,10-4 0,26-12 0,28-7 0,14-10 1,18-8 0,7-8 0,11-16 0,-8-3 1,8-6 0,-19-3 0,-7 1 0,-18 1 0,-16 8 0,-18 4 0,-18 17 0,-18 7-1,-19 11 0,-15 14 0,-16 12-1,-7 19 0,-11 7 0,6 16 0,2-3 0,18 8-1,18-5 1,27-5-1,27-13 1,40-22-1,34-25 1,33-24-1,21-21 1,25-16 1,12-11-1,4-13 2,6 3-2,-16 3 2,-16 20-2,-17 9 2,-27 20-1,-18 11 0,-23 9-1,-18 14 0,-34 5 1,0 0-1,-13 33 0,-13-14 1,-3 2-1,-7-3 0,-3 1 1,-5 0 0,3-7 1,-14-3-1,1-2 0,-9 2 0,-4-4-1,-8 4 1,-3-2 0,5 5-1,1-3 1,12 3-1,11-3 0,10 5 0,10-4 1,29-10-1,-13 23 0,13-23 0,24 14 1,-1-12-1,8-6 0,11-8 1,9-4 0,6-10 0,11-4 0,2-8 0,5 3 0,6-5 0,-6 8 1,-8 1-1,-12 10 1,-9 3 0,-12 4 0,-10 9-1,-24 5 1,0 0 0,-26 14-1,-11 0 1,-7 0-2,-13 5 1,-8-1-1,-13 3 1,-5 3-1,-5 4 1,-5 0-1,-6 12 0,-12-1 0,-3 22 0,-8 7 0,2 20 0,1 6 0,15 4 0,11 7 0,23-7 1,23 0-1,34-16 1,26-12 0,36-24 0,19-13 0,17-19 0,11-14 1,3-16-1,0-10 1,-11-14 0,-3-4 0,-25-7 0,-5-1 1,-24 3-1,-5 0 1,-13 10 0,-6 4-1,-9 6 1,-1 8-1,3 21-1,0 0 0,0 0-1,-26 33 0,21 2 0,2 14 0,6 5 0,2 9 0,8-2 1,5-1 0,6-4 1,4-7 0,9-9 0,-4-7 0,1-10 1,-8-7 0,-3-9 0,-23-7 0,26-7-1,-26 7 0,-13-28-1,13 28 1,-44-37-2,16 21 1,-11-1-1,0 8 0,-8 7 0,3 9 0,3 14 1,-1 9 0,8 10 0,1 9-1,12 4 1,5 4 0,14 1 0,7-4 0,8-10-1,10-7 1,3-11 0,5-12 0,0-12 0,6-9 1,-6-11 0,-3-3 0,-2-5 0,-5 3-1,-5-1 1,-16 24-1,20-25 0,-20 25-1,0 0 1,3 23-1,-6 7 0,1 8 1,-3 13-1,5 5 1,0 12 0,0-5-1,5 7 1,-3-12-1,6-2 1,-3-9-1,0-7 1,-2-10 0,-6-7-1,-4 3 1,-6-3 0,-3 5 0,-5 3-1,1 6 1,-4 0-1,4 10 0,4-3 0,3 5 0,13-4 0,10 1 0,9-1 2,9-5-1,14-3 1,4-7-1,4-4 1,1-5 0,-4-7 0,-3 0 1,-10-9-1,-5-5 0,-29 0 1,0 0-1,0 0 0,-8-24 0,8 24-1,-47-30 0,16 11-1,0 3 1,2-5-2,6-5 2,5-7-1,7-4 0,14-5 1,7-16 0,14-8 0,12-15 0,8-10 1,5-14-1,11-7 1,7-8-1,6-3 1,13-1-1,17-4 0,9 9-1,18 6 0,7 11 0,8 13 0,3 12 0,11 19 0,-1 16-1,-10 18 2,-6 17 0,-2 17-1,-10 13 1,5 10 0,-8 9 0,-8 2 1,-10 3 0,-5-8 0,-8-6 0,-16-7 0,-2-10 1,-18-14-1,-6-6 1,-9-15-1,-7-4 0,-12-10 0,-2-2 1,-11-5-1,-6 1 0,-14 1 1,-9 1 0,-12 4-1,-14 3 0,-7 9 0,-11 2-1,0 5 0,-2 5 0,10 4-1,6 3 0,15 2 0,31 0 0,0 0 0,0 0 0,70 5 0,0-3 0,18 3 0,21-3 1,13 3-1,10-1 1,11 1 0,-1 0 0,-2-3 0,-10 3 0,-16-3 0,-23 0 2,-16-2 0,-20 0 1,-24-2 0,-31 2 0,0 0 1,-13-23-1,-18 9 0,0 2-1,-11-2-2,6 2 1,-6 5-2,11 0 0,0 7 0,31 0-1,-34 21 1,34-21-1,-5 45 0,13-13 1,10 3 0,3 3 0,13-3 1,2-3 0,11-1 0,-9-8 0,4-7 0,-8-4 2,-8-7-1,-3-8 1,-23 3 0,0-23 0,-21 0 0,-10-1 0,-21-8-1,-13-1-1,-23 0 1,-13 1-2,-24 8 1,-7 3-1,-13 10 1,0 4-1,5 4 0,7 6 1,19 1-1,13 1-1,34 2 0,12-5 0,32 3 0,23-5 0,0 0 0,26 7-1,10-5 1,3-2 2,2 0-1,1 0 1,-11 0 0,-2-2 0,-29 2-1,0 0 1,0 0-1,-26-7 1,-31 7-1,-29 0 0,-23 0 0,-21-2 0,-23 2 0,-13-3 1,-10 1 0,-1-5 0,4 0 0,17 0 0,19-5 1,15 3-1,28 2 0,19-2 0,26 2 0,15-3-1,34 10 1,-8-21 0,8 21 0,31-37 0,-12 9 0,-1-10 1,-8-8-1,-5-8 0,-15-2 1,-13-2-1,-16-1 0,-13 6-1,-16 4 1,-10 9-1,-7 12 1,-3 7-1,-3 12 0,13 4 0,-2 10 1,17 2-1,12 2 0,14 0 0,9 5 0,28-14 0,0 0 0,0 0 1,39 10-1,5-20 0,18-1 1,3-6 0,15-1 0,-5 1 0,3-1 0,-13 4 0,-5 4 1,-19 3-1,-15 3 0,-26 4 0,0 0 0,0 0 0,-59 9 1,20-7-1,-13-2 0,2 0 0,-7 0 1,13-4 0,0-1-1,10 0 0,11 1 0,23 4 0,0 0 0,0 0 0,42-12-1,10 14 0,25 8 0,17 6 0,20 17 1,10 4-1,14 21 0,10 10 1,0 11 0,10 8-1,-3 1 1,4-4 0,12-11 0,3-8 0,-1-18 1,4-12-1,2-16 0,0-12 1,-5-12-1,-1-7 0,-14-2 1,-12 0-1,-9 0 0,-24 3 0,-13 4 0,-28 2 0,-11 3 1,-28 6-1,-34-4 0,0 0 1,2 33-1,-2-33 1,-44 30-1,21-13 1,-8-3 0,31-14-1,-44 21 0,44-21 0,-26 9 0,26-9 0,0 0-1,0 0 0,0 0 0,26 5 1,-26-5-1,41 4 0,-15-1 1,-2-1 0,2 3 0,-26-5 0,38 4 1,-38-4-1,26 3 2,-26-3-1,0 0 0,0 0 0,0 0 0,0 0-1,24-3 0,-24 3-1,31 0 0,-3 3 0,6 1 0,13 3 0,-3 3 1,8 4-1,-6 2 1,-1 0 0,-12 3 1,-4-3-1,-29-16 1,13 33 0,-13-33 1,-50 23-1,4-16 0,-19-2 0,-18-5 0,-10-2 0,-11-5-1,-3 0 0,-4-3-1,10 3 1,2 0-1,21 3 0,14 1 0,19 3-1,17 5 0,28-5 1,0 0 0,36 23 0,16-13 0,16-3 0,27-3 1,9-6 0,16-3 0,4-6 0,1-3 0,-1-3 0,-7 3 0,-16-2 0,-21 2 0,-15 5 1,-18-1 1,-13 8 1,-34 2-1,28 0 0,-28 0 0,0 0 1,-34 30-1,34-30-1,-51 40 0,17-17-1,0 3 0,-5-3 1,6-2 0,1-2 0,6-7 0,26-12 0,-36 14-1,36-14 0,0 0-1,0 0 1,0 0-2,0 0 0,36-26 1,3 12-1,11-2 0,9-5 1,17-3 0,9-1 0,3 4 1,1-3 0,-4 3 0,-7 5 0,-11 0 0,-10 6 1,-18 1 0,-13 2 1,-26 7-1,0 0 0,0 0-1,0 0 1,0 0-2,0 0 0,0 0 1,24-7-2,-1 9 1,3 1 0,21 1 1,2-1-1,18-1 1,1 0 0,10 1 0,-3 1 0,-8-1 0,-4-1 0,-17 0 0,-7 3 0,-16-3 0,-23-2-1,0 0 0,0 0 0,0 0-3,-33 21-4,4-16-8,6 11 3,-8-13 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42:39.3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6080B2A-72F5-41EC-BC23-87B0182008F2}" emma:medium="tactile" emma:mode="ink">
          <msink:context xmlns:msink="http://schemas.microsoft.com/ink/2010/main" type="inkDrawing" rotatedBoundingBox="970,8816 8101,8640 8103,8701 972,8877" semanticType="callout" shapeName="Other">
            <msink:destinationLink direction="with" ref="{822B2369-807D-46F1-8FD0-471180DCDECE}"/>
          </msink:context>
        </emma:interpretation>
      </emma:emma>
    </inkml:annotationXML>
    <inkml:trace contextRef="#ctx0" brushRef="#br0">0 166 13,'0'0'8,"0"0"0,0 0 1,0 0-2,0 0 1,0 0-1,0 0 0,21 2-1,-2 6 0,-19-8-1,39 5-2,-12-3 0,6 4 0,-1-5-2,7 3 1,-4-4-1,7 4-1,-3-2 1,3 0-1,-3 0 0,-2-1 0,5 1 0,-1-2 0,3 2 1,2-2-1,3 0 0,3 0 0,2-2 0,0 0 1,2 1-1,0-3 0,-2 0 0,0 2 0,-4-2 0,2 1 0,-4-1 0,-3 2 0,1-2 0,-2 3 0,1-3 0,1 2 0,-3 0 1,3-2 0,-2 2-1,1 1 1,1-3 0,2 2-1,-5 0 1,3 0-1,2 0 0,-1 1 1,3-1-1,-2 2 0,2-4 1,2 2-1,-1 0 1,3 0 0,-2-1-1,2 3 1,0-2 0,-2 0-1,-2 2 1,0-2-1,-3 0 1,1 2 0,-6-2 0,3 2 0,-1 0 0,4 0 0,-7-2 0,5 2 0,-5 0 0,5 2-1,-2-2 1,-1 0-1,-1 2 0,-1 0 0,3-2 0,-1 0 0,3 2 0,0-2 1,5 0-1,1 2 0,4-2 0,0 0 0,-2 0 0,2 2 0,-2-2 0,-2 0 1,-6-2-1,-1 2 0,-5 0 0,-1 0 0,-3-2 0,1 2 0,-4 0 0,2-2 0,3 0 0,-1 2 0,1-2 0,1 0 1,5 1-1,-1 1 0,3-2 0,-1 2 0,1-2 0,2 0 0,2 2 0,-3-2 0,3 2 0,2-2 0,0 0 0,2 0 0,0 1 1,2-1-1,-2 0 0,4-2 0,-4 2 0,-2-2 0,-5 3 0,-3-1 0,-5 0 0,-3 0 0,-7 0 1,-2 0-1,-2 0 0,-3 1 0,5-1 0,-2 0 0,0-2 0,2 2 0,-2-2 0,2 3 0,2-1-1,-2-2 1,-2 4 0,0-2 0,0 2 0,-2-2 0,4 2 1,-2-2-1,-1 2 0,6 0 0,-4 0 0,4-1 0,1 1 0,0-2 0,-2 2 0,2 0 0,-2-2 0,-2 2 1,-2 0-1,-2 0 0,-3 0 0,-1 0 0,0-2 0,-19 2 0,27 0 0,-27 0 0,25-2 0,-25 2 0,20 0 0,-20 0 0,21 0 0,-21 0 0,25 0 0,-25 0 0,29 0 0,-29 0 0,31 0 1,-31 0-1,36 0 0,-18 0 0,1 0 0,2 0 0,-1 0 0,3 2 0,0 0 0,0 0 0,0 0 1,0-1-1,-1 1 0,-3-2 0,0 2 0,-19-2 0,31 2 0,-31-2 0,33 0 0,-33 0 0,31-2 0,-12 2 0,0 2 0,-1-4 0,-18 2 0,36 2 0,-16-4 0,-20 2 0,33 0 0,-33 0 0,30 0 0,-30 0 0,27 2 0,-27-2 0,20-2 0,-20 2 0,21 0 1,-21 0-1,21 0 0,-21 0 0,0 0 1,18 0-1,-18 0 1,0 0 0,0 0 0,0 0 0,0 0-1,0 0 1,0 0-1,0 0 1,0 0-1,0 0 0,0 0 0,0 0 0,0 0 0,0 0 0,0 0 0,0 0 1,0 0-1,0 0 0,0 0 0,0 0 1,0 0-1,17-17 0,-17 17 0,0 0 0,0 0 0,0 0 0,0 0 0,0 0 0,0 0 0,0 0 0,0 0 0,2-16 0,-2 16 0,0 0 0,0 0 0,0 0 0,0 0-1,0 0 1,23-12 0,-23 12 0,0 0 0,25-5 0,-25 5 0,19-2 0,-19 2 0,18-2 0,-18 2 0,0 0 0,21 0 0,-21 0 0,0 0 0,0 0 0,19 0 0,-19 0 0,0 0 0,0 0-1,0 0-3,0 0-6,27 4-17,-27-4-6,0 0 1,-25-2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42:55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2B2369-807D-46F1-8FD0-471180DCDECE}" emma:medium="tactile" emma:mode="ink">
          <msink:context xmlns:msink="http://schemas.microsoft.com/ink/2010/main" type="inkDrawing" rotatedBoundingBox="988,8516 7573,4070 8199,4996 1613,9442" semanticType="callout" shapeName="Other">
            <msink:sourceLink direction="with" ref="{76080B2A-72F5-41EC-BC23-87B0182008F2}"/>
            <msink:sourceLink direction="with" ref="{9344352F-1224-4FAA-A5FA-498EC59A4C18}"/>
          </msink:context>
        </emma:interpretation>
      </emma:emma>
    </inkml:annotationXML>
    <inkml:trace contextRef="#ctx0" brushRef="#br0">0 3586 1,'0'0'1,"0"0"8,0 0-2,0 0-2,0 0 1,0 0 0,21-2 0,-21 2 0,0 0 1,20-10-1,-20 10-1,19-2-1,-19 2 0,21-1-1,-21 1 0,25 1 0,-25-1 0,27 0-1,-27 0 0,31 2 0,-12 0 0,-19-2 0,39 2-1,-39-2 1,37 0-1,-18 0 0,4 2 0,-2-4 0,-1 4 0,1 0 0,2 2 0,-2-4-1,-1 3 1,-1-1 0,2 2-1,0-2 1,-1 0 0,1-1-1,0 1 1,2 0 0,2 0-1,-3 0 1,1 0-1,2-2 1,-2 2-1,2-2 0,-2 0 1,2-4-1,0 4 1,1-4 0,-1 2-1,0-1 1,2-1-1,-2-2 1,0 3-1,-2-3 1,2 4-1,0-4 1,0 3-1,-3-3 1,5 2-1,-4 1 0,2-3 0,0 2 1,-2 1-1,0-3 0,0 2 0,-3 0 0,1-1 0,0 1 0,-3-1 0,1 1 1,0-2-1,-19 6 0,35-9 0,-35 9 0,33-8 0,-14 3 0,2-1 0,-1 1 1,1-1-1,-2 0 0,2 1 0,-1-1 0,-1 1 0,0-1 1,-1 0-1,-18 6 0,34-13 0,-16 6 0,1-1 0,-19 8 0,37-18 0,-18 6 1,4 3-1,0-4 0,2 2 0,2-2 0,2 3 0,2-1 1,0 2-1,4-2 0,-2 1 0,3 1 0,-3 2 0,2-3 1,-2 1-1,-2-2 0,3 1 0,-5 1 0,2 0 0,-4-1 0,0-1 0,0 4 0,-2-5 0,2 3 0,-2-2 0,-3 2 0,3-3 0,-2 1 0,0 0 0,0 0 0,0 0 0,-1-1 0,1 1 1,-2 0-1,0 0 0,-1 1 0,-1-1 0,2 0 0,-2 0 0,-1 1 0,-18 10 0,40-22 1,-20 11-1,1 0 0,0-3 0,0 3 0,1-2 0,-1 2 1,2-2 0,-4 0 0,2-4 0,-3 4-1,3-2 1,-2-2-1,-1 0 1,1 1-2,-19 16 1,33-32-1,-33 32 1,31-28 0,-31 28-1,29-24 2,-29 24-1,31-27 0,-31 27 0,34-31 0,-16 16 0,1-2 1,0 0-1,-1 2 0,1-2 0,0 2 0,-19 15 0,33-28 0,-14 15 0,-1-3 0,1 1 0,2-2 1,-1 0-1,3-2 0,0-1 0,0 1 0,-2-1 0,2-3 0,-3 1 0,1-1 1,-2-1-1,-1 0 0,1-1 1,0-1-1,-1 2 0,-1 0 1,0 1-1,-1-1 0,1 2 0,-1-3 0,1 3 0,2-4 0,-3 2 0,3-1 1,-2-1-1,1 2 0,-1 0 0,-1 1 0,1 3 0,-2 1 0,-1 2 0,-1-2 0,1 1 0,1 1 0,-1-2 1,1 1-1,-1-3 1,3 0-1,1-3 1,1 0-1,-2-2 1,1 2-2,-1-3 1,0 3 0,1 0 0,-3-2 0,-3 5 0,3 1 0,-3-1 0,3 2 0,-5-1 0,3 1 0,-1 0 0,-2 3 0,3-1 0,-3-2 0,3 0 0,-1 1 0,3-3 0,-3 3 0,1-3 0,1 0 0,1 3 0,-3-3 1,3 3-1,-3-3 0,1 2 0,1-1 0,1-1 0,-1-1 0,3-1 0,-3 1 0,3 2 0,-3 1 0,3-2 0,2-1 1,-5 3-1,3-1 0,-3 1 0,3-2 0,-1 1 0,3-1 0,0 1 0,2-1 1,-1 3-2,-1-1 2,2 0-1,0 2 0,-3 2 0,1 1 0,0-1 0,-19 15 0,35-28 0,-35 28 0,33-27 0,-33 27 1,33-26-1,-33 26-1,36-26 2,-36 26-1,35-24 1,-35 24-1,33-23 1,-33 23-2,31-28 3,-31 28-2,29-28 1,-29 28-1,27-24 1,-27 24-1,27-26 1,-27 26-1,29-17 0,-29 17 1,29-15-1,-29 15 0,27-15 0,-27 15 0,27-13 0,-27 13 0,27-13 0,-27 13 0,29-13 0,-29 13 0,31-13 0,-12 7 0,0-1 0,-1-1 0,1 3 0,0-3 0,-1 3 0,1-3 0,0 3 0,-19 5 0,31-10 0,-31 10 0,31-9 0,-31 9 0,29-9 0,-29 9 0,29-10 0,-29 10 0,27-7 0,-27 7 0,25-8 0,-25 8 0,25-3 0,-25 3 0,25-4 0,-25 4 0,27-4 0,-27 4 0,29-4 0,-29 4 0,31-1 0,-31 1 0,31-4 1,-31 4-1,31-2 0,-31 2 0,31-4 0,-31 4 0,23-3 0,-23 3 0,21-4 0,-21 4 0,19-6 0,-19 6 0,20-4 0,-20 4 0,27-3 0,-27 3 0,29-4 0,-29 4 0,34-6 0,-34 6 0,35-7 0,-16 3 0,-19 4 0,33-5 0,-33 5 0,33-8 1,-33 8-1,33-5 0,-33 5 0,31-4 0,-31 4 0,33-6 0,-33 6 0,32-4 0,-32 4 0,29-1 0,-29 1 0,29-4 0,-29 4 0,27-4 0,-27 4 0,27-4 0,-27 4 0,25-2 0,-25 2 0,24-3 0,-24 3 0,23 0 0,-23 0 0,21 0 0,-21 0 0,19-2 0,-19 2 0,20 2 0,-20-2 0,21 2 0,-21-2 0,23 1 0,-23-1 0,25 4 0,-25-4 0,21 2 0,-21-2 0,20 0 0,-20 0 0,0 0 0,25 0 0,-25 0 0,0 0 0,23 2 0,-23-2 0,23 0 0,-23 0 0,21 0 1,-21 0-1,23 0 0,-23 0 0,20-2 0,-20 2 0,0 0 0,21 0 0,-21 0 0,0 0 0,19 0 0,-19 0 0,0 0 0,0 0 0,25 0 0,-25 0 0,0 0 0,22 2 0,-22-2 0,19 4 0,-19-4 0,25 3 0,-25-3 0,25 6 0,-25-6 0,27 8 0,-27-8 0,25 5 0,-25-5 0,19 4 0,-19-4-1,0 0 1,18 5 0,-18-5 0,0 0 0,0 0 0,19 6 0,-19-6 0,0 0 0,0 0 0,25 9 0,-25-9 0,0 0 1,0 0-1,18 6 0,-18-6 0,0 0 0,0 0 0,0 0 0,0 0 0,0 0-3,0 0-4,19 2-18,-19-2-8,0 0-1,-19-26-1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16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CBCAFA-F32D-41BD-9C83-7098EB6D0699}" emma:medium="tactile" emma:mode="ink">
          <msink:context xmlns:msink="http://schemas.microsoft.com/ink/2010/main" type="inkDrawing" rotatedBoundingBox="2687,3631 10563,4157 10132,10613 2256,10087" hotPoints="10005,4068 10080,10692 3455,10767 3380,4142" semanticType="enclosure" shapeName="Square">
            <msink:sourceLink direction="with" ref="{B262F92C-26A7-4C8C-BE15-155341A0E955}"/>
          </msink:context>
        </emma:interpretation>
      </emma:emma>
    </inkml:annotationXML>
    <inkml:trace contextRef="#ctx0" brushRef="#br0">70 82 2,'0'0'1,"4"17"1,-4-17 0,0 0 0,0 0 1,-4 19 0,4-19 0,0 0 0,0 0 1,0 0-1,0 0-1,0 0-1,-5 15 1,5-15-1,0 0-1,0 0 1,0 0 0,0 0 0,0 0 0,0 0 0,0 0 0,0 0 0,0 0 1,0 0 0,0 0 0,0 0 2,0 0-1,0 0 1,0 0 0,23 6 0,-23-6-1,25-4 0,-4 6-1,-2-6 0,8 4-1,-1 0 0,7 0 0,1-1 0,9 1-1,-1-4 1,4 3-1,5-3 1,-1 2-1,8-1 0,-1-1 1,8 1-1,-1 0 1,-1-1-1,-2 2 0,0-3 0,1 3 1,-9-1-1,1 1 0,-6-1 0,-2 1 0,0 0 0,2-1 0,-6 1 0,2 0 0,-4-1 0,4 1 1,-4 0-1,4-1 0,-3 1 0,-1 1 0,2-1 0,2 0 1,4 2-1,-2-2 0,8 2 0,-5 0 0,3 2 0,0-2 0,-1 2 0,-3 0 0,-2-1-1,0 1 1,-5 1 0,-1 1 0,-4-1 0,1-1 0,-1 2 0,-2-1 0,3 1 0,1-3 0,-1 3 0,3-4 0,0 1 0,2-1-1,-2 0 1,6 0 0,0-1 0,-2-1 0,8 0 0,-2 1 0,2-1 0,-3 0 0,7 2 0,-4 0 0,-1 0-1,1 0 1,-2 0 0,-2 0 0,-6 0 0,-2 2 0,-3-2 0,-3 2 0,-5-1 0,-2 1 0,-2 0 0,-2-1 0,-4 3 0,0-2 0,0-1 0,-2-1 0,0 2 0,1-2 0,1 0 0,-2 0 0,2 0 0,4 0 0,-4 0 0,2-2 0,1 2 0,1 0 0,-1 0 0,5-1 0,-2 1 0,2-2 0,2 2 0,1-2 0,9 2 0,-1-2 0,4 1 0,2-3 0,8 3 0,2-1 0,5 0 0,-2 0 0,3 1 0,-1 1 0,1 1 0,1-1 0,-6 2 0,1 0 0,0 0 0,-3-2 0,-1 1 0,0 1 1,-5 0-1,1-1 0,-2 1 0,2 0 0,-6 1 0,-3-1 0,3 0 0,-6 0 0,3-1 0,-5 1 1,2 0-1,-3 1 0,-2-1 0,-3 0 0,3-1 0,-2 1 0,-1 0 0,1-2 0,-2 2 0,-2-1 0,2-1 0,0 2 0,-4-2 1,1 0-1,-2 2 0,1-2 0,-4 0 0,2 0 0,0 0 0,0 0 0,2 0 0,4-2 0,1 2 0,5-2 0,5-1 0,3 3 0,3-4 0,5 4 0,1-1 0,2-1 0,3 2 0,3 0 0,-4-2 0,5 2 0,0 0 0,-3-2 0,3 2 0,-3 0 0,1-1 0,-5 1 0,2-2 0,-6 2 0,-4-2 0,-2 2 1,-6 0-1,-1-1 0,-7 1 0,-1 0 0,-6 0 0,0 0 0,-21 0 0,27 0 0,-27 0 0,17 1 0,-17-1 0,0 0 0,0 0 0,0 0 0,0 0 0,18-1 0,-18 1 0,0 0 0,0 0 0,0 0 0,17 0 0,-17 0 0,0 0-1,0 0 1,19-2 0,-19 2 0,0 0 0,0 0 0,19 0 0,-19 0 0,0 0 0,0 0 1,0 0-1,0 0 0,0 0 1,0 0-1,0 0 1,0 0-1,0 0 0,0 0 0,0 0 0,0 0 0,0 0 0,0 0 0,0 0-1,0 0 1,0 0 0,0 0 0,0 0 0,0 0 0,0 0 0,0 0 0,0 0 0,6 17 0,-6-17 0,0 0 1,-8 21-1,8-21 0,0 0 0,-4 22 0,4-22 0,-2 19 1,2-19-1,-1 21 0,1-21 1,0 22-1,0-22 1,-4 28 0,2-12 0,0-1 0,-4 2 0,6 1 0,-6-1-1,4 6 1,-3-4 0,3 1 0,-2-2-1,2 1 1,0-2-1,2 0 1,0 0-2,0 2 2,2-3-2,0 3 1,0 0 0,0 2 1,0-2-2,0 1 2,-2 1-1,-2 3 1,0-3-1,0 3 1,-2 2-1,0-2 0,2 2 1,-2 2-1,3-2 0,1 2-1,-2-3 1,2 3-1,0-4 1,0 4-1,-2-4 1,2 2-1,0 2 0,-2-1 1,2 3 0,0-1 0,-2 4 0,2 0 0,0 1 0,-2 1 0,4 1-1,-2 0 1,0 2 0,2 0 0,0-1 0,0 1 0,1-2-1,1 2 1,0-5 0,2 1 0,0-1 0,-1 0 0,1-2 0,0-1 0,0-1 0,-1 0 0,1 2 0,-2-3 1,2 3-1,-1 0 1,-1-3 0,0 1-2,0 1 2,0-3-1,2-2 1,-3 2-1,1-3 0,2 2-1,0 0 2,1 2 0,-1 3-1,2 0 0,1 2 0,-1 1 1,3 3-1,-1 1 0,3 2 0,-3-1 0,3 1 0,-1 0 0,-2-4 0,1 0 0,-3-1 0,-1-2 1,-3-4-1,2 0 0,-4-3 0,0 4 1,-2-4-1,0 0 1,-2-1 0,0 1 0,0 2 0,-2-2 1,2 2 0,2-1-1,-2 3 1,2-1-2,-2 0 1,2 2-1,0-1 1,0 1-2,0-2 1,0 2-1,-1 1 1,-3-1 1,2 1-1,0 0 0,0-1 0,-2 2 1,2-1-1,-2 1 0,1 2 0,1-2 1,-2 1-1,0 1 0,2-1 0,0 1 0,-2-1 0,2 1 1,-3-4-1,3 2 0,-4-4 0,4 2 0,-4-1 0,4-3 1,-3-1-1,5-2 0,-2 2 0,2 0 0,-2 0 2,0 0-2,2 2 1,-2 1 0,2-1 0,-2 3-1,0-2 1,2 1 0,0-1-1,0 4 1,-2-2-1,4 4 1,-4-1 0,4 2-1,-4 1 1,2 2 0,0 1-1,0-2 0,0 0 0,0-2 1,0-3-1,0 0 1,0-2-1,0-1 1,-2-4-1,4-1 0,-2 0 1,2-1-1,-2 0 0,2 2 1,0 0-1,-2 2 1,2-3-1,-2 3 0,0 0 1,0 1-1,-4 2 2,0-1-1,2-1 0,-2-1 0,1-1 0,-1 1 0,0-2 0,2 1 0,0-4-1,2-1 0,-2 3 0,2-3 0,-2 2 0,2 0 1,-2-1-1,0-1 0,2 1 0,-1-2 0,-1 1 0,2-1 1,0-1-1,-2-2 0,2 1 0,0-2 0,-2 2 0,2 0 0,-2 0 1,2 2-1,-2 1 0,2 2 1,-2 2 0,0 0-1,2 0 1,-2 0-1,2-3 1,0 1-1,-2-5 1,2 0-1,0-19 0,0 27 1,0-27-1,0 19 1,0-19-1,0 0 1,0 0-1,0 0 1,0 0-1,0 0 0,0 16 0,0-16 0,0 0 0,0 0 0,0 0 1,0 0-1,0 16 0,0-16-1,0 0-2,0 0-8,0 0-23,0 0-2,0 0 0,-38-26-1</inkml:trace>
    <inkml:trace contextRef="#ctx0" brushRef="#br0" timeOffset="2578.1475">147 6109 9,'0'0'8,"0"0"-1,13-19-2,-13 19 0,0 0-2,18-7-1,-18 7-1,0 0-1,21-7 0,-21 7 0,0 0 0,21-2 1,-21 2 1,0 0-1,0 0 2,0 0-1,19-3 1,-19 3 0,0 0 1,17 5 0,-17-5 0,0 0 0,21 0 0,-21 0 1,19-2-1,-19 2 1,25-2-1,-7 4-1,-18-2-1,34-2 1,-17 1-2,6 2 1,4 1-1,0 0-1,4 1 1,1 2 0,8-1-1,3-1 0,6 1 0,1-1 1,0-1-1,0 1 0,1-3 0,3 2 0,-4-2 0,-2 2 0,-4 1 0,0-1 1,-2 2-1,2-1 0,2 0 0,-2-1 1,-2 0-1,2-2 0,-2 0 1,3 0-1,0-2 1,1-1-1,-3 1 0,3 0 1,1 1-1,-1-1 0,6 2 1,2-2-1,1 2 0,3 0 1,-1 0-1,3-2 0,-1 1 0,2-1 0,-5-2 0,1 1 1,-1 0-1,3-3 1,-1-1-1,1 1 1,1-1 0,1 0 0,4 0-1,-2 2 1,-2-2-1,1 2 0,3 1 1,-2-1-1,2 1 0,2 3 0,-4-3 0,5 4 0,-1 0 0,-2 0 0,-4 0 0,0 2 1,1 1-1,-3-1 0,-2-2 1,1 2-1,-3-2 0,-1 0 0,0 0 1,-1 0-1,-1 0 0,0-2 0,3 0 0,-1 1 0,3-1 0,3 0 0,-1-1 0,3-1 0,-3 1 0,0-1 0,-1 1 0,-1-1 0,-5 1 0,-2 1 0,0 1 1,-3-1-1,-1 2 0,0-2 0,0 2 0,-2 0 0,2 2 0,2-2 0,-2 2 0,0-1 0,4 1 0,-2 1 0,0 1 0,-2 1 0,2-1 1,-4 1-1,0-2 0,-2 1 0,-2-3 0,0 1 0,1 0 0,-1 1 0,-2-1 0,2 0 0,-1 0 0,1 1 0,0 0 0,0 1 0,2 1 1,1-1-1,-1-1 0,-2 0 0,0 3 0,-1-3 0,-1-1 0,-2 1 0,-1-1 0,-3 1 1,3 1-1,-3-1 0,1-1 0,-1 2 0,1-1 0,-2-1 0,-3-1 0,-1-1 0,2 0 0,-2 0 0,3 0 0,-1-1 0,0 1 0,2 1 0,-1-1 0,1 0 1,-1 2-1,1-2 0,-4 2 0,2-2 0,-4 0 0,-1 0 0,1 0 0,-2 0 0,0 0 1,0 0-1,0 0 0,0 0 0,-2-2 0,0 2 1,-3 0-1,-1 2 1,-17-2 0,29 0-1,-29 0 1,17 0 0,-17 0 0,0 0 0,0 0 0,19 0-1,-19 0 1,0 0 0,0 0 0,0 0-1,17-4 1,-17 4 0,0 0 0,0 0 0,19-5 0,-19 5 0,0 0 0,0 0 0,0 0-1,18-8 0,-18 8 0,0 0 0,0 0 0,23-12 0,-23 12 0,17-7 0,-17 7 0,21-7 0,-21 7 0,23-5 0,-23 5 0,19-6 0,-19 6 0,0 0 1,0 0-1,21-3 0,-21 3 0,0 0 0,0 0-2,0 0-2,0 0-14,0 0-15,0 0 0,-17 7-1,0-11 8</inkml:trace>
    <inkml:trace contextRef="#ctx0" brushRef="#br0" timeOffset="-4763.2723">7 0 2,'0'0'4,"0"0"0,0 0 0,0 0 0,0 0 0,0 0 0,0 0 1,0 0 0,17 25-1,-17-25 1,0 25-1,-1-7 0,1 3-1,-6-1 0,4 4 0,-2 2-1,4 2-1,-4 0 1,2-1 0,-2 3 0,4 1 0,-3-2-1,1 4 1,0-5 0,0 3 0,0-5 0,4 3-1,-4-5 0,4 2 0,-2-3-1,2-1 1,-2 1 0,4-1 0,-2-1-1,-1 1 1,3 1-1,0-3 1,0 1-1,0 0 1,-2 3-1,3-1 1,-3 1 0,4 3 0,2-2 0,-2 2-1,1 1 0,1 1 0,1-6 1,-3 6-2,4-5 1,-3 0 0,-3 2 0,4 0 0,-4 2 1,3 0-1,-1 1 0,0 0 0,0 1 1,-3-3-1,1 3 1,0-4-1,0 0 1,2-1 0,-4-2 0,5-1 0,-7 1 0,6-2-1,-4-2 1,2 3-1,-2-6 1,0 4-1,-2-4 0,2 3 1,-1-2-1,-1 2 0,2 0 0,-2 0 0,0 0 1,-2 0-1,1 2 0,1-2 1,-4-2-1,2 4 1,-2-4-1,0 2 1,0-1 0,0 1 0,3-4-1,-5 2 1,4 6 0,-4-6 0,4 6 0,0-1-2,0 2 2,2 0-1,-2 1 0,1 1 0,-1-4 0,0 6-1,0-4 1,-2-2 0,2 2 0,-2-1 0,2-1 0,0 3 0,0-1 0,1 0 0,1 0 0,0 2 0,0 0 0,0 2 0,0 1 0,0 0 0,-4 1 0,2 1 0,2-2 0,0 2 0,0-1 0,0 1 0,-2-4 0,2-1 0,0-1 0,0 1 0,-4-4 0,4 0 0,-2-1 0,2 0 0,-2-2 0,2 0 0,4-2 0,-4 0 0,4 1 0,-2-3 0,-2 1 0,2 1 0,2-1 0,-3-1 0,1 4 0,-2-1 0,2-1 1,0 0 0,0 2 0,-2 0-2,2 0 2,0 0-2,-2-2 2,2 2-2,-2-1 1,4 2-1,-4-1 1,2-1 0,1 1 0,-1 0 0,0 0 0,4 0 0,-2 0 0,2-2 1,-4 4-2,3 0 1,-1-1 0,0 1 0,0 0 0,-2 3 0,0 2 0,0 0 0,-1 1 0,1 1 0,0 0 0,-2 1 0,2 4 0,-2-4 1,0-1-2,2 0 2,-2-4-1,2 2 0,-2-4 0,2 1 0,-2-4 0,2 1 0,0-1 0,-2 2 0,0-2 0,0 0 0,2 0 0,-2 0 0,0 0 0,2 0 0,-2-2 0,0 2 1,2-3-1,-2 1 0,1 2 0,-1-1 0,2 1 0,-2 0 0,0 0 1,0 1-1,0 1 0,-2 3 1,1-3-1,1 5 0,0-2 0,0 2 0,0 0 0,0 0 0,-2 1 0,2 1 0,2 1 0,-2-1 0,0 1 0,0-1 0,-2 0 0,2-1 0,0-1 0,-2-3 0,2-1 0,-2 1 0,2-1 0,0 1 0,0-1 0,0 1 0,2-1 0,-2 2 0,2-1 0,-2 1 0,2-2 0,-2 3 0,0-5 0,1 3 0,-1-1 0,2 1 1,-2-1-2,0 1 2,0-3-1,2 1 0,-2 2 0,2-3 0,-2 1 0,2 1-1,-2 1 2,0-2-2,0-1 1,0-1-1,-2 0 2,2 0-2,-2-3 1,2 0 0,0-16 0,0 29 0,0-29 0,0 31 0,0-15 0,0-1 0,0 2 0,2-1 0,-2 1 0,2 1 1,0-1-1,-2-2 0,2 3 0,-2-1 0,0 0 0,2 0 0,-2 2 0,2-1 0,-2-3 0,0 4 1,0-3-1,2-1 0,-2-15 0,2 28 0,-2-12 0,0-16 1,3 29-1,-3-29 0,2 28 0,-2-28 0,2 26 0,-2-26 0,2 19 0,-2-19 0,0 0 0,2 20 0,-2-20 0,0 0 0,2 19 0,-2-19 0,-2 18 0,2-18-2,-2 24-2,2-24-6,-9 21-21,1-6 0,8-15-1,-27 19 21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3.4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1EDA88-0076-43E0-86FA-D90D78E5D853}" emma:medium="tactile" emma:mode="ink">
          <msink:context xmlns:msink="http://schemas.microsoft.com/ink/2010/main" type="inkDrawing" rotatedBoundingBox="6309,4190 6880,10111 6703,10128 6132,4207" semanticType="verticalRange" shapeName="Line">
            <msink:sourceLink direction="with" ref="{EBAC074E-DE75-475B-BAE1-939619248855}"/>
            <msink:sourceLink direction="with" ref="{D062DF9D-5947-40C9-83C3-B1EA44D1EE12}"/>
          </msink:context>
        </emma:interpretation>
      </emma:emma>
    </inkml:annotationXML>
    <inkml:trace contextRef="#ctx0" brushRef="#br0">6 15 16,'0'0'13,"0"0"-2,0 0-2,-7-16-4,7 16-1,0 0-1,0 0-2,0 0 0,0 0-1,0 16 1,0-16-1,0 22 2,2-6 0,-4-1 0,4 4 1,-2 2-1,3 3 2,-5 2-2,6 5 1,-4-2-1,4 6 0,-2-3 0,0 8 0,-2-5-1,4 6 0,-4-5 0,4 7 1,-4 2 0,3 5-1,-4-2 1,4 6-2,-1-1 1,2 4-1,-2 2 1,2 1-2,-2 2 2,2 0-2,-2 4 1,-1-3 1,1 3-1,0-1 0,-4-2 0,2-3 1,0-5-1,0-1 0,0-6 1,0 2-1,-3 1 1,3 3-1,-2-1 1,0 3-1,0-1 0,0 2 0,0 3 1,4 2-1,-2-2 0,2 2 1,2 4-1,1-2 1,1 1 0,2 1 0,-1-4-1,3-4 1,-2-2-1,3-1 1,-1-7 0,-1 0 0,-1 1 1,0 2-2,-5-1 2,3 5-2,-2-1 2,2 4-2,-4 5 1,5 0 0,-1 1-1,4 0 1,-1 1-1,3-1 1,-5-2-1,5-3 1,-2-6-1,-1 1 1,-1-8-1,1-3 1,-1-3-1,2 1 1,-3-3 0,-1 2-1,2-2 2,-1-2-1,-1 0 0,0 1 0,0-1 0,-1 0 0,1-2-1,2-1 1,-1-2-1,-1 2 0,0-2 0,0-2 1,-1 2-1,-1-3 0,0 1 0,-2 1 0,-2 2 0,2 1 0,0 2 0,0-1 1,-2 2-1,3 2 0,-1 0 0,2 0 0,-2-3 0,0 1 0,0 0 0,2 0 1,-2-3-1,0 0 0,0-2 0,-1-2 0,3 4 1,-4-1 0,2-2 0,2-1 0,-2 0 0,0-1-1,0 0 1,2-1 0,-2-3-2,1 0 1,1 1 0,0-1 0,0 0 0,0 0 1,1-2-2,-1 1 2,0-1-1,0-1 0,0-2 0,0-2 0,-1-1 0,-3-16 0,6 25 0,-6-25 1,4 21-1,-4-21 0,4 26 0,-4-26 0,6 29 0,-4-13 1,-1 3-1,3 0 0,0 0 0,0 0 0,0 0 0,2 1 0,-1-1 0,-1 0 0,2 0 0,-2-3 0,-1-1 0,-3-15 0,6 26 0,-6-26 0,0 0 1,8 19-1,-8-19 1,0 0-1,0 0-1,2-15-3,-2 15-13,-10-30-17,4-4-1,-9-21 0,6-11 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5.4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C24F03-DF93-4458-B544-3570BB0582DB}" emma:medium="tactile" emma:mode="ink">
          <msink:context xmlns:msink="http://schemas.microsoft.com/ink/2010/main" type="inkDrawing" rotatedBoundingBox="7855,4200 8242,10211 7961,10229 7574,4218" semanticType="verticalRange" shapeName="Line">
            <msink:sourceLink direction="with" ref="{D062DF9D-5947-40C9-83C3-B1EA44D1EE12}"/>
            <msink:sourceLink direction="with" ref="{55785A94-905C-4F2C-B132-9F4C824E8482}"/>
            <msink:sourceLink direction="with" ref="{0C5F7DDF-FD0D-4665-A363-36E3EFD7503F}"/>
          </msink:context>
        </emma:interpretation>
      </emma:emma>
    </inkml:annotationXML>
    <inkml:trace contextRef="#ctx0" brushRef="#br0">52 20 5,'0'0'18,"0"0"-2,0 0-4,-8-22-1,8 22-2,0 0-1,0 0-3,0 0-2,0 0-1,0 0-1,0 0-1,0 0 0,0 0 0,4 20 1,-4-20 0,0 23 1,4-6 1,-6 5-1,4 6 1,-4 3 0,4 7-1,-4 0 1,6 8-1,-4-1-1,1 5 0,-1-3 0,2 3 0,0 1 0,0 5-2,-4-1 3,2 2-3,-4 3 2,4 5-1,-5 6 1,1 7-2,0 5 2,0 3 0,0 2-1,1 3 1,-1-3-1,2-2 0,-2-3 0,4-4 0,0-8 0,2-4 1,-4-3-1,4-2 1,-2 0-1,0 4 0,-2-4 1,2 5 0,-4 4-1,2 3 1,-2 0-1,1 3 1,-1-1-1,0 0 1,0 0 0,2-2-1,2-5 1,-2-2 0,2-3 0,2-2-1,0-3 1,0 1-1,0-7 0,0 4 1,0 2-1,0 1 1,0 2-1,0 2 1,-1-2-1,1 2 1,2-4-1,0-1 1,-2-6-1,4-1 0,-3-5 2,3 1-2,0-3 1,0 1-1,-1-3 1,-1 1 0,4-1 0,-2 0-1,-1 0 0,3-2 1,0 2-1,-1-1 0,1-1 0,0 0 0,-1 3 0,1-1 1,2-2-2,-1 0 2,3-1-2,-1 0 2,-1-2-1,1-2 0,-1-2 0,-1-3 0,1 0 0,-2-1 0,1-3 0,-1-1 1,-2 0-2,-1-2 2,3-1-1,-2 1 0,0 0 1,-1 2 0,1-2 0,0 2 0,0-2 0,-1 0 0,1 2 0,-2-2-1,2-5 0,-3 0 1,-1-2-1,2 0 0,-2-1 0,-2-16 0,6 26 0,-6-26 1,4 27-1,-4-27 0,4 28 0,-3-13 1,1 1-1,0-1 0,0 3 0,0-1 0,0 2 0,-2 0 0,2 2 0,0-3 1,-2 3-1,2 0 0,0-2 0,2 0 0,-1-4 0,1 3 0,-2-3 0,-2-15 1,8 28-1,-8-28 0,6 25 0,-6-25 0,3 23 0,-3-23 1,6 22-1,-6-22 0,4 21 0,-4-21 0,4 22 0,-4-22 0,4 28 1,-4-28-1,5 28 0,-5-28 0,6 25 0,-6-25 1,6 28-1,-6-28 0,6 22 1,-6-22-1,3 19 0,-3-19 1,0 0-1,6 19 0,-6-19 1,0 0-1,0 0 0,0 0 1,0 0-1,0 0 1,0 0-2,0 0-1,0 0-8,-23-1-23,23 1-2,-32-42-3,12 1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7.7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2654D4-5D11-4E97-9708-13D2690119E4}" emma:medium="tactile" emma:mode="ink">
          <msink:context xmlns:msink="http://schemas.microsoft.com/ink/2010/main" type="inkDrawing" rotatedBoundingBox="2755,5496 10092,5437 10094,5604 2756,5663" shapeName="Other"/>
        </emma:interpretation>
      </emma:emma>
    </inkml:annotationXML>
    <inkml:trace contextRef="#ctx0" brushRef="#br0">-11 133 5,'-8'-15'12,"8"15"-2,0 0-3,0 0-2,0 0 1,0 0-1,0 0-1,0 0 0,17 3 1,-17-3-1,23 0 0,-23 0 0,35-1-1,-18-3 0,10 4-1,-4-3 0,7 3-1,1-2 0,4 4 0,3-2 1,6 3-2,6-1 1,3 5-1,9-2 0,-1 0 0,10-2 1,0 1-1,3-2 0,3-1 0,-2-1 0,1 0 0,-1-1-1,2-1 1,-4 2 0,-3-4 0,3 3 0,-4-1-1,2 2 1,0-2 0,0 1 1,0-1-1,3-2 0,-3 4 0,0-1 1,0-1-1,0 0 1,-4 2-1,0 0 1,4-1-1,-4 2 0,2-1 0,-2 0 1,2 0-1,0 0 0,2 2 0,-4 1 0,-2 1 0,8-2 0,-4 3 0,3-2 0,-1-1 0,0 3 0,0-3 0,-4 0 0,2-1 0,-2-1 0,-4 2 0,2-2 0,2 0 0,-1-2 0,1 2 0,2 0 0,1-1 0,5 1 0,0 0 0,3 0 0,-1 1 0,2 1 0,-3 0 0,-1-1 0,-2 3 0,-6-2 0,-2-1 0,-4 1 1,0 0-1,-5-2 0,1 0 0,-3 0 0,0 0 0,1 2 0,-1-2 0,-2 1 0,-6 1 0,1 0 0,1-1 1,0-1-1,0 0 0,2 0 0,0-1 0,0 1 0,1-2 0,1 0 0,0 1 0,-4-1 0,-1 0 0,-2 0 1,-1-1-1,-4 1 0,2-1 0,0-1 0,0 3 0,0-5 0,1 3 0,-1-1 0,0 1 0,-2 0 0,0-3 0,-5 3 0,3 0 0,-2-3 0,-3 3 0,1-1 1,-3 1-1,-2 0 0,-2 1 0,1-2 0,-5 1 0,2 1 0,-2-1 1,4-2-1,0 1 0,2-1 0,-1 0 1,1 0-1,2 1 0,-6 1 0,2-1 1,-6 1-1,2 1 0,-4 0 0,0 2 0,0 0 0,0-1 0,2 1 1,2 0-1,0 0 1,4 0 0,-2-4 0,4 4 1,-6-3 1,7 3 0,-7-5-1,4 3 1,-10-3 0,6 5 0,-23 0-1,29-7 0,-29 7 0,0 0-1,0 0 0,0 0 0,12-16-1,-12 16-1,0 0-2,-31-8-5,31 8-13,-17 17-12,17-17 0,-35 7-1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30.1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312109-2DFC-4FF2-82E7-D5C6D603571F}" emma:medium="tactile" emma:mode="ink">
          <msink:context xmlns:msink="http://schemas.microsoft.com/ink/2010/main" type="inkDrawing" rotatedBoundingBox="2654,7186 10334,7192 10333,7300 2654,7293" shapeName="Other"/>
        </emma:interpretation>
      </emma:emma>
    </inkml:annotationXML>
    <inkml:trace contextRef="#ctx0" brushRef="#br0">0-2 19,'0'0'13,"19"5"-3,-19-5 0,27 5-3,-10-5-1,13 7-2,-3-5-1,8 6-1,3-6 1,8 3-1,0-3 1,8 0-2,1-2 1,5 1 0,8-2-1,5 1 1,2-4-2,2 4 1,-1-3 0,3 3-1,-5-2 0,1 2 0,-4 0 0,-4-2 0,-2 2 0,0 2 0,-1 0 0,-1 0 0,2-2 0,0 1-1,-2-1 2,4 0-1,4 0 0,2 0 0,0-1 0,1 1 0,1 0 0,2 0 0,-4 0 0,-4 0 0,-2-2 1,0 2-1,-4 0 0,0 0 0,-2-2 1,4 2-1,1 0 0,3 2 0,0 0 1,-1-1-1,9 3 0,-4-3 0,4 3 0,-1-1 0,-3 1 0,-2-1 0,-2 2 0,-2-1 0,-2-1 1,0 1-1,-4-1 0,-1 1 0,-1-1 0,0 1 0,3-3 0,1 3 0,-2 1 0,1-2 0,5 2 0,0-1 0,2-1 0,-2-1 0,-2 0 0,-2-2 1,-2-2-1,-3 2 0,-5-3 0,1 3 1,0-4 0,1 4 0,-1-3 0,1 3 1,-3-2 0,4 2 0,-5-3 0,7 3 1,-8-4 0,5 2-1,-3-1 0,4 3 0,-1-3 0,3 1-1,-3-3 1,1 3-1,-3-3 0,-3 1-1,-2-1 1,-2 2 0,-6-2-1,-2 1 1,-3 1-1,-4-1 0,-3 1 0,1 1 0,-2-1 1,-2 1-1,0 0 0,0 0 0,-1 1 0,5-1 0,-2 0 0,0 0 0,2 2-1,-3-1 1,1 1 0,0 0 0,-2 0 0,2 0 0,-2 1 0,0-1 0,1 0 0,1 0 0,0 0 0,-2 2 0,0-2 0,0 0 1,0 0-2,-2 0 2,2 0-1,-1 2-1,3-2 2,0 2-1,2-2 0,0 1 0,-1-1 0,3 2 0,0-2 0,1 2 0,-3 0 0,3-1 0,-1 1 0,2 0 0,-3-1 0,3 1 0,-3 0 0,-1 0 1,0-2-1,0 1 0,-2-1 1,-1 0-1,-1 0 1,0 0 0,-2-1-1,-4 1 1,-1-2 0,-1 2-1,-17 0 1,27-2-1,-27 2 1,21 0-1,-21 0 1,21 0-1,-21 0 1,23-2 0,-23 2 0,27-1 0,-27 1 0,26-2 0,-26 2 0,23-2 0,-23 2 0,21-3 0,-21 3-1,18-4 1,-18 4 0,0 0-1,21-3 0,-21 3 1,0 0-1,17-2 1,-17 2-1,0 0-1,0 0-2,0 0-5,0 0-17,-27 16-10,4-9-2,-13-7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33.1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6EE420-76B7-46EB-881F-782E6FC9A3DA}" emma:medium="tactile" emma:mode="ink">
          <msink:context xmlns:msink="http://schemas.microsoft.com/ink/2010/main" type="inkDrawing" rotatedBoundingBox="2805,8630 10205,8600 10206,8689 2806,8719" shapeName="Other"/>
        </emma:interpretation>
      </emma:emma>
    </inkml:annotationXML>
    <inkml:trace contextRef="#ctx0" brushRef="#br0">42 42 6,'0'0'10,"0"0"-2,0 0 0,0 0-1,0 0-2,0 0-1,0 0 0,17-1 0,-17 1 0,0 0 1,0 0-1,0 0 0,0 0 0,17-2 0,-17 2 0,0 0-1,0 0 0,0 0 0,0 0-1,0 0 0,0 0-1,0 0 0,0 0-1,0 0 1,0 0-1,0 0 0,-17 5 0,17-5 0,0 0 0,-21 3 0,21-3 0,-17 4 0,17-4 0,0 0 1,-21 3-1,21-3-1,0 0 1,0 0 0,0 0 0,0 0 0,0 0-1,17 9 1,-17-9 0,38 5 0,-9-1 0,8 1 0,3-2 0,8 2 0,3 1 0,1-3 0,11 0 0,1 1-1,3-2 2,-2-1-2,0 1 1,0-4 0,2 2 0,-2 0 0,-5-1 0,1-1 0,0 0 0,2-1 0,1-1 0,1 3 0,-4-3 1,4 2-2,4-1 2,0 1-1,-2-1 0,-2 1 0,6-1 0,-2-1 0,0 1 0,-2-1 0,-2 1 0,-2 1 0,-5-1 0,-1 3 0,-5-2 0,0 2 0,-2 3 0,-1-3 0,1 2 1,-2-2-1,0 2 0,2-2 0,0 2 1,1-2-1,3-2 0,0 2 0,3 0 0,-1 0 0,7-4 0,0 4 0,0-1 0,-2 2 0,1-2 0,-7 2 0,3-1 0,-5 2 0,-1-2 0,-2 2 0,0 0 1,0-1-1,-3-1 1,5-1-1,-4-1 0,2 2 0,-2 2 1,3-4-1,-3 2 0,4-2 0,0 0 0,0 1 0,5 1 0,-1-2 0,-3 0 0,-1 0 0,-2 2 0,1-1 0,-5 1 0,0 0 1,-7 0-1,-1 1 0,-4-1 1,1 2 0,-6-4 0,1 2 0,-5 0-1,2 0 1,2-3 0,-2 1 0,1-1 0,5-1-1,3-1 1,6 3 0,2-3 0,10 4 0,0-3 0,9 2-1,4 1 1,2 1 0,0-2-1,0 4 1,-2-2-1,-2 0 1,-4 0 0,1 0-1,-7-2 1,-3 2 0,-8 0 0,-2 0 0,-9-2-1,-1 2 1,-9 0-1,-4 0 1,-19 0-1,29 0 0,-29 0 0,25 2 0,-25-2 0,27 2 0,-10-1 0,0 1 0,4 0 0,-1-2 0,1 2 0,0-1 0,-2-1-1,2 2 1,-2-2 0,0 2 0,0-1 0,1 1 0,1 2 1,0-3-1,0 3 0,0-1 0,-2 2 0,2-1 0,-2-2 0,-2 1 0,4-3 0,1 4 0,1-4 0,0 3 0,0-3 0,0 2 0,1-2 0,-3 3 1,1-3-1,-1 2 0,-4-2 0,0 2 0,0-1 0,1-1 0,-18 0 0,34 4 0,-15-1 0,0-3 0,2 2 0,-1-2 0,1 3 0,0-4 0,-2 2 0,-2-1 0,-17 0 0,31 0 1,-31 0-1,25 2 0,-25-2 0,23 2 0,-23-2 0,23 0 0,-23 0 0,26-2 0,-26 2 0,25-3 0,-25 3 0,25 0 0,-25 0 1,23-2-1,-23 2 1,19 0-1,-19 0 1,18 0 0,-18 0 0,0 0 0,19-7-1,-19 7 1,0 0-1,0 0 1,21-5-1,-21 5 0,19-2 0,-19 2 0,25 2 0,-25-2 1,25-2-1,-25 2 0,23-2 1,-23 2 0,19-1 0,-19 1 0,0 0 0,19-4 0,-19 4 0,0 0 1,0 0-2,0 0 1,0 0 0,0 0 1,0 0-1,0 0 0,0 0 0,0 0-1,0 0 1,15-15 0,-15 15-1,0 0 0,0 0 0,0 0 0,0 0 0,0 0 1,0 0-1,0 0 0,12-16 0,-12 16 1,0 0-1,0 0 0,0 0 0,0 0 0,17-14 0,-17 14 0,0 0 0,0 0 0,17-6 0,-17 6 0,0 0 0,20-6 0,-20 6 0,0 0 0,17-5 0,-17 5 0,0 0 0,0 0 0,0 0 0,0 0 0,0 0 0,0 0 1,0 0-1,0 0 0,0 0 1,0 0-1,0 0 0,0 0-2,0 0-1,0 0-4,6 16-15,-27-6-13,1 2-2,-10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3:34.7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62F92C-26A7-4C8C-BE15-155341A0E955}" emma:medium="tactile" emma:mode="ink">
          <msink:context xmlns:msink="http://schemas.microsoft.com/ink/2010/main" type="writingRegion" rotatedBoundingBox="9516,4186 9958,9803 3339,10324 2897,4707">
            <msink:destinationLink direction="with" ref="{AFCBCAFA-F32D-41BD-9C83-7098EB6D0699}"/>
          </msink:context>
        </emma:interpretation>
      </emma:emma>
    </inkml:annotationXML>
    <inkml:traceGroup>
      <inkml:annotationXML>
        <emma:emma xmlns:emma="http://www.w3.org/2003/04/emma" version="1.0">
          <emma:interpretation id="{B743E389-CA48-475A-BF83-64B54E045936}" emma:medium="tactile" emma:mode="ink">
            <msink:context xmlns:msink="http://schemas.microsoft.com/ink/2010/main" type="paragraph" rotatedBoundingBox="9555,4672 9958,9803 8566,9913 8162,4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AC074E-DE75-475B-BAE1-939619248855}" emma:medium="tactile" emma:mode="ink">
              <msink:context xmlns:msink="http://schemas.microsoft.com/ink/2010/main" type="line" rotatedBoundingBox="9555,4672 9958,9803 8566,9913 8162,4782">
                <msink:destinationLink direction="with" ref="{1E1EDA88-0076-43E0-86FA-D90D78E5D8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B359D3E-292F-4BCC-B4C4-CBDF1C889B0C}" emma:medium="tactile" emma:mode="ink">
                <msink:context xmlns:msink="http://schemas.microsoft.com/ink/2010/main" type="inkWord" rotatedBoundingBox="9555,4672 9958,9803 8566,9913 8162,4782"/>
              </emma:interpretation>
              <emma:one-of disjunction-type="recognition" id="oneOf0">
                <emma:interpretation id="interp0" emma:lang="en-US" emma:confidence="0">
                  <emma:literal>ini</emma:literal>
                </emma:interpretation>
                <emma:interpretation id="interp1" emma:lang="en-US" emma:confidence="0">
                  <emma:literal>202020</emma:literal>
                </emma:interpretation>
                <emma:interpretation id="interp2" emma:lang="en-US" emma:confidence="0">
                  <emma:literal>ice.</emma:literal>
                </emma:interpretation>
                <emma:interpretation id="interp3" emma:lang="en-US" emma:confidence="0">
                  <emma:literal>2102020</emma:literal>
                </emma:interpretation>
                <emma:interpretation id="interp4" emma:lang="en-US" emma:confidence="0">
                  <emma:literal>2802020</emma:literal>
                </emma:interpretation>
              </emma:one-of>
            </emma:emma>
          </inkml:annotationXML>
          <inkml:trace contextRef="#ctx0" brushRef="#br0">3353 1694 1,'-10'-16'9,"10"16"18,0 0-11,10-24-4,7 23-3,-17 1-2,34-16-1,-17 4 0,14 10-2,-8-1-1,8 6-1,-4 6 0,-1 5-1,-6 8-1,-1 6 1,-8 8-1,-7 7 1,-6 2-1,-7 5 1,-11-2 0,-3 0 0,-7-5-1,-3-1 1,-1-11-1,3-4 1,4-6 0,4-5-1,23-16 0,-25 19 1,25-19 0,0 0-1,0 0 1,35 5 0,-12-7 0,7 2 0,5-2 0,3 2-1,2 0 1,3 0-1,-3-1 0,-4 1 1,-1 0-1,-5 0-1,-5 0 0,-6-4-2,3 9-4,-22-5-10,0 0-14,19-13-2,-19 13 5</inkml:trace>
          <inkml:trace contextRef="#ctx0" brushRef="#br0" timeOffset="500.0285">4182 1751 1,'0'0'18,"-33"0"11,5 0-13,28 0-5,-44 22-2,24 2-2,-6-5 0,6 14-2,-3-2-1,8 9-2,4-2-1,9 7 0,2-7-1,9 1 1,7-4-1,7-4 1,3-11-1,9-2 1,1-10-1,5-6 1,5-9 0,0-3-1,-2-9 1,0-9 0,-2-5 0,-8-8-1,-7-6 1,-10-1-1,-11-5 1,-12-2-1,-13 1 0,-6 4 0,-7 9 1,-3 5-2,1 15-2,-5 0-5,15 14-23,-7 14-1,4 5-1,6 7 20</inkml:trace>
          <inkml:trace contextRef="#ctx0" brushRef="#br0" timeOffset="1440.0822">3460 3165 1,'0'0'20,"6"-16"8,-6 16-14,23-21-3,-12 6-4,18 6-1,-6-3-1,9 5-2,-3 0 0,4 7-2,-7 2 0,1 8 0,-6 6-1,-2 6 1,-7 6-1,-4 8 1,-6 0-1,-4 6 1,-8-1 0,-3-1 0,-5-2 1,-1-6-1,-2-2 2,2-6-2,-2-3 1,6-6 0,15-15-1,-23 21 1,23-21-2,0 0 1,0 0 0,0 0-1,32 12 1,-9-14 0,6-1 0,3-3 0,9 0-1,1-1 0,2-2-1,-2 2 1,-2-1-1,-1 1 0,-3 3-2,-9-3-1,0 12-4,-27-5-11,25-6-11,-25 6-3,17-2 8</inkml:trace>
          <inkml:trace contextRef="#ctx0" brushRef="#br0" timeOffset="1973.1127">4366 3171 1,'0'0'24,"-33"-10"4,5 1-11,28 9-4,-48 6-4,27 6-1,-16-9-2,18 13-1,-10-4-2,12 10 0,-2-1-1,9 5-1,3 1-1,7 4 1,5 2-1,5 0 0,7 1 2,4-1-2,6-4 2,4-3-2,3-7 2,5-3-1,-1-9 1,2-7-1,2-11-1,0-4 1,-1-9-1,-5-7 0,-5-6 0,-5-4 0,-6-6 0,-9 1 0,-9-1 1,-8 1 0,-9 4-1,-4 5 1,-4 9-1,-4 6-2,0 13-1,-7-1-5,34 10-24,-44 20-2,17-3 0,0 4 13</inkml:trace>
          <inkml:trace contextRef="#ctx0" brushRef="#br0" timeOffset="3081.1761">3590 4504 1,'0'0'7,"6"-19"19,-6 19 2,6-26-16,13 23-4,-19 3-2,36-14-1,-17 7 0,10 7-1,-6 0-1,8 7 0,-3 2-1,1 8-1,-2 9 2,-2 6-2,-6 5 0,-6 6 1,-5 2-1,-8 5 1,-11-4 0,-5 1 0,-9-6-2,-1-5 1,-7-3 0,2-4 0,-1-6 0,7-4-1,2-5 1,23-14-1,-27 18 0,27-18 1,0 0-1,0 0 0,17 11 0,2-11 1,6-2-1,6 0 0,7 1 1,4 1-1,2 0 0,1 3 1,-1 1-1,-4 1 0,-2-2 0,-5 4-1,-5 2-1,-10-6-2,5 13-6,-23-16-21,0 0-1,17 10 0,-17-10 11</inkml:trace>
          <inkml:trace contextRef="#ctx0" brushRef="#br0" timeOffset="3853.2203">4623 4475 6,'0'0'27,"0"0"-6,-31-21-5,31 21-3,-27 0-3,27 0-1,-42 12-2,23 2-1,-14-4-2,8 11 0,-9 5 0,11 7-1,-2 3 0,10 5-2,3 2 1,6 4 0,10 1-1,6 2 0,9-3-1,6-3 0,7 0 0,7-5 1,3-3-1,4-6 1,0-8-1,2-10 1,-2-10 0,0-9 0,-4-10 0,0-7-1,-8-13 1,-1-4 0,-6-9-1,-4 0 1,-10-2 0,-3-5-1,-10 1-1,-6 2 1,-9 6 0,-4 5-1,-8 8 0,-6 6 0,-1 8-2,-14 4-5,15 14-25,-20 3-1,-3 6-1,0 3 3</inkml:trace>
          <inkml:trace contextRef="#ctx0" brushRef="#br0" timeOffset="-1384.0791">3360 125 13,'0'0'17,"17"-5"-1,-17 5-2,23-17-1,-11 1-4,19 9-1,-10-8-3,15 8 0,-3-7-2,3 9-1,-2 0 0,3 3-1,-6 2 0,-3 5 0,-7 0 0,-3 7 0,-9 7 0,-3 7 0,-12 2 1,-3 6-3,-11-1 3,-1 5-3,-7-2 2,-3 0-2,0-8 1,3-4-1,1-1 1,2-4 0,8-2 0,3-2 0,14-15 0,-11 24 0,11-24 0,13 23 0,-13-23 0,35 12 1,-12-10-1,7-2 1,3-4 0,3 1 0,1-6 0,-1 2-1,-2-3 1,-1 1 0,0-1-1,-7 0 0,-1 3-2,-25 7-2,37-7-10,-37 7-17,0 0-2,19-11 1,-19 11 27</inkml:trace>
          <inkml:trace contextRef="#ctx0" brushRef="#br0" timeOffset="-923.0527">4228 36 1,'-23'5'13,"10"15"13,-9 3-12,-1-1-4,10 13-3,-8-4 0,13 8-4,-1-8 1,11 7-3,3-7 1,11 0-2,5-10 1,6-4 0,3-10 0,9-5 0,-1-9 0,4-3 0,2-9 0,-6-5 1,1-6-1,-9-4 1,-7-6-1,-7 1 1,-11-3-1,-8 2 1,-11 3-2,-5 4 1,-4 7-4,-8 4-5,3 11-20,-3 13-2,-7 0 1,13 10 21</inkml:trace>
        </inkml:traceGroup>
      </inkml:traceGroup>
    </inkml:traceGroup>
    <inkml:traceGroup>
      <inkml:annotationXML>
        <emma:emma xmlns:emma="http://www.w3.org/2003/04/emma" version="1.0">
          <emma:interpretation id="{4F245282-B85F-4141-89D6-78CD80AAA0E4}" emma:medium="tactile" emma:mode="ink">
            <msink:context xmlns:msink="http://schemas.microsoft.com/ink/2010/main" type="paragraph" rotatedBoundingBox="6798,9758 6455,4787 7551,4711 7894,9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62DF9D-5947-40C9-83C3-B1EA44D1EE12}" emma:medium="tactile" emma:mode="ink">
              <msink:context xmlns:msink="http://schemas.microsoft.com/ink/2010/main" type="line" rotatedBoundingBox="6798,9758 6455,4787 7551,4711 7894,9682">
                <msink:destinationLink direction="with" ref="{46C24F03-DF93-4458-B544-3570BB0582DB}"/>
                <msink:destinationLink direction="with" ref="{1E1EDA88-0076-43E0-86FA-D90D78E5D8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1E2636C-1AA1-4B40-8AF5-197E14242480}" emma:medium="tactile" emma:mode="ink">
                <msink:context xmlns:msink="http://schemas.microsoft.com/ink/2010/main" type="inkWord" rotatedBoundingBox="6798,9758 6455,4787 7551,4711 7894,9682"/>
              </emma:interpretation>
              <emma:one-of disjunction-type="recognition" id="oneOf1">
                <emma:interpretation id="interp5" emma:lang="en-US" emma:confidence="0">
                  <emma:literal>ini</emma:literal>
                </emma:interpretation>
                <emma:interpretation id="interp6" emma:lang="en-US" emma:confidence="0">
                  <emma:literal>ini!</emma:literal>
                </emma:interpretation>
                <emma:interpretation id="interp7" emma:lang="en-US" emma:confidence="0">
                  <emma:literal>ini.</emma:literal>
                </emma:interpretation>
                <emma:interpretation id="interp8" emma:lang="en-US" emma:confidence="0">
                  <emma:literal>i....</emma:literal>
                </emma:interpretation>
                <emma:interpretation id="interp9" emma:lang="en-US" emma:confidence="0">
                  <emma:literal>i'....</emma:literal>
                </emma:interpretation>
              </emma:one-of>
            </emma:emma>
          </inkml:annotationXML>
          <inkml:trace contextRef="#ctx0" brushRef="#br0" timeOffset="-6387.3654">1598 1727 1,'0'0'26,"0"-16"-8,0 16-4,13-15-4,5 11-2,-18 4-2,34-17-1,-13 7-2,8 6-1,-2 1 0,3 5-1,-1 4 0,0 5-1,-4 8 0,-4 5 1,-4 7-1,-6 5 0,-3 5 1,-8 4-1,-4 0 0,-5 2 1,-9-6-1,1 0 1,-8-8-1,2-2 1,-3-8-1,3-3 1,-2-4-1,5-2 0,3-6 0,17-8 1,-23 11-2,23-11 1,0 0 0,0 0 1,0 0-1,0 0 1,18 3-1,-1-3 1,2-3 1,4 3-1,6-6 0,3 5 0,3-5-1,-1 5 1,4-3-1,-1-1 0,-3 2 0,-3-2-1,0 5-1,-8-7-2,5 12-8,-28-5-19,23-2 0,-23 2 1,0 0 30</inkml:trace>
          <inkml:trace contextRef="#ctx0" brushRef="#br0" timeOffset="-5851.3346">2310 1763 13,'-40'26'17,"13"-18"-3,6 18-3,-7-8-1,10 14 0,-5-8-3,16 14-1,-5-7-3,14 7 0,0-5-2,13 3 0,1-8 0,9-1 0,0-8 0,7-1 0,-1-10-1,3-1 1,1-7 0,1-3-1,-3-6 1,-1-3-1,-3-2 0,0-5 0,-4-3 0,-6-4 0,-6-2 1,-5-3-1,-6-3 1,-8-4-1,-5 2 1,-7-2 0,-7 3-1,-1 4 0,-5 7-1,-7-2-8,5 14-21,-7 12-1,-2 2 0,1 12 27</inkml:trace>
          <inkml:trace contextRef="#ctx0" brushRef="#br0" timeOffset="-8024.4589">1652 132 17,'0'0'14,"7"-19"-3,-7 19 0,21-17-1,-2 12-2,-3-11-1,9 11-1,-2-7-2,5 8-1,-1-2-1,2 6-1,-2 6 0,-4 3-1,-2 7 0,-6-1 0,-5 8 0,-3 2 0,-5 3 1,-4 5-2,-7-4 2,-5 6-2,-7-4 2,-2 5-2,-3-5 1,-5 0-1,0-2 2,1-1-1,-1-2 0,6-6 0,2 1 0,6-6 0,17-15-1,-19 25 1,19-25 0,0 15 1,0-15-1,19 5 1,-2-5 0,6-1 0,6-3 0,3 2 0,1-3 0,3 2 0,3-2 0,-3 1-1,-2 1 1,-5 1-2,-4 2 0,-6-3-1,4 8-5,-23-5-15,0 0-8,17 0 0,-17 0 20</inkml:trace>
          <inkml:trace contextRef="#ctx0" brushRef="#br0" timeOffset="-7451.4262">2387 142 1,'0'0'22,"-34"16"-6,14-13-5,5 15-1,-4-11-2,6 15-2,-7-7 0,11 15-3,-3-6 0,9 12-2,1-3 0,7 1-1,3 3 0,7-3 0,4 0 0,6-6 0,-2-4 0,6-7 1,0-4 0,0-8-1,-3-7 1,3-5 0,-6-8 0,2-3 0,-4-6 1,0-2-1,-6-8 1,-1-1-1,-10-6 1,-2-2 1,-8-7-1,2 5 1,-13-3-1,2 6 1,-7 3-2,3 4 2,0 8-4,-4 9 0,6 17-7,-12 6-23,8 2 0,2 8-1,-4 6 18</inkml:trace>
          <inkml:trace contextRef="#ctx0" brushRef="#br0" timeOffset="-2795.1599">2663 4559 1,'-31'9'12,"31"-9"15,-28 24-11,5-19-3,11 18-2,-15-10-2,16 18-1,-12-8-2,15 13-1,-5-7-2,11 9 0,-2-5-2,10 1 0,1-2 0,7-5-1,3-3 1,2-3 0,6-7-1,4-6 1,0-4 0,3-6 0,1-8-1,1-2 1,-3-7 0,-1-4-1,-7-1 1,-1-3-1,-9-4 1,-4-2-1,-7-2 1,-5-4-1,-9-1-1,-3 0 1,-4 4-1,-8 2-2,6 11-4,-16-1-25,11 5 0,-3 9 0,4 3 14</inkml:trace>
          <inkml:trace contextRef="#ctx0" brushRef="#br0" timeOffset="-3300.1887">1931 4482 6,'0'0'28,"-2"-21"-6,2 21-7,8-19-4,9 14-3,-5-11-1,15 8-1,-1-6-2,9 7 0,-5-2-1,9 6-1,-7 3-1,3 5-1,-8 5 0,-4 9 0,-8 4 0,-5 6 1,-9 7 0,-8 7 0,-7 1 1,-11 2-1,-3-1 0,-11-2 0,-3-2 1,2-1-2,0-9 0,7-5 0,5-4 0,8-4 0,7-3 0,13-15 0,8 19 0,9-14 0,10-3 1,7 0-1,6-4 1,10 0 0,4 1-1,1-1 1,-1-2-1,-2 3 1,-6-1-1,-4 0 0,-6 2 0,-7-2-1,-6 4-1,-23-2-4,38 4-13,-38-4-12,18-2-2,-18 2 1</inkml:trace>
          <inkml:trace contextRef="#ctx0" brushRef="#br0" timeOffset="-4250.243">2479 3230 1,'0'0'13,"-23"-9"14,23 9-13,-19 4-4,19-4-3,-21 15 0,21-15-1,-23 33 0,9-14-2,7 10 0,-3-1-1,10 8-1,-4-1 1,10 1-2,2-2 1,7-1-1,2-7 1,6-4-1,2-10 1,4-3-1,4-9 0,1-9 0,0-6-1,1-6 0,-4-5 0,-1-1 0,-7-4 0,-4-4 0,-11-3-1,-8 2 1,-10 2 1,-9-1-1,-4 4 0,-5 0 0,-7 9-1,-5-1-2,7 20-7,-15 1-21,10 4-1,-2 7 0,4 3 23</inkml:trace>
          <inkml:trace contextRef="#ctx0" brushRef="#br0" timeOffset="-4771.2728">1782 3168 1,'0'0'20,"0"0"-2,0 0-4,0 0-3,0 0-3,0 0-2,13-21-1,-13 21 1,27-7-2,-6 4 0,0-2-1,8 3-1,-2-1 0,3 6-1,1 1 0,-2 4-1,-4 4 1,-4 7-1,-6 4 0,-7 2 1,-10 6-1,-6 2 1,-9 2 0,-8 1-1,-6-2 2,1-1-2,-5-2 2,6-5-1,1-2 0,7-7-1,3 1 0,18-18 0,-15 20-1,15-20 1,2 16 0,-2-16-1,21 8 1,-2-4 1,4-6-1,6 2 1,5-5 0,7 0 0,3-2-1,0-2 1,-2 1-1,0-1 1,-4 4-1,-3 0 0,-6 3-1,-8-1-1,0 6-3,-21-3-9,0 0-17,0 0-1,0 0 0,0 0 30</inkml:trace>
        </inkml:traceGroup>
      </inkml:traceGroup>
    </inkml:traceGroup>
    <inkml:traceGroup>
      <inkml:annotationXML>
        <emma:emma xmlns:emma="http://www.w3.org/2003/04/emma" version="1.0">
          <emma:interpretation id="{8324BE99-7FB0-4FCE-A0B7-97EB85AD20E5}" emma:medium="tactile" emma:mode="ink">
            <msink:context xmlns:msink="http://schemas.microsoft.com/ink/2010/main" type="paragraph" rotatedBoundingBox="5251,9802 4863,4732 6099,4638 6487,97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785A94-905C-4F2C-B132-9F4C824E8482}" emma:medium="tactile" emma:mode="ink">
              <msink:context xmlns:msink="http://schemas.microsoft.com/ink/2010/main" type="line" rotatedBoundingBox="5251,9802 4863,4732 6099,4638 6487,9708">
                <msink:destinationLink direction="with" ref="{46C24F03-DF93-4458-B544-3570BB0582D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7099169-CDD8-4FE5-8903-8BFAF534303B}" emma:medium="tactile" emma:mode="ink">
                <msink:context xmlns:msink="http://schemas.microsoft.com/ink/2010/main" type="inkWord" rotatedBoundingBox="5251,9802 4863,4732 6099,4638 6487,9708"/>
              </emma:interpretation>
              <emma:one-of disjunction-type="recognition" id="oneOf2">
                <emma:interpretation id="interp10" emma:lang="en-US" emma:confidence="0">
                  <emma:literal>I..."</emma:literal>
                </emma:interpretation>
                <emma:interpretation id="interp11" emma:lang="en-US" emma:confidence="0">
                  <emma:literal>ini</emma:literal>
                </emma:interpretation>
                <emma:interpretation id="interp12" emma:lang="en-US" emma:confidence="0">
                  <emma:literal>I....</emma:literal>
                </emma:interpretation>
                <emma:interpretation id="interp13" emma:lang="en-US" emma:confidence="0">
                  <emma:literal>...i:'</emma:literal>
                </emma:interpretation>
                <emma:interpretation id="interp14" emma:lang="en-US" emma:confidence="0">
                  <emma:literal>...i:"</emma:literal>
                </emma:interpretation>
              </emma:one-of>
            </emma:emma>
          </inkml:annotationXML>
          <inkml:trace contextRef="#ctx0" brushRef="#br0" timeOffset="-14243.8147">0 58 13,'0'0'17,"0"0"-3,10-17-1,-10 17-3,17-16-1,-17 16-2,27-14-2,-10 7-1,10 6-1,0-3-1,5 4 0,-1 2-1,4 7 0,-3 1-1,1 4 0,-7 8 1,-1-1-1,-7 6 1,-7 5-1,-7 0 1,-4 3-1,-12-2 2,-1 3-2,-12-7 2,-4 7-1,-7-10 0,0 2 0,-3-2 0,3-4 0,3-1 0,3-4-1,7-3 0,5-2 0,18-12 0,-13 17 0,13-17 0,0 0 1,27 12-1,-6-9 0,8-3 1,5 0-1,3-1 1,3-1-1,-2-1 0,0 1 0,1-2 1,-5 1-1,-7 1 0,-6-1-1,-2 1 0,-19 2-2,27 4-3,-27-4-9,0 0-16,0 0 0,0 0 2</inkml:trace>
          <inkml:trace contextRef="#ctx0" brushRef="#br0" timeOffset="-13479.771">889 67 2,'0'0'24,"-25"3"-3,4-10-8,21 7-2,-36 12-4,20 4 1,-14-4 0,14 15-1,-12-1-2,11 10-2,-5 2 0,11 7-2,-2-3 1,11 9-1,2-2-1,11-3 0,3 2 1,7-5 0,7-6 0,7-8-1,5-10 1,4-9 0,2-11-1,0-8 1,0-12 0,0-5-1,-10-10 1,-3-2-1,-8-8 1,-6 1 0,-9-7-1,-7-1 1,-4-2-1,-9 5 2,-5 1-2,-5 6 1,-4 7-2,-3 3 1,0 11-2,-9 6-2,11 16-4,-18-5-18,9 10-5,3 4-2,-1-2 9</inkml:trace>
          <inkml:trace contextRef="#ctx0" brushRef="#br0" timeOffset="-9279.5308">1282 4520 1,'-27'-4'16,"10"13"11,-6 3-10,-8-5-5,14 15-3,-12-5-1,10 14-1,-6-5-1,14 14-2,-1-6 0,10 8-1,4-1-2,8 2 1,5 0-2,8-5 1,2-5 0,4-5 0,1-9-1,5-7 1,-3-14 0,5-5 0,-5-10 0,-1-6 0,0-9 0,-5-3 0,-3-6 0,-9-4-1,-8-3 0,-6-2 0,-10 0 0,-5 3 0,-10 2 0,-4 6-1,-4 9-2,-3-2-5,13 16-22,-9 4-3,5 5 1,4 0 12</inkml:trace>
          <inkml:trace contextRef="#ctx0" brushRef="#br0" timeOffset="-9767.5586">288 4516 11,'-4'-17'16,"4"17"-1,9-16-4,-9 16-1,23-17-2,2 14-1,-6-11-1,12 10 0,-4-6-1,5 7-2,-3 1-2,2 9 1,-4 5-1,-2 7 0,-6 8 1,-2 11-1,-9 2 0,-3 8 1,-8 1-1,-3-1 0,-8-2 1,-1-1-1,-6-7-1,0-7 1,0-3 0,2-6-1,0-5 0,5-1 0,14-16 0,-19 21 0,19-21 0,0 0 1,8 19-1,-8-19 1,34 6 0,-5-4-1,5-2 1,9 0 0,2-5 0,7 2-1,0-4 1,0 0-1,-1 0-1,-5-3-1,0 8-3,-17-12-12,2 7-14,-6 2 0,-25 5-1</inkml:trace>
          <inkml:trace contextRef="#ctx0" brushRef="#br0" timeOffset="-10599.6062">947 3182 1,'-20'10'19,"-8"-1"10,-7-2-14,18 20-2,-21-10-3,19 18-3,-10-4-2,15 9 0,-7-2-2,18 6-1,-1-4 0,8 1-1,11-6 1,4-6-1,4-6 1,8-4-2,7-14 1,2-7 0,2-8-1,6-9 1,-8-9-1,1-6 0,-9-9 0,-3-4 0,-12-5 0,-5-3 0,-14-2 0,-8 6-1,-9 2 2,-6 6-1,-2 10-2,-11-1-5,13 22-24,-17 8 0,4 8-2,1 10 18</inkml:trace>
          <inkml:trace contextRef="#ctx0" brushRef="#br0" timeOffset="-11067.6331">133 3170 1,'0'0'8,"7"-19"17,14 15-13,-2-11-1,18 8-3,-10-9 0,15 11-1,-10-3-2,9 9-1,-13 1-1,3 10-1,-10 7 0,-4 9-1,-9 4-1,-6 8 2,-12 1-1,-5 8 0,-8-3 1,-4 1 0,-7-4 1,-1-3-2,-1-6 1,5-5-1,4-6 1,4-3-1,23-20-1,-25 25 1,25-25 0,0 0-1,27 13 2,0-9-1,2-2 0,9-1 0,2-1 0,6 2 0,0-4-2,-2 1 0,2 1-2,-9-7-3,11 10-13,-12-8-12,-11-2-2,-2 0 4</inkml:trace>
          <inkml:trace contextRef="#ctx0" brushRef="#br0" timeOffset="-11967.6845">786 1708 12,'-19'12'28,"-4"7"-11,-14-4-5,16 16-4,-11-3-1,14 13-1,-3-6-2,12 8-1,1-7-2,12 4 0,5-7-1,9-2 1,5-7 0,3-4 0,9-8-1,3-3 1,4-7 0,2-6 0,0-6 0,-1-4-1,-3-8 1,0-6-1,-9-5 1,-4-4 0,-10-7 0,-8-2 0,-9-2 0,-9-1 0,-10 1 0,-8 7 0,-6 3 0,-7 8-2,4 11-1,-8 1-7,15 11-22,-4 12 0,3 5-2,9 7 25</inkml:trace>
          <inkml:trace contextRef="#ctx0" brushRef="#br0" timeOffset="-12463.7129">79 1630 22,'0'0'17,"0"0"-3,-4-20-3,4 20-3,17-7-2,2 8-2,-1-4 0,7 6-1,-1-1-1,7 7 0,-4 3-1,4 3 0,-6 8-1,-1 1 1,-8 7-1,-3 3 1,-7 4-1,-6 4 1,-8-1 0,-5 2 0,-6-2 0,-6 3 0,-2-8-1,-4 0 1,3-7-1,1-3 1,4-7-1,6-3 0,17-16 0,-23 17 0,23-17 1,0 0-1,0 0 1,17 5 0,-17-5 0,38-5 1,-13 1-1,6 1 0,1-2 0,5 0 0,-3 1-1,4-1 0,-5 0 1,1 3-1,-3-1-1,-4-1 1,0 4-2,-6-1 0,2 6-4,-23-5-6,30-5-18,-30 5-1,0 0 1,21 0 30</inkml:trace>
        </inkml:traceGroup>
      </inkml:traceGroup>
    </inkml:traceGroup>
    <inkml:traceGroup>
      <inkml:annotationXML>
        <emma:emma xmlns:emma="http://www.w3.org/2003/04/emma" version="1.0">
          <emma:interpretation id="{F29E79B5-1D15-466C-BCB9-8B07880501E3}" emma:medium="tactile" emma:mode="ink">
            <msink:context xmlns:msink="http://schemas.microsoft.com/ink/2010/main" type="paragraph" rotatedBoundingBox="4248,4645 4419,9876 3279,9913 3109,4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5F7DDF-FD0D-4665-A363-36E3EFD7503F}" emma:medium="tactile" emma:mode="ink">
              <msink:context xmlns:msink="http://schemas.microsoft.com/ink/2010/main" type="line" rotatedBoundingBox="4248,4645 4419,9876 3279,9913 3109,4682">
                <msink:destinationLink direction="with" ref="{46C24F03-DF93-4458-B544-3570BB0582D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3F3D5C-4225-4859-BA06-A23FBE73E856}" emma:medium="tactile" emma:mode="ink">
                <msink:context xmlns:msink="http://schemas.microsoft.com/ink/2010/main" type="inkWord" rotatedBoundingBox="4248,4645 4419,9876 3279,9913 3109,4682"/>
              </emma:interpretation>
              <emma:one-of disjunction-type="recognition" id="oneOf3">
                <emma:interpretation id="interp15" emma:lang="en-US" emma:confidence="0">
                  <emma:literal>ini</emma:literal>
                </emma:interpretation>
                <emma:interpretation id="interp16" emma:lang="en-US" emma:confidence="0">
                  <emma:literal>it.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if:</emma:literal>
                </emma:interpretation>
                <emma:interpretation id="interp19" emma:lang="en-US" emma:confidence="0">
                  <emma:literal>if.</emma:literal>
                </emma:interpretation>
              </emma:one-of>
            </emma:emma>
          </inkml:annotationXML>
          <inkml:trace contextRef="#ctx0" brushRef="#br0" timeOffset="-20368.165">-1701-23 8,'0'0'10,"0"0"-1,0 0-1,0 0-1,0 0 0,0 0-1,0 0 1,0 0-1,0 0 0,12-16 0,-12 16 0,0 0 0,0 0-1,0 0 0,0 0-1,0 0-1,0 0 0,0 0-2,0 0 1,0 0-1,0 0 0,0 0 0,0 0 1,-8 19 0,8-19 0,2 24 0,2-5 0,-6 6 0,6 6-1,0 0 0,-2 3-1,1 1 1,-1 1-2,4-2 2,-4 1-2,4-8 2,-4 1-2,0-2 1,-1-4 1,-2 1-1,1-4 0,-2 0 1,0-4-1,-2 1 0,4-16 1,-4 24-1,4-24 0,-6 22 0,6-22 0,0 0 0,-2 19 0,2-19-1,0 0-1,0 17-3,0-17-3,0 0-10,0 0-15,8 19 0,-8-19 1</inkml:trace>
          <inkml:trace contextRef="#ctx0" brushRef="#br0" timeOffset="-19584.1201">-1023 17 9,'0'0'27,"-17"-21"-9,17 21-4,-21-5-3,21 5-1,-29 7-3,29-7 0,-32 17-1,17 0-2,-10 5-1,5 8-1,-3 1 1,6 5-2,0-1 1,6 2-2,1 1 1,6 2-3,4-9 3,4-2-2,2 1 0,3-4 1,5 1 1,1-4-1,0-5 0,4 0 1,1-4-1,3-4 1,0-7-1,3-1 1,3-7-1,-2 0 1,2-7-1,1-2 1,-1-5-1,0-2 1,-2-6-1,-1 1 0,-6-5 1,1 0 0,-6-4-1,-4-4 1,-3 1 0,-6 0 1,-6 1-2,-3 3 2,-7 0-2,-1 4 1,-6 4 0,-4 7-1,-2 6 1,-4 4-2,5 7-2,-9-3-6,16 10-22,-10 6-2,6-3 0,2 4 4</inkml:trace>
          <inkml:trace contextRef="#ctx0" brushRef="#br0" timeOffset="-18660.0673">-1662 1492 2,'0'0'24,"-2"-20"-7,2 20-4,0 0-2,0 0-2,0 0-1,0 0-1,0 0-1,2 25-1,-6-6 1,8 11-1,-4 2-2,7 8 1,-3 5-2,4 7 0,-1-2-2,3 0 2,0-2-2,-1-2 1,-1-4-1,1 1 1,-3-7 0,0-3-1,0-2 1,-1-2-1,-1-5 1,2-1-1,0-3-2,-6-20 0,9 30-6,-9-30-13,0 0-11,0 0-1,0 0 1</inkml:trace>
          <inkml:trace contextRef="#ctx0" brushRef="#br0" timeOffset="-18100.0352">-946 1594 1,'0'0'14,"-38"-10"13,15 4-12,23 6-5,-44 11-1,28 6-1,-12-3 0,12 13 0,-10-2-3,12 13-1,-1 3-1,9 9 0,2 0-2,8 7 0,2-2-1,7 0 1,4-1-1,5-4 0,0-9 0,5-7 1,4-6-1,2-6 0,1-10 0,2-6 1,1-8-1,-1-5 0,1-9 0,-1-4 0,-3-8 0,-3-6 0,-5-8 0,-6-2 0,-5-8 0,-9-3 0,-7-4 1,-9 2-1,-10 2 1,-4 5 0,-6 5-1,-1 9 0,-5 10-2,-5 0-7,14 18-22,-7 6-1,1 5-1,5 9 18</inkml:trace>
          <inkml:trace contextRef="#ctx0" brushRef="#br0" timeOffset="-16759.9587">-982 3121 1,'0'0'21,"0"0"6,-18-6-13,18 6-1,0 0-3,-17 24-2,17-24-1,-21 34-1,6-11-1,11 13-1,-6-2-1,8 9 0,-1 4-2,6 1 0,5-1 0,2-1 0,7-6 0,-2-2-1,8-5 1,0-6-1,2-10 1,2-3 0,0-7-1,3-5 1,1-7-1,4-6 1,-3-6-1,1-9 1,-3-3-2,-3-6 1,-2-4 0,-6-3 0,-5-2-1,-7-1 1,-9-4 0,-3 3 0,-9 1 1,-3 0-1,-6 0 0,-2 6 0,-4 3 1,1 5-2,-1 8-1,-6 2-3,14 25-16,-11-4-11,-1 9-1,-1 4-1</inkml:trace>
          <inkml:trace contextRef="#ctx0" brushRef="#br0" timeOffset="-17366.9934">-1614 3092 14,'0'0'30,"3"-15"-3,-3 15-12,0 0-4,-2 27-2,2-27-3,-5 45-1,-1-16-2,10 13 0,-2-3-1,3 6 0,1-3-1,2-3 1,0-3-2,-1-5 0,1-6 1,-4-3-2,3-3-1,-7-19-3,12 28-9,-12-28-18,-6 15-1,6-15-1,0 0 25</inkml:trace>
          <inkml:trace contextRef="#ctx0" brushRef="#br0" timeOffset="-15567.8904">-906 4601 1,'0'0'15,"-42"3"14,23 2 0,-4 9-17,-8-7-5,10 14-1,-9-6 0,7 14-1,-6-3-1,14 12 0,-5 0-1,11 7 0,3-2-2,10 5 0,4-1 0,7-1-1,6-2 1,6-8-1,5-7 1,7-7 0,1-9-1,2-10 1,2-12 0,0-4 0,0-13 0,0-7-1,-5-8 1,-5-6-1,-5-5 0,-6 1 0,-10-3 1,-7-1-1,-6 0 0,-13 3 0,-9 6 0,-6 4 1,-5 9-2,-5 4-1,1 14-5,-14-1-22,7 13-3,0 3-2,7 3 3</inkml:trace>
          <inkml:trace contextRef="#ctx0" brushRef="#br0" timeOffset="-16090.9204">-1712 4592 1,'0'0'18,"0"0"11,2-19-8,-2 19-10,0 0-1,0 0-2,0 0-1,4 31-1,-4-31 0,3 38-2,-1-14 0,8 11 0,-2-3-2,3 6 0,-3 2-1,1 1 0,3 1 0,-1-3-1,-1-2 0,-2-6-1,3 1-2,-11-11-2,17 8-6,-17-29-22,2 23 0,-2-23 0,0 0 17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39:27.3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870BAC-FFDE-405C-AC8B-B960E1F3DDB0}" emma:medium="tactile" emma:mode="ink">
          <msink:context xmlns:msink="http://schemas.microsoft.com/ink/2010/main" type="inkDrawing" rotatedBoundingBox="4635,13727 10297,8200 10548,8456 4886,13984" semanticType="underline" shapeName="Other">
            <msink:sourceLink direction="with" ref="{6712B120-09FF-4758-8C3A-984FC19050C0}"/>
          </msink:context>
        </emma:interpretation>
      </emma:emma>
    </inkml:annotationXML>
    <inkml:trace contextRef="#ctx0" brushRef="#br0">59 5376 9,'0'0'6,"0"0"-1,-10 19-1,10-19 0,-11 17-1,11-17 0,-10 20-1,10-20 1,-11 21-1,11-21 0,-12 20 1,12-20 0,0 0 1,-10 23-1,10-23 2,0 0-1,0 0 1,0 0 0,0 0 0,0 0-1,0 0 0,0 0 0,0 0 0,0 0 0,0 0-1,0 0 0,0 0-1,0 0 1,0 0 0,0 0 0,0 0 0,0 0 0,0 0-1,0 0 0,0 0 0,0 0 0,0 0-1,0 0 1,0 0-1,0 0 0,-2-21 0,2 21 0,0 0 0,14-24 0,-14 24 0,13-17-1,-13 17 1,14-18 0,-14 18 0,17-21-1,-17 21 1,20-24 0,-20 24 0,25-28-1,-12 11 1,1 0 0,1-2 0,1 1-1,1-3 1,2 1 0,1-5-1,3 5 1,-2-3-1,4-1 0,-2 0 0,2-2 1,0-2-1,0 0 0,-1-4 1,1 0-1,0-1 0,4-3 1,0-3-1,2 0 1,1-6-1,3 0 0,0 0 1,2 0-1,1-1 0,1-1 0,3 2 1,1 2-1,1 0 1,-1 2-1,1 0 0,4 2 1,0 0-1,-3 1 0,-1-3 0,-1 2 1,1 0-1,-3 1 1,1-1-1,-5 2 0,1-2 0,-3-1 0,2 5 0,-1-2 0,-3-1-1,2-1 1,-2 0 0,3-2 0,-3 0 0,0-1 0,-2 1 1,-2 0-1,2 4 0,-2 0 0,0-1 0,0 1 0,0 1 0,3 1 1,1 1-1,-2-1 0,2-1 0,0 1 0,3 1 0,-1 1 0,2-1 0,1 0 0,-1-1 1,4-1-1,-1 1 0,-1-1 1,1 1 0,-1-2 0,-2-3-1,1 1 1,-3 0 0,2 0 0,-1-4-1,-1 0 0,0-4 1,1 0-1,1-5 0,2 0 0,3 0 0,-1-1 0,1 1 0,1 0 0,1 3 1,2 1-1,-3 5 0,-1 3 0,-1 1 0,3 0 0,-1 3 0,1-1 0,2 0 0,3-1 0,3-1-1,2-2 1,0 2-1,2-2 1,0 2 0,-2-1-1,-2 3 1,-4 0 1,-2 1-1,-3 1 0,-1-1 0,-5-1 0,0 1 0,1-3 0,-3 0 1,2 0-2,-1-1 2,1 1-1,0 0 0,1 0 0,-1 3 0,0 1 0,3 3 0,-5 0 0,2 4 0,1-2 1,-1 2-1,5 0 0,-1 0 0,3-2 0,3 1 0,3-1 1,4-4-2,0 0 1,4-1-1,-4 1 1,4 1-1,-6-1 2,-2 2-2,-4 1 1,-5 3 1,-4 1-1,-3-1 0,-3 4 0,-2 0 0,-2 2 0,0-3 1,0 3-1,-2 1 0,0 1 0,-3 1 0,1 2 0,-2 4 0,-21 13 0,31-24 0,-31 24 1,27-17-1,-27 17 0,0 0 0,21-19 0,-21 19 0,0 0 1,0 0-1,0 0 1,0 0-1,0 0 0,0 0-1,0 0 1,0 0-2,0 0-2,-11 30-2,-11-26-13,15 22-13,-24-15-4,4 10 0,-18-10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4:18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99CBE2-EB49-4CAC-ACC5-0EAF730ED2FC}" emma:medium="tactile" emma:mode="ink">
          <msink:context xmlns:msink="http://schemas.microsoft.com/ink/2010/main" type="writingRegion" rotatedBoundingBox="12880,5446 21327,5144 21398,7136 12951,7438"/>
        </emma:interpretation>
      </emma:emma>
    </inkml:annotationXML>
    <inkml:traceGroup>
      <inkml:annotationXML>
        <emma:emma xmlns:emma="http://www.w3.org/2003/04/emma" version="1.0">
          <emma:interpretation id="{1E81304D-CE24-48CC-A000-4F4ADF2A9CC2}" emma:medium="tactile" emma:mode="ink">
            <msink:context xmlns:msink="http://schemas.microsoft.com/ink/2010/main" type="paragraph" rotatedBoundingBox="12880,5446 21327,5144 21398,7136 12951,7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844ADE-522A-4F8F-8041-A4B38EEB8996}" emma:medium="tactile" emma:mode="ink">
              <msink:context xmlns:msink="http://schemas.microsoft.com/ink/2010/main" type="line" rotatedBoundingBox="12880,5446 21327,5144 21398,7136 12951,7438"/>
            </emma:interpretation>
          </emma:emma>
        </inkml:annotationXML>
        <inkml:traceGroup>
          <inkml:annotationXML>
            <emma:emma xmlns:emma="http://www.w3.org/2003/04/emma" version="1.0">
              <emma:interpretation id="{138DD812-5A1C-4506-88C5-429990C14D05}" emma:medium="tactile" emma:mode="ink">
                <msink:context xmlns:msink="http://schemas.microsoft.com/ink/2010/main" type="inkWord" rotatedBoundingBox="12880,5446 21327,5144 21398,7136 12951,7438"/>
              </emma:interpretation>
              <emma:one-of disjunction-type="recognition" id="oneOf0">
                <emma:interpretation id="interp0" emma:lang="en-US" emma:confidence="0">
                  <emma:literal>*Hoi]</emma:literal>
                </emma:interpretation>
                <emma:interpretation id="interp1" emma:lang="en-US" emma:confidence="0">
                  <emma:literal>* [t 01]</emma:literal>
                </emma:interpretation>
                <emma:interpretation id="interp2" emma:lang="en-US" emma:confidence="0">
                  <emma:literal>* [40]</emma:literal>
                </emma:interpretation>
                <emma:interpretation id="interp3" emma:lang="en-US" emma:confidence="0">
                  <emma:literal>* [t 0']</emma:literal>
                </emma:interpretation>
                <emma:interpretation id="interp4" emma:lang="en-US" emma:confidence="0">
                  <emma:literal>* [to']</emma:literal>
                </emma:interpretation>
              </emma:one-of>
            </emma:emma>
          </inkml:annotationXML>
          <inkml:trace contextRef="#ctx0" brushRef="#br0">118 63 1,'0'0'26,"-13"-29"3,2 10-13,11 19-4,-4-15-3,4 15-1,0 0-2,-2 15 1,2-15-2,-12 47-1,3-11 1,5 19-2,-8 7 0,7 14-1,-5 8 0,4 10-1,-1-3 0,3-1 0,0-6-2,0-8 2,0-11-1,2-8 0,1-15 0,-1-11 0,0-9 0,2-22 0,2 23-2,-2-23-1,0 0-2,2-16-5,-2 16-16,15-26-8,-9 4 0,-5-6 8</inkml:trace>
          <inkml:trace contextRef="#ctx0" brushRef="#br0" timeOffset="389.0221">538 355 1,'0'0'21,"-21"-4"10,21 4-8,-40 7-8,26 9-4,-26-8-4,4 15-1,-18-4-1,0 8-2,-15-1 0,-1 2-2,-9-1 0,-3-1-1,1-3 0,5-3 0,7-2-2,0-8-1,17 5-4,-6-18-7,28 1-18,-1-5 0,14-3 0,5-6 27</inkml:trace>
          <inkml:trace contextRef="#ctx0" brushRef="#br0" timeOffset="757.0433">-542 331 1,'0'0'27,"0"0"2,0 0-12,0 0-4,17 0-1,6 15-3,-23-15 0,42 38-2,-13-16-1,19 15-1,1-1-2,13 10-1,5 3-1,7 1 0,5-2-1,1 0 1,-1-3-1,-2-5 0,-8-4 0,-6-10 0,-4-4-2,-11-8-3,0 8-12,-17-16-16,-8-5-1,-23-1-1,0 0 19</inkml:trace>
          <inkml:trace contextRef="#ctx0" brushRef="#br0" timeOffset="3124.1786">3009-445 29,'19'-12'20,"-19"12"-2,0 0-2,0-28-3,0 28-3,0 0-2,-29 0-3,-3-2-1,-3 13-1,-14-6-1,-5 7-1,-5 0-1,-3 4 1,-1-4-1,2 1 0,1 3 0,9-6 0,7 1 0,3-1 0,7-3 0,7-2 0,6-1-1,21-4 1,-25 3 0,25-3-1,0 0 1,0 0 0,0 0-1,0 0 1,0 0 0,0 0 0,0 0 0,0 0 0,0 0 0,0 0 1,0 0-1,0 0 1,4 19 0,-6-4 0,-4 4-1,2 9 1,-3 5 0,1 6 0,-4 6-1,5 7 1,-1 8 0,-2 8-1,3 2 1,-1 6-1,2 5 0,0 4 0,0 4 0,0 1 1,1-7-2,1-2 1,2-6 0,0-4 0,-2-7 0,4-9 1,-2-7-1,2-4 0,0-7 0,-1-2 0,-1-4 0,4-3 1,-2-4-1,0 0 0,0-2 0,2 1 0,0-4 1,0-2-1,-4-17 1,7 27-1,-7-27 1,8 23-1,-8-23 1,0 0-1,15 15 0,-15-15 0,17 7 0,-17-7 0,27 5 1,-8-5-1,4 2 0,4 0 0,4-2 0,7 0 0,2 0 0,8 0 0,6 2 1,5-1-1,3 3 0,-1-3 0,-2 3 0,-1-2 0,-7 1-1,-6-3-1,-11 7-2,-15-12-5,10 12-23,-29-7 0,0 0-3,0 0 6</inkml:trace>
          <inkml:trace contextRef="#ctx0" brushRef="#br0" timeOffset="4956.2834">7254-493 14,'0'0'16,"0"0"-2,-19-11-1,19 11-2,0 0-1,0 0-1,0 0-2,0 0-1,0 0-2,0 0-1,0 0 1,0 0-1,0 0-1,19-10 1,0 3-1,14 4 0,1-6 0,14 2 0,0-5-1,11 2 0,2-1-1,-1 1 0,-5 0 0,-3 1 0,-8 0 1,-4 4-1,-11 2 0,-6-1 0,-23 4 1,23-1 0,-23 1 0,0 0-1,0 0 1,-6 15 0,6-15-1,-11 24 0,3-5 0,2 5 1,1 4-1,1 3 0,4 5 0,0 5 0,2 4 0,2 5 0,1 4 0,1 3 0,0 3 0,0 4 0,-3 3 2,3 2-2,-2-2 1,0 2 0,-2-3 0,0-1 0,-2 1 1,0-4-2,-4-5 0,2 0 1,0-2-1,-2-4 0,2 1 0,0-4 1,2-3-1,0-2 0,0-3 0,0-2 0,2-5 0,0-2 0,0-2 0,0-3 0,0-2 0,0-2 0,0-3 0,2 0 1,-1-1-1,1-3 0,-4-15 0,8 28 0,-8-28 0,8 24 0,-8-24 0,7 17 0,-7-17 0,0 0 0,8 17 0,-8-17 0,0 0 0,0 0 1,0 0-1,0 0 0,0 0 1,0 0-1,-19 19 0,19-19 1,-27 11-1,8-3 1,-6-1 0,-6 0 0,-7 2-1,-6-2 0,-2 1-3,-19-13-10,2 15-20,-14-10-1,0 2 0,-3-5-1</inkml:trace>
          <inkml:trace contextRef="#ctx0" brushRef="#br0" timeOffset="6227.3562">2961 501 13,'0'0'18,"0"0"-2,0 0-1,0 0-2,0 0-3,-17-3-1,17 3-1,0 0-2,0 0-1,0 0-1,23 3-1,-23-3 0,38 0 0,-11-3 0,13 3-1,0-5-1,10 1 1,4-1-1,1-2-1,-1 0 1,0 0-1,-8 0 0,-4 1 1,-4 0-1,-9 3-1,-6-1 1,-23 4-2,27-1-1,-27 1-4,0 0-9,0 0-15,0 0-2,-18 8 1,18-8 21</inkml:trace>
          <inkml:trace contextRef="#ctx0" brushRef="#br0" timeOffset="6692.3828">3720 84 1,'7'-21'7,"-7"21"20,0 0 0,0 0-13,0 0-2,0 0-2,0 0-1,4 23-1,6 4 0,-14-4-1,12 16-2,-10-2-1,7 11 0,-3 0-2,2 7 0,-2-1-1,2-2 0,-2-6 0,2-3 0,-2-8-1,-1-6 1,-1-10-1,2-4 0,-2-15 0,0 0 0,0 0-1,0 0-2,0 0-4,2-24-12,-2 24-15,0-20 0,0 20-1</inkml:trace>
          <inkml:trace contextRef="#ctx0" brushRef="#br0" timeOffset="7760.4438">5191 203 1,'0'0'23,"0"0"-7,4-19-4,-4 19-1,0 0-3,0 0 0,-20-10-1,20 10 0,0 0-1,0 0-1,-30 14 2,24 3-3,6-17 0,-19 39-2,7-13 2,5 12-2,-1-2 0,4 9-1,4-3-1,4 1 1,6 0 0,3-5-1,4-7 0,6-4 1,4-8-1,8-5 1,-1-9-1,4-5 1,3-10-1,-1-2 1,2-7-1,-2-4 0,-5-4 1,-3-2-1,-7-6 1,-6 2-1,-7-5 1,-8 4 1,-10-4-3,-6 0 3,-9-2-1,-4 4-1,-7 0 1,-1 5-1,-5 3 0,0 4 0,-3 9-1,1 1-4,13 26-8,-9-9-20,11 8 1,-2-1-3,10 7 11</inkml:trace>
          <inkml:trace contextRef="#ctx0" brushRef="#br0" timeOffset="17656.0097">6959 77 1,'6'-19'16,"-6"19"-2,0 0-1,-2-17-2,2 17-3,0 0 0,0 0-2,-4-24 0,4 24-1,-4-16-1,4 16 0,-4-15 0,4 15 0,0 0-1,-4-17 0,4 17-1,0 0 0,0 0-1,0 0 0,0 0 0,0 0-1,0 0 1,0 0-1,0 0 0,6 25 1,-6-25 0,6 26 0,-2-10 0,-1 4 1,-1 1-1,0 3 1,-2 7 0,0 4-1,2-1 2,0 3-2,0-1 1,0 2 0,0 0 0,2 1-1,0-6 0,-1 0-1,-1-2 1,2-4 0,-2-1-1,0-3 0,0-6 1,-2-17-1,2 24 0,-2-24 1,0 0-1,0 0 1,2 16-1,-2-16 1,0 0-1,0 0 0,0 0 1,0 0-1,0 0 0,0 0 0,0 0 0,0 0 0,0 0 0,0 0 0,0 0 0,-6 15 0,6-15 0,0 0 0,0 0 0,-2 16 0,2-16 0,0 0 1,0 0-1,0 0 1,0 0-1,0 0 1,0 0-1,0 0 0,0 0-3,-6-28-4,6 28-26,8-19 0,-8 19-3,-12-33 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5:03.7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DC4111-28B5-4EFD-B541-4C0CC050C017}" emma:medium="tactile" emma:mode="ink">
          <msink:context xmlns:msink="http://schemas.microsoft.com/ink/2010/main" type="writingRegion" rotatedBoundingBox="3519,11752 23610,11022 23831,17115 3740,17845"/>
        </emma:interpretation>
      </emma:emma>
    </inkml:annotationXML>
    <inkml:traceGroup>
      <inkml:annotationXML>
        <emma:emma xmlns:emma="http://www.w3.org/2003/04/emma" version="1.0">
          <emma:interpretation id="{F3DCB8BF-1809-4979-918D-0C4964762A3A}" emma:medium="tactile" emma:mode="ink">
            <msink:context xmlns:msink="http://schemas.microsoft.com/ink/2010/main" type="paragraph" rotatedBoundingBox="3543,11751 18150,11220 18205,12723 3598,13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13A80D-D00F-4D93-B656-BBE627D23122}" emma:medium="tactile" emma:mode="ink">
              <msink:context xmlns:msink="http://schemas.microsoft.com/ink/2010/main" type="line" rotatedBoundingBox="3543,11751 18150,11220 18205,12723 3598,13254"/>
            </emma:interpretation>
          </emma:emma>
        </inkml:annotationXML>
        <inkml:traceGroup>
          <inkml:annotationXML>
            <emma:emma xmlns:emma="http://www.w3.org/2003/04/emma" version="1.0">
              <emma:interpretation id="{2BDE4EFB-2CB0-43AA-B28F-4693C77A10EE}" emma:medium="tactile" emma:mode="ink">
                <msink:context xmlns:msink="http://schemas.microsoft.com/ink/2010/main" type="inkWord" rotatedBoundingBox="3543,11751 7403,11611 7447,12814 3587,12955"/>
              </emma:interpretation>
              <emma:one-of disjunction-type="recognition" id="oneOf0">
                <emma:interpretation id="interp0" emma:lang="en-US" emma:confidence="1">
                  <emma:literal>Result</emma:literal>
                </emma:interpretation>
                <emma:interpretation id="interp1" emma:lang="en-US" emma:confidence="0">
                  <emma:literal>Renault</emma:literal>
                </emma:interpretation>
                <emma:interpretation id="interp2" emma:lang="en-US" emma:confidence="0">
                  <emma:literal>Results</emma:literal>
                </emma:interpretation>
                <emma:interpretation id="interp3" emma:lang="en-US" emma:confidence="0">
                  <emma:literal>Realty</emma:literal>
                </emma:interpretation>
                <emma:interpretation id="interp4" emma:lang="en-US" emma:confidence="0">
                  <emma:literal>React</emma:literal>
                </emma:interpretation>
              </emma:one-of>
            </emma:emma>
          </inkml:annotationXML>
          <inkml:trace contextRef="#ctx0" brushRef="#br0">262 358 1,'-17'-28'22,"17"28"5,-15-20-6,5 2-8,10 18-4,0 0-2,-8 21-1,-1 2-1,7 20 0,-8 5-2,5 19 1,-7 6 0,8 16-1,-5-1-1,1 2 1,0-9-2,1-5 1,-3-13-1,2-7 1,-1-13-2,-3-12 2,1-11-1,11-20 0,-23 13 0,23-13 0,-25-25 0,13 0-1,1-10 0,0-13 0,5-13 0,6-8-1,6-10 0,5-9 0,6-7 0,6-1 0,4-2 0,8 6 0,3 6 1,0 7 0,4 10 0,0 10-1,2 13 2,1 11-1,-1 11 0,-2 14 0,-4 11 0,0 15 1,-5 10-1,-4 12 1,-8 10-1,-8 11 0,-3 4 1,-10 5-1,-8 1 0,-7-4 1,-8-3-1,-8-5 0,-5-9 0,-3-5 1,-1-10-2,0-4 1,2-6 1,5-8-2,2-1 1,10-5 0,21-9 0,-26 10 0,26-10 0,0 0-1,-8 17 2,8-17-2,15 21 2,-3-2-1,3 3 0,4 4 1,2 4 0,2 1 0,6 1-1,2 3 1,1-4-1,1-4 1,1-4 0,5-4-1,1-7 0,4-9 1,2-6-1,4-9 1,5-7-1,6-12 1,1-5-1,1-4 0,-2-5 1,-5-3-1,-8 0 0,-4 1 0,-16 1 0,-8 6 0,-11 4 0,-7 5 0,-10 7 0,-7 8 1,-8 9-1,-6 9 0,-3 12-1,-5 6 1,1 11 0,2 6 0,5 9 0,4 4 0,12 2 0,9 0 0,11-2 1,9-4-1,10-5 0,9-4 0,5-15 0,4-5 1,6-10-1,0-9 0,2-6 0,-3-9 0,1-8 1,-2-6-1,-2-3 1,-2-2-1,-4-2-1,-5 0 1,-3 3 0,-5 3 0,-4 2-1,-4 8 1,-1 5-1,-18 17 0,26-23 1,-26 23 0,29-7-1,-12 9 1,3 5-1,-1 2 1,0 4 0,0 3 0,-2 1 1,-1 2-1,-5 0 0,-5 2 1,-6-1 0,-2 3-1,-8-2 1,-1-2 0,-8 0 0,-2-1 0,-4 0 0,-2-3-1,2-1 1,-2-2-1,-2 0 1,3 0-1,1-3 0,2-1 0,4 1 0,1-4-1,18-5 0,-27 7-2,27-7-2,0 0-1,-1 16-9,1-16-18,0 0 0,0 0 0,24-5 1</inkml:trace>
          <inkml:trace contextRef="#ctx0" brushRef="#br0" timeOffset="988.0564">2281 799 1,'0'0'29,"-25"-24"1,25 24 0,-21-15-13,-4 3-8,25 12-2,-25 1-2,25-1-1,-21 26 0,14-2-1,-1 6-1,4 6 0,0 2 0,6 3-1,4-5-1,4-1 1,3-9-1,4-6 0,4-14 0,6-8 0,4-12 0,1-10 0,1-7-1,-1-7 1,-1-2-1,-4 1 0,-4 2 0,-6 5 0,-5 8 0,-12 24 1,13-18-1,-13 18 1,4 23 0,-2 1 0,2 5 1,3 6-1,3-1 1,3 1-1,5-4 1,1-6 0,2-7-1,4-8 1,1-13-1,1-8 0,2-11 1,-2-7-1,0-13 1,1-8-2,1-10 1,-2-11 0,-4-6 0,-4-6-1,-4-2 1,-1 4-1,-7 5 1,-1 11 0,-6 11 0,-2 18 0,-3 17 1,5 19-1,-20 21 0,9 19 1,-1 13-1,3 14 1,-1 11-1,8 6 1,6 6 0,10-2 0,5-9-1,6-8 1,5-16-1,9-14 1,1-15-1,8-17 1,1-16-1,3-14 0,-2-13 0,0-14-1,-2-11 1,-8-12-1,-4-6 1,-11-4-1,-8 1 0,-11 1 1,-2 8 0,-6 11 0,-7 12 0,-1 17 0,10 31 0,-23-7 1,13 31-1,5 19 1,-1 12-1,4 11 1,6 8-1,5 5 2,9-3-2,3-3 1,4-13 0,1-10-1,5-9-1,2-18-3,9 1-8,-13-23-21,7-4 0,-7-18 0,-1-3-1</inkml:trace>
          <inkml:trace contextRef="#ctx0" brushRef="#br0" timeOffset="1166.0667">3444 368 23,'27'-22'27,"9"-4"1,10-3-9,8 5-27,-3-4-16,15 9-3,-13-3-1,5 4 19</inkml:trace>
        </inkml:traceGroup>
        <inkml:traceGroup>
          <inkml:annotationXML>
            <emma:emma xmlns:emma="http://www.w3.org/2003/04/emma" version="1.0">
              <emma:interpretation id="{B2871FC2-90B3-4FA3-B69E-384A22C91FE1}" emma:medium="tactile" emma:mode="ink">
                <msink:context xmlns:msink="http://schemas.microsoft.com/ink/2010/main" type="inkWord" rotatedBoundingBox="8368,12023 8974,12001 8995,12590 8389,12613"/>
              </emma:interpretation>
              <emma:one-of disjunction-type="recognition" id="oneOf1">
                <emma:interpretation id="interp5" emma:lang="en-US" emma:confidence="1">
                  <emma:literal>is</emma:literal>
                </emma:interpretation>
                <emma:interpretation id="interp6" emma:lang="en-US" emma:confidence="0">
                  <emma:literal>in</emma:literal>
                </emma:interpretation>
                <emma:interpretation id="interp7" emma:lang="en-US" emma:confidence="0">
                  <emma:literal>io</emma:literal>
                </emma:interpretation>
                <emma:interpretation id="interp8" emma:lang="en-US" emma:confidence="0">
                  <emma:literal>as</emma:literal>
                </emma:interpretation>
                <emma:interpretation id="interp9" emma:lang="en-US" emma:confidence="0">
                  <emma:literal>us</emma:literal>
                </emma:interpretation>
              </emma:one-of>
            </emma:emma>
          </inkml:annotationXML>
          <inkml:trace contextRef="#ctx0" brushRef="#br0" timeOffset="1952.1116">4877 567 2,'-21'-19'28,"21"19"0,-18-11 0,18 11-15,-17 7-5,17-7-4,-15 36 0,9-10-1,8 10 0,0-3 0,7 9 0,3-5-1,7 0-1,0-8 0,6-7 0,-2-6 0,4-7 0,0-11-1,0-7 1,-2-8-1,-1-5 1,-1-9-1,0-6 0,-2-2 0,1-1 0,-3 0 0,2 1 0,4 6 0,2 5-1,-1 9 2,1 11-1,2 8 0,0 10 1,-4 9 0,-3 10 1,-8 2-1,-3 9 1,-7-4-1,-4 4 1,-11-7 0,-3-1-1,-9-6 1,-3-5-2,-3-4 0,-2-8-3,6 6-7,-11-15-22,11 0-1,-2-10-1,10-4 0</inkml:trace>
          <inkml:trace contextRef="#ctx0" brushRef="#br0" timeOffset="2152.1231">4967 339 28,'-19'-28'29,"19"28"-8,0 0-19,3-29-28,-3 29-3,35-2 5</inkml:trace>
        </inkml:traceGroup>
        <inkml:traceGroup>
          <inkml:annotationXML>
            <emma:emma xmlns:emma="http://www.w3.org/2003/04/emma" version="1.0">
              <emma:interpretation id="{2FBDF175-83F3-42F9-B473-84220A0F5D79}" emma:medium="tactile" emma:mode="ink">
                <msink:context xmlns:msink="http://schemas.microsoft.com/ink/2010/main" type="inkWord" rotatedBoundingBox="10067,12202 10933,12170 10948,12564 10082,12596"/>
              </emma:interpretation>
              <emma:one-of disjunction-type="recognition" id="oneOf2">
                <emma:interpretation id="interp10" emma:lang="en-US" emma:confidence="1">
                  <emma:literal>a</emma:literal>
                </emma:interpretation>
                <emma:interpretation id="interp11" emma:lang="en-US" emma:confidence="0">
                  <emma:literal>u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or</emma:literal>
                </emma:interpretation>
                <emma:interpretation id="interp14" emma:lang="en-US" emma:confidence="0">
                  <emma:literal>cr</emma:literal>
                </emma:interpretation>
              </emma:one-of>
            </emma:emma>
          </inkml:annotationXML>
          <inkml:trace contextRef="#ctx0" brushRef="#br0" timeOffset="2952.1688">6871 546 34,'-17'-17'30,"-5"-2"-1,22 19-12,-46-31-8,25 22-5,-7-1-1,3 8-1,-4 4-1,-4 8 1,-1 7-2,3 11 1,3 6-1,3 6 0,6 3 0,5 2 1,12 0 0,10-4-1,7-5 1,4-8-1,4-9 0,6-11 1,0-6-1,1-9 0,-5-8-1,2-8 1,-2-6 0,0-5-1,-4-1 1,-2 2 0,-5 4 0,-3 3 0,-1 7 1,-10 19-1,0 0 1,0 0 0,0 0 1,21 33-1,-15-9 1,3 4-1,3-1 1,3 1-1,4-6 0,6-4 0,6-10 0,5-4 0,6-10-1,4-6 0,4-3-2,-6-14-4,15 3-25,-15-16-1,-1-1-1,-13-9-2</inkml:trace>
        </inkml:traceGroup>
        <inkml:traceGroup>
          <inkml:annotationXML>
            <emma:emma xmlns:emma="http://www.w3.org/2003/04/emma" version="1.0">
              <emma:interpretation id="{6EDFC0B4-94B3-4E0C-B4AE-D467ADBFD2FA}" emma:medium="tactile" emma:mode="ink">
                <msink:context xmlns:msink="http://schemas.microsoft.com/ink/2010/main" type="inkWord" rotatedBoundingBox="11846,11898 13811,11827 13831,12391 11867,12463"/>
              </emma:interpretation>
              <emma:one-of disjunction-type="recognition" id="oneOf3">
                <emma:interpretation id="interp15" emma:lang="en-US" emma:confidence="1">
                  <emma:literal>new</emma:literal>
                </emma:interpretation>
                <emma:interpretation id="interp16" emma:lang="en-US" emma:confidence="0">
                  <emma:literal>New</emma:literal>
                </emma:interpretation>
                <emma:interpretation id="interp17" emma:lang="en-US" emma:confidence="0">
                  <emma:literal>newt</emma:literal>
                </emma:interpretation>
                <emma:interpretation id="interp18" emma:lang="en-US" emma:confidence="0">
                  <emma:literal>now</emma:literal>
                </emma:interpretation>
                <emma:interpretation id="interp19" emma:lang="en-US" emma:confidence="0">
                  <emma:literal>mew</emma:literal>
                </emma:interpretation>
              </emma:one-of>
            </emma:emma>
          </inkml:annotationXML>
          <inkml:trace contextRef="#ctx0" brushRef="#br0" timeOffset="3956.2262">8300 411 11,'-14'-22'28,"7"-2"0,1-9-6,12 16-9,-12-18-4,17 15-3,-3-10-1,11 13-2,-3-4 0,7 9-1,-4 5 0,2 7 0,-2 9 0,2 15 0,-9 11-1,-1 10 1,-7 5-1,-2 8 1,-8-1-1,-2 2 1,-5-8-1,-2-8 0,-5-11 0,3-7 0,0-9 0,17-16 0,-29 12 0,29-12 0,-15-17-1,17-2 0,6-9 0,7-8 0,6-7 0,8-4-1,5-3 1,4 2-1,3 5 1,3 5 0,-4 9 0,0 10 0,-3 10 0,-3 14 0,-7 14 0,-2 9 1,-6 8-1,-4 9 1,-5 3-1,-4 4 1,-3-4 0,-1-3-1,0-7 0,-2-9-2,8-1-3,-8-28-5,19 22-20,-19-22-3,27 0 1,-27 0-1</inkml:trace>
          <inkml:trace contextRef="#ctx0" brushRef="#br0" timeOffset="4971.2842">9045 651 18,'0'0'28,"0"0"2,21-31-1,13 14-15,-9-21-6,19 5-3,-3-13 0,8 2-2,-6-6 1,1 4-3,-10-2 1,-1 5-1,-14 3 0,-8 7 0,-11 6 0,-7 6-1,-11 10 0,-8 10 0,-5 9 0,-2 10 0,-3 6-1,2 10 1,5 11 0,2 5-1,8 4 1,7 1 0,9-2 0,6-3 0,11-2 0,7-8 0,4-11 0,5-10 0,7-8 0,-1-11-1,6-9-1,-5-10 0,3-5 0,-6-12 0,5-4 0,-12-8 0,-1 3 0,-8-2 1,-3 6 1,-4 5 0,-7 5 0,0 10 1,-4 21 0,0 0 0,0 0 1,-2 23 0,4 8-1,2 7 1,2 3-1,5 5 1,1 3-1,7-3 0,-2-10 0,4-3 0,0-10-1,2-6 1,-2-10-1,2-6 1,-2-7-1,2-6 0,-2-6 1,0-2-1,-1-1 0,-3 0 0,0 2 0,-2 4 0,-15 15-1,25-14 1,-25 14 0,25 15 0,-11 1 0,-1 5 0,0 1 0,1 2 1,1-3-1,0-4 1,-15-17 0,31 12 0,-31-12 0,35-26 1,-20-5-1,2-7 0,-3-12 1,-1-5-1,-5-3 0,-1-1 0,-7 2-1,-2 5 0,-3 9 0,-3 7-3,8 36-7,-17-24-22,17 24-2,-23 7-1,15 8-1</inkml:trace>
        </inkml:traceGroup>
        <inkml:traceGroup>
          <inkml:annotationXML>
            <emma:emma xmlns:emma="http://www.w3.org/2003/04/emma" version="1.0">
              <emma:interpretation id="{E294A936-99A4-4E0F-9EE4-E93EB6355425}" emma:medium="tactile" emma:mode="ink">
                <msink:context xmlns:msink="http://schemas.microsoft.com/ink/2010/main" type="inkWord" rotatedBoundingBox="14921,11750 18165,11632 18205,12723 14961,12841"/>
              </emma:interpretation>
              <emma:one-of disjunction-type="recognition" id="oneOf4">
                <emma:interpretation id="interp20" emma:lang="en-US" emma:confidence="1">
                  <emma:literal>array</emma:literal>
                </emma:interpretation>
                <emma:interpretation id="interp21" emma:lang="en-US" emma:confidence="0">
                  <emma:literal>a may</emma:literal>
                </emma:interpretation>
                <emma:interpretation id="interp22" emma:lang="en-US" emma:confidence="0">
                  <emma:literal>a pray</emma:literal>
                </emma:interpretation>
                <emma:interpretation id="interp23" emma:lang="en-US" emma:confidence="0">
                  <emma:literal>a tray</emma:literal>
                </emma:interpretation>
                <emma:interpretation id="interp24" emma:lang="en-US" emma:confidence="0">
                  <emma:literal>a Tray</emma:literal>
                </emma:interpretation>
              </emma:one-of>
            </emma:emma>
          </inkml:annotationXML>
          <inkml:trace contextRef="#ctx0" brushRef="#br0" timeOffset="6940.3969">11811 191 12,'0'0'26,"6"-18"-4,-10 1-4,4 17-3,-2-27-2,2 27-2,-8-35-1,8 35-3,-19-36-1,19 36-1,-34-33-1,13 21-1,-12 4-1,0 6 0,-9 5-1,2 11 0,-4 7-1,0 10 0,4 7 0,3 8 0,9 8-1,7 3 1,11-1 0,8 0 0,8-8 0,9-8 0,4-9 0,6-14 0,4-14 0,0-13-1,1-12 1,-1-13-1,-2-5 1,-2-4-1,-4-3 1,-4 0-1,-4 8 2,-3 4-2,-4 9 2,-2 9-1,-4 17 0,0 0 1,-12 17 0,6 11-1,-1 10 1,1 10 0,2 9 0,6 2-1,2-1 1,5 1-1,5-7 0,5-11 1,4-10-2,4-12 0,5-9-3,-5-18-6,19-1-21,-15-13-1,5-2 0,-7-11-1</inkml:trace>
          <inkml:trace contextRef="#ctx0" brushRef="#br0" timeOffset="7400.4232">12234 186 9,'0'0'28,"2"-21"0,-2 21 1,0 0-11,31-2-8,-31 2-3,25 26-1,-16-4-1,9 16-1,-9 0 0,3 11-2,-9-5 0,1 3 0,-8-7-2,3-3 2,-7-9-1,0-7 0,8-21 1,-21 12-1,21-12 1,-19-23-1,11-1 0,6-8 0,2-10 0,6-4-1,8-8 1,3 1-1,8 1 1,3 4-1,7 5 0,-1 8 0,9 9-2,-7 2-3,10 26-14,-14-7-13,3 12-1,-10 0-1,-2 11 0</inkml:trace>
          <inkml:trace contextRef="#ctx0" brushRef="#br0" timeOffset="7908.4522">12893 149 28,'0'0'29,"14"-20"0,-14 20-1,23-9-17,-23 9-3,0 0-3,13 22-1,-5 9 0,-10 4-1,4 12 0,-6 1-1,2 5 0,-6-4 0,3-5-1,-3-6 1,4-10 0,-4-13-1,8-15 1,0 0-1,-3-27 1,6-9-1,7-8 0,1-6 0,5-5-1,5-2 0,2 4 0,2 6 0,0 8 0,1 11 0,1 6-2,10 18-4,-18-3-21,15 18-6,-11-3 0,4 11-2</inkml:trace>
          <inkml:trace contextRef="#ctx0" brushRef="#br0" timeOffset="8464.484">13815 65 52,'-18'-16'30,"-7"-3"1,2 13-12,-13-12-12,11 17-2,-11-1-2,3 9 0,-7 5-2,2 8 1,-1 8-1,5 7 0,5 4 0,6 4-1,10 2 0,7-2 0,10-3 0,9-9-1,10-12 1,4-12-1,8-12-1,-1-11 1,4-10 0,-1-12 0,-3-1 0,-3-4 1,-6 1 1,-2 11 1,-12 0 1,3 10 1,-14 21-1,0 0 2,0 0-1,11 37-1,-13 1 0,6 13 0,0 3-2,4 6 1,-1-7-2,5-4 1,7-11-2,4-16 0,4-10-1,-1-19-2,11-3-6,-16-26-23,15 0-1,-9-16 0,2 7 0</inkml:trace>
          <inkml:trace contextRef="#ctx0" brushRef="#br0" timeOffset="9120.5217">14163 199 50,'0'0'33,"0"0"0,0 0 0,-21-29-23,21 29-4,-6-26-2,6 26-1,-3-24-1,3 24 0,-4-17 0,4 17-1,0 0 0,0 0 0,0 0-1,7 17 0,-5 0 0,4 6 1,2 3-1,1 5 0,3 3 1,-1 1-1,5-3 0,1-2 0,4-6 0,0-4 0,2-4-1,2-6 0,4-6 1,3-6-1,3-5 0,-3-3 0,3-2 0,-5-6 0,1-2 1,-6-3 0,-6 1 1,-6-2-1,-7 3 1,-2 0 1,-6 4-1,2 17 0,-6-19 1,6 19-1,0 0 0,-11 19 0,7 4 0,4 13-1,-2 7 1,0 10-1,-2 9 1,1 6 0,-3 4-1,-4 0 1,-5-4 1,-4-4-1,-8-8 0,-4-6 0,-5-12 0,-4-7 0,-4-10 0,-2-9-1,0-5 0,4-10 0,3-6 0,1 0 0,13-1-1,4-4 0,21 14-2,-21-17-7,21 17-25,0 0-1,29 9-1,-29-9-1</inkml:trace>
        </inkml:traceGroup>
      </inkml:traceGroup>
    </inkml:traceGroup>
    <inkml:traceGroup>
      <inkml:annotationXML>
        <emma:emma xmlns:emma="http://www.w3.org/2003/04/emma" version="1.0">
          <emma:interpretation id="{B8D2A6EB-494B-4772-973C-CE1A534C3067}" emma:medium="tactile" emma:mode="ink">
            <msink:context xmlns:msink="http://schemas.microsoft.com/ink/2010/main" type="paragraph" rotatedBoundingBox="3592,13779 23682,13033 23782,15717 3691,16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65B33-30B9-46E2-BCC1-543FA0A35DC9}" emma:medium="tactile" emma:mode="ink">
              <msink:context xmlns:msink="http://schemas.microsoft.com/ink/2010/main" type="line" rotatedBoundingBox="3592,13779 23682,13033 23736,14476 3645,15221"/>
            </emma:interpretation>
          </emma:emma>
        </inkml:annotationXML>
        <inkml:traceGroup>
          <inkml:annotationXML>
            <emma:emma xmlns:emma="http://www.w3.org/2003/04/emma" version="1.0">
              <emma:interpretation id="{6812ADBA-9CEB-4E68-A67B-D345A0C45BAA}" emma:medium="tactile" emma:mode="ink">
                <msink:context xmlns:msink="http://schemas.microsoft.com/ink/2010/main" type="inkWord" rotatedBoundingBox="3592,13779 9358,13565 9395,14557 3629,14771"/>
              </emma:interpretation>
              <emma:one-of disjunction-type="recognition" id="oneOf5">
                <emma:interpretation id="interp25" emma:lang="en-US" emma:confidence="0">
                  <emma:literal>Convolution</emma:literal>
                </emma:interpretation>
                <emma:interpretation id="interp26" emma:lang="en-US" emma:confidence="0">
                  <emma:literal>convolution</emma:literal>
                </emma:interpretation>
                <emma:interpretation id="interp27" emma:lang="en-US" emma:confidence="0">
                  <emma:literal>convolutions</emma:literal>
                </emma:interpretation>
                <emma:interpretation id="interp28" emma:lang="en-US" emma:confidence="0">
                  <emma:literal>Convolutions</emma:literal>
                </emma:interpretation>
                <emma:interpretation id="interp29" emma:lang="en-US" emma:confidence="0">
                  <emma:literal>convoluting</emma:literal>
                </emma:interpretation>
              </emma:one-of>
            </emma:emma>
          </inkml:annotationXML>
          <inkml:trace contextRef="#ctx0" brushRef="#br0" timeOffset="16152.9238">563 2384 18,'2'-26'29,"-2"7"-1,0 19-10,-4-47-4,10 27-4,-18-17-1,12 13-3,-13-9 0,3 8-2,-11-3 0,2 11 0,-8 0-2,-2 8 0,-3 5 0,-3 10-1,-5 7 0,4 12 0,-4 9-1,-1 13 1,1 11-1,4 11 0,1 9 0,8 3 1,6 3-1,10-1 0,7-5 0,10-11 1,7-10-1,8-9 0,4-12 1,6-10 0,-1-10-1,5-6 1,-2-8 0,1-6-1,-3-3 0,-5-6-2,11 7-7,-22-11-24,10 7 0,-15-6-2,-10 16 1</inkml:trace>
          <inkml:trace contextRef="#ctx0" brushRef="#br0" timeOffset="17159.9815">981 2591 9,'0'0'29,"-27"-25"1,9 12-2,18 13-14,-46-14-5,25 17-3,-11-3-2,1 12 0,-1 4-3,-3 10 1,-1 5 0,5 7-1,4 3 0,8 4 0,6 0-1,11-2 0,9-5 1,11-2-1,9-9 1,7-6-1,4-9 1,4-8 0,-1-9 0,-3-6-1,-5-10 1,-7-3 0,-10-8 0,-5-3 0,-11-1 0,-11 0-1,-8 0 1,-4 4-1,-6 7 0,2 2 0,0 8-1,2 3 0,8 6 0,17 6 0,-17-3 0,17 3 0,0 0 0,30-2 0,-7-1 0,4-1 1,8 1 0,5-4 0,2 2 1,0 3-1,0 2 1,-3 9 0,-5 3 0,-3 12 1,-14 2-1,-4 8 1,-9-1 0,-4 7 0,-9-6 0,-3-1 0,-5-7-1,6-4 1,11-22-1,-23 23 0,23-23-1,0 0 1,5-21-1,16-1 0,8-10 0,4-5 0,7-5 0,4-1-1,0 3 1,-2 6 0,-5 6-1,-5 15 1,-5 13 0,-4 15 1,-4 13-1,-4 11 0,-1 6 1,-3 7 0,1 0-1,-1-6 0,5-6-2,-1-14-1,12 1-16,-4-23-15,5-6 1,-3-17-3,6-2 1</inkml:trace>
          <inkml:trace contextRef="#ctx0" brushRef="#br0" timeOffset="17760.0158">2003 2497 8,'0'0'29,"-5"-20"1,5 20 1,0 0-14,0 0-7,3 17-3,1 11-2,10 11 0,-3 6-1,10 8-1,-7 1-1,7 3 0,0-9-1,0-8 0,-2-11 0,2-10 0,-4-12 0,3-9 0,-1-13 1,0-6-1,-2-14 0,-2-6 0,3-7-1,-5-6 1,-1 1-1,-3 1-1,5 7-2,-11 1-3,20 25-14,-13-6-13,7 17-1,-17 8-1,31 3 3</inkml:trace>
          <inkml:trace contextRef="#ctx0" brushRef="#br0" timeOffset="19036.0888">2833 2549 19,'-29'-22'31,"8"13"-1,-4 4 1,-6-5-20,7 23-5,-11 3-1,8 10-3,0 8 0,8 9 0,4 0-1,9 7 0,6-5 0,8 0 0,3-7-1,9-7 1,1-9 0,2-8 0,0-12 0,1-7 0,-2-14 0,-3-5 0,-4-13 0,-3-4-1,-7-9 0,-1-3 0,-8 1 0,-3 5 0,-3 6-1,-3 8-1,3 11 1,-1 5-1,11 17 0,0 0 1,-10 17-1,10-17 0,15 29 1,-15-29 0,39 26 0,-13-17 1,7-8 0,3-4 0,5-9 0,-1-4 0,0-8 0,2-7 0,-3-7 1,-3-3 0,-4-9 0,1-4 0,-10-6 0,0-2 0,-10-2 0,-1 7 1,-12 6-1,2 9 0,-10 13-1,8 29 2,-30-7-1,10 33-1,1 14 2,0 16-2,0 15 0,4 10 0,3 9 1,6 5 0,8-6-2,4-3 2,5-8-1,5-12 0,3-16 0,4-14 0,8-19 0,1-14-1,3-13 1,-1-14-1,4-9 0,-1-8 0,1-4 0,-5 0 0,-3 2 0,-9 9 0,1 1 0,-11 12 0,-11 21 1,0 0 0,19 12 0,-19 12 0,2 11 0,0 1 1,2 5 0,5-1-1,1-2 1,3-7-1,3-9 1,1-9-1,4-10 1,0-8-1,0-9 0,-2-10 0,2-7 0,-1-7-1,-1-2 1,-2 4-1,-2 2 0,-3 3 0,-3 8 1,-9 23-1,18-10 1,-13 25 1,3 9-1,0 4 0,-1 5 0,5 3 1,1-2-1,4-2 1,-1-14 0,5-7-1,4-11 1,2-9-1,1-10 1,1-8-1,-2-10 0,0-9 0,-4-6 0,-2-8-1,-8-7 0,-5-1 0,-2 1 1,-3 7-1,-3 5 1,0 10 0,-2 12 1,1 18 0,1 15 0,-6 20 1,2 11 0,4 19 0,-2 7 0,4 14 0,2 8-1,7 2 1,3-2-1,7-4 0,4-12-2,3-13 1,11-10-1,-1-21-2,8-10-2,-12-28-21,14-2-7,-13-24-2,5-1 1</inkml:trace>
          <inkml:trace contextRef="#ctx0" brushRef="#br0" timeOffset="19244.1006">4266 2215 16,'15'-18'28,"6"-2"0,10-3 0,11 6-22,-6-7-2,8 2-5,8 4-25,-8 5-1,-4 0-1,1 7 1</inkml:trace>
          <inkml:trace contextRef="#ctx0" brushRef="#br0" timeOffset="19481.1142">4825 2301 44,'-10'31'35,"-7"2"-1,10 15-1,-13-2-27,18 13-2,-1 0-3,1-4-2,9 0-5,-7-24-13,16 4-14,-16-35 0,28 17-1,-14-33 4</inkml:trace>
          <inkml:trace contextRef="#ctx0" brushRef="#br0" timeOffset="19628.1226">4877 2178 25,'0'0'23,"0"0"-21,0 0-2,0 0-25,19-3 1</inkml:trace>
          <inkml:trace contextRef="#ctx0" brushRef="#br0" timeOffset="20276.1596">5233 2432 48,'-29'31'34,"-7"-5"-1,11 13-1,-6-6-27,14 7-2,4-2-2,9 3 0,6-8 0,11-4 0,2-6-1,8-8 1,2-10 0,8-8-1,-2-9 1,1-11-1,-5-6 0,-4-9 0,-4-5 0,-9-5-1,-10 5 0,-10 0 0,-5 6-1,-4 5 1,-1 9-1,-3 6-1,23 17 1,-32-10 0,32 10 1,0 0-1,0 0 1,19 12 0,2-5 1,0 1 0,2 3 0,2 4 1,0 6 0,-2 5 0,-8 5 0,-1 3 0,-7 1 0,1 1 1,-8-5-1,2-4 1,-4-8-1,2-19 0,-4 19-1,4-19-1,10-15 1,-1-8-2,12-2 0,1-10-1,8 2 1,-1-3-1,7 9 1,-7 1 1,0 12 1,-6 14 1,-6 12 0,-6 10 0,-5 6 1,0 6-1,-4 1 0,2-4-1,5 0-3,-9-31-14,25 12-13,-6-22-2,12-8 0,0-14 1</inkml:trace>
        </inkml:traceGroup>
        <inkml:traceGroup>
          <inkml:annotationXML>
            <emma:emma xmlns:emma="http://www.w3.org/2003/04/emma" version="1.0">
              <emma:interpretation id="{7EC1B79A-B0DC-44B0-AE9A-98F50B588ADB}" emma:medium="tactile" emma:mode="ink">
                <msink:context xmlns:msink="http://schemas.microsoft.com/ink/2010/main" type="inkWord" rotatedBoundingBox="10383,13882 11134,13854 11160,14538 10408,14565"/>
              </emma:interpretation>
              <emma:one-of disjunction-type="recognition" id="oneOf6">
                <emma:interpretation id="interp30" emma:lang="en-US" emma:confidence="1">
                  <emma:literal>is</emma:literal>
                </emma:interpretation>
                <emma:interpretation id="interp31" emma:lang="en-US" emma:confidence="0">
                  <emma:literal>io</emma:literal>
                </emma:interpretation>
                <emma:interpretation id="interp32" emma:lang="en-US" emma:confidence="0">
                  <emma:literal>in</emma:literal>
                </emma:interpretation>
                <emma:interpretation id="interp33" emma:lang="en-US" emma:confidence="0">
                  <emma:literal>Is</emma:literal>
                </emma:interpretation>
                <emma:interpretation id="interp34" emma:lang="en-US" emma:confidence="0">
                  <emma:literal>ir</emma:literal>
                </emma:interpretation>
              </emma:one-of>
            </emma:emma>
          </inkml:annotationXML>
          <inkml:trace contextRef="#ctx0" brushRef="#br0" timeOffset="21140.2091">6898 2387 21,'-4'-17'30,"4"17"1,-10-21 0,10 21-16,-17 0-6,13 17-2,-11 2-2,7 16-1,-3 4-1,5 11-1,2 2 0,6 7 0,6-6-1,9-3 0,4-7-1,6-12 1,3-12-1,9-10 1,1-11 0,0-13-1,2-9 0,-1-9 1,-3-9-1,-2-4 0,1 1 0,-5 0 0,1 4 0,-3 3 0,-1 9-1,2 8 1,-1 11 0,-1 8 0,0 9 0,-2 10 1,-2 5-1,-6 9 1,-6 2-1,-5 3 1,-8-1 0,-10-1 0,-5-4-1,-10-10-2,2 5-5,-25-24-25,18 6-1,-20-21-2,13 4 0</inkml:trace>
          <inkml:trace contextRef="#ctx0" brushRef="#br0" timeOffset="21328.2198">6955 2146 42,'-27'-4'21,"27"4"-19,0 0-2,0 0-29,19 7-2</inkml:trace>
        </inkml:traceGroup>
        <inkml:traceGroup>
          <inkml:annotationXML>
            <emma:emma xmlns:emma="http://www.w3.org/2003/04/emma" version="1.0">
              <emma:interpretation id="{58C1C323-BDB8-4898-A30D-905367E4DE55}" emma:medium="tactile" emma:mode="ink">
                <msink:context xmlns:msink="http://schemas.microsoft.com/ink/2010/main" type="inkWord" rotatedBoundingBox="11884,13616 17993,13389 18041,14687 11932,14914"/>
              </emma:interpretation>
              <emma:one-of disjunction-type="recognition" id="oneOf7">
                <emma:interpretation id="interp35" emma:lang="en-US" emma:confidence="1">
                  <emma:literal>implemented</emma:literal>
                </emma:interpretation>
                <emma:interpretation id="interp36" emma:lang="en-US" emma:confidence="0">
                  <emma:literal>•implemented</emma:literal>
                </emma:interpretation>
                <emma:interpretation id="interp37" emma:lang="en-US" emma:confidence="0">
                  <emma:literal>Implemented</emma:literal>
                </emma:interpretation>
                <emma:interpretation id="interp38" emma:lang="en-US" emma:confidence="0">
                  <emma:literal>complemented</emma:literal>
                </emma:interpretation>
                <emma:interpretation id="interp39" emma:lang="en-US" emma:confidence="0">
                  <emma:literal>implementer</emma:literal>
                </emma:interpretation>
              </emma:one-of>
            </emma:emma>
          </inkml:annotationXML>
          <inkml:trace contextRef="#ctx0" brushRef="#br0" timeOffset="22492.2865">8403 2289 30,'0'0'30,"-21"-9"0,21 9 1,-19 7-19,19 14-4,-15-1-3,9 13-1,-6 3 0,12 14-1,-3-1-1,8 4 0,5-5-1,7-3 0,4-9-1,8-8 1,4-11 0,3-13-1,4-13 1,4-8 0,-4-12-1,4-8 1,-3-4 0,-1-2-1,-6 1 0,-5 5 0,-8 6 0,-4 5 0,-17 26 0,22-16 1,-22 16-1,7 28 0,-5-2 0,-2 8 0,0 2 0,-2 4 1,2-2-1,0-4 0,-2-6 1,2-7-1,0-6 1,0-15-1,0 0 0,0 0 1,4-17-1,0-4 0,6-8 0,-1-2-1,6 0 1,5 0 0,3 3-1,0 4 1,3 7-1,-3 6 1,2 10 0,-4 11-1,0 6 1,-5 3 0,-5 3 0,-1 4 0,-3-4 1,-3 2-1,-2-5 0,-2-19 1,0 19 0,0-19-1,0 0 0,-2-20 0,6 1 0,6-5 0,3-4 0,4-5-1,6 2 1,4 0-1,2 5 1,0 6 0,-1 9 0,1 10-1,-4 9 1,0 4 0,-2 9 0,-4 5 0,-2 1 0,0 1 1,-3-4-1,-3-5 0,-11-19 0,23 21 0,-23-21-2,21-7-4,4 7-13,-19-21-14,13 6 0,-11-15 0,7 10-2</inkml:trace>
          <inkml:trace contextRef="#ctx0" brushRef="#br0" timeOffset="22697.2982">8583 2123 46,'-25'0'28,"25"0"-6,0 0-20,6-19-30,19 18-1,6-6-1</inkml:trace>
          <inkml:trace contextRef="#ctx0" brushRef="#br0" timeOffset="25600.4643">9915 1910 15,'-4'-30'29,"4"30"1,0 0-1,0 0-11,-29 2-6,31 26-5,-14 1 1,12 19-3,-5 6 0,9 23-1,-6 11 0,9 17-1,-1 9-2,4 2 1,-1-3-1,1-4-1,-3-11 1,-1-12 0,-4-20 0,2-14-1,-6-20 1,0-9 0,2-23-1,0 0 0,-25-4 0,14-15-1,-3-6 0,1-10 0,1-3-1,3-7 1,3-3 0,8-4 0,8-3-1,5 0 2,10-2-1,5 5 0,7 4 1,3 5 0,2 7-1,2 5 1,-2 10 0,-3 11-1,-7 6 1,-7 9 0,-6 11 0,-9 6 0,-10 8-1,-10 4 1,-7 2-1,-6-1 1,-2 3-1,-5-11-1,3-3 0,-2-10 0,10-2 0,0-8 0,19-4 0,0 0 0,0 0 0,-8-19 1,8 19 0,31-26 0,-5 9 1,5-6 0,6-3 1,1-1 0,4-6-1,6-3 1,-2-5 0,2-4 0,-6-4 0,0-1-1,-6-5 1,-3 0-1,-6-5 1,-6 5-1,-10 3 0,-3 7 1,-6 7-1,-6 9 1,-4 8-2,8 21 2,-30-5 0,7 20-1,0 10 1,0 7-1,0 10 1,2 6-1,5 7 1,5 2-1,7-2 0,10 2 0,7-3 0,6-6 1,8-9-1,8-7 0,5-14 1,6-12-1,6-6 1,3-11-1,-1-9 1,-1-6-1,-5-9 1,-7 1-1,-7-2 0,-11 3 0,-13 2 0,-10 3 0,-10 8-1,-11 4 0,-4 13 1,-8 6-1,3 11 0,-3 7 1,6 10-1,6 1 1,10 8-1,11 1 1,9 2 0,9-3 0,9-2 0,5-7 1,4-10-1,7-9 0,-1-10 1,0-9-1,0-9 1,0-8 0,-3-7 0,1-5 0,-4 0-1,-1 1 1,-5 4-1,-1 7 1,-6 1-1,-2 11 1,-21 12-1,29 6 0,-22 9 1,-3 11 0,-6 5-1,0 7 1,-5 3 0,-1 1 0,-1-6-1,-1-2 1,-2-10 0,3-1-1,9-23 1,-14 15-1,14-15 1,-5-17-1,9-4 0,1-3 0,7-5 0,3-5 0,2-1 0,6 1 0,0 3 0,2 5-1,2 5 1,-6 7 0,-2 11 0,-1 6 0,-18-3 0,23 30 0,-20-6 0,-3 5 0,-2 4 0,1-1 0,-5 0 0,2-7 0,0-4 0,0-5 0,4-16 0,0 0 1,0 0-1,19-16-1,-3-3 1,1-7-1,4-3 1,4 0-1,0 1 0,-2 4 0,0 5 0,-2 7 1,-2 7-1,-19 5 1,29 15 0,-16 2 1,-1 4-1,1 2 0,2 1 1,1-4-1,5-6 1,6-7-1,1-7 0,7-9 0,-1-4 1,3-8-1,-3-5 1,1-7-1,-5-3 0,-9-2 0,-7 2 0,-7 3 0,-7 2-1,-7 7 1,-7 7-1,-3 12 1,-4 10-1,-2 9 1,2 8-1,4 9 1,3 4-1,9 1 1,5 0 0,7-2 0,7-3 0,7-3 0,4-11 0,5-6 1,5-11-1,1-4 0,3-8 1,-1-5-1,0-9 0,0-2 0,-3-3 1,-2 2-1,-7 3 0,-3 2 0,-4 3 0,-19 21 0,22-19 0,-22 19 0,3 16 0,-8 3 0,-1 5 0,-2 2 0,1 3 0,-1 2 0,0-3 0,2-4 1,3-5-1,3-19 0,-4 21 0,4-21 0,0 0 0,0 0 0,25-16 0,-12 1 0,6-6-1,4-3 0,2-2 0,2-3 0,0 3 0,-2 3 0,-2 3 0,-6 2 1,-17 18 0,25-6 0,-25 6 0,11 22 1,-7-1-1,4 3 1,-1 2-1,5 3 1,1-1-1,5-1 1,3-6-1,6-9 0,3-7 0,5-3 0,3-11 0,2-5 0,-2-10 1,5-5-2,-3-7 1,-4-6 0,-1-6 0,-8-7-1,-3-7 0,-8-2 1,-1-1-1,-5-1 0,-5 4 1,-6 5 0,-1 9 0,-4 6 0,-2 11 0,1 9 0,7 22 1,-22-12-1,22 12 1,-28 24 0,14 4 1,3 11-1,-1 10 0,5 11 1,1 4-1,8 8 0,4 0 0,5 3 0,2-8-1,9-7 1,1-6-2,5-13 1,5-12 0,5-13-1,2-8 1,3-14 0,2-7-1,0-14-1,1-8 1,-4-9-2,-2-3 1,-9-1-1,-3 3 1,-10 0-1,-7 12 1,-9 6 0,-2 27 1,0 0 0,-31-7 1,14 24 1,0 7-1,1 9 2,5 2-1,5 2 1,6 5-1,10-3 1,5-2-1,8-3 1,10-3-2,7-10 0,2-4-1,2-12-3,10 2-9,-12-15-19,4-3-1,-12-11 0,-5-4 0</inkml:trace>
          <inkml:trace contextRef="#ctx0" brushRef="#br0" timeOffset="25805.476">13127 1975 34,'8'-36'27,"26"15"-1,12-1 0,17 1-26,10-3-7,4 3-17,7 6-3,-4-1 1,5 9-1</inkml:trace>
          <inkml:trace contextRef="#ctx0" brushRef="#br0" timeOffset="26392.5095">14263 2085 44,'-21'-3'30,"-6"3"-1,-4-4-8,6 17-10,-15-7-5,13 13-2,-5-1 0,11 11 0,2-1-2,13 6 1,2-1-2,12 1 0,3-3 0,8-3-1,4-7 1,6-9 0,0-7-1,5-9 1,1-9 0,-1-6 0,-5-11 0,2-6-1,-7-9 1,1-6 0,-5-12 0,-5-5-1,-4-7 1,1 1-1,-5 4 0,-3 6 0,-2 9 0,-6 13 0,-1 16 0,5 26 0,-23 4 1,7 22 0,1 10 0,-2 16 0,1 8 0,5 11 1,-1 3-1,7 3 0,5-1 0,2-2-1,5-8 1,5-9-1,5-12-2,-5-18-5,24-3-26,-17-20-2,10-6 0,-10-19-1</inkml:trace>
        </inkml:traceGroup>
        <inkml:traceGroup>
          <inkml:annotationXML>
            <emma:emma xmlns:emma="http://www.w3.org/2003/04/emma" version="1.0">
              <emma:interpretation id="{96C278EF-869A-4283-9B61-BB8AA892A7D9}" emma:medium="tactile" emma:mode="ink">
                <msink:context xmlns:msink="http://schemas.microsoft.com/ink/2010/main" type="inkWord" rotatedBoundingBox="18927,13280 19991,13241 20038,14504 18974,14544"/>
              </emma:interpretation>
              <emma:one-of disjunction-type="recognition" id="oneOf8">
                <emma:interpretation id="interp40" emma:lang="en-US" emma:confidence="1">
                  <emma:literal>by</emma:literal>
                </emma:interpretation>
                <emma:interpretation id="interp41" emma:lang="en-US" emma:confidence="0">
                  <emma:literal>big</emma:literal>
                </emma:interpretation>
                <emma:interpretation id="interp42" emma:lang="en-US" emma:confidence="0">
                  <emma:literal>biy</emma:literal>
                </emma:interpretation>
                <emma:interpretation id="interp43" emma:lang="en-US" emma:confidence="0">
                  <emma:literal>buy</emma:literal>
                </emma:interpretation>
                <emma:interpretation id="interp44" emma:lang="en-US" emma:confidence="0">
                  <emma:literal>hy</emma:literal>
                </emma:interpretation>
              </emma:one-of>
            </emma:emma>
          </inkml:annotationXML>
          <inkml:trace contextRef="#ctx0" brushRef="#br0" timeOffset="27239.558">15403 1622 35,'-8'-24'31,"0"1"0,8 23 1,-13-31-21,13 31-1,6 16-4,1 16 0,-9 10-2,6 21 0,-6 6-1,6 14-1,-8 5 0,4 3-1,-2-4 0,2-8-1,-2-12 0,2-12 1,-1-13-1,1-11 0,-2-11 0,2-20 0,0 0 0,0 0-1,-2-34 0,2 3 0,5-3 0,5-8-1,5 1 1,6-2-1,8 6 1,8 3 0,7 8 0,5 7 0,5 7 1,0 10 0,-5 9 0,-1 10 0,-7 6 1,-11 6 0,-13 6-1,-9 4 1,-16-1 0,-9 0 0,-15-5-1,-10-4 1,-4-6-1,-8-10 0,2-2-2,-3-15-3,16 10-7,-9-20-21,22 0-1,1-8 0,15 3 0</inkml:trace>
          <inkml:trace contextRef="#ctx0" brushRef="#br0" timeOffset="27720.5855">16037 2151 56,'0'0'35,"0"0"-1,0 0 0,3 22-27,5-1-3,-4-2-3,4 5 0,1 0 0,5 2 0,1-5-1,2-6 0,4-6 0,0-7-1,8-6 1,-2-8-1,0-7 1,-1-5-1,3-4 0,-4 1 1,0 1-1,-4 4 1,-6 3 0,-15 19 1,25-7 0,-13 26 1,-3 10-1,-1 16 1,-4 8 0,0 15 0,-6 2-1,-4 3 1,-7-4-1,-7-7 1,-12-11-1,-3-8-1,-7-15 0,-2-14-1,2-6-4,-13-25-20,16 7-9,-9-18-2,20 8 0</inkml:trace>
        </inkml:traceGroup>
        <inkml:traceGroup>
          <inkml:annotationXML>
            <emma:emma xmlns:emma="http://www.w3.org/2003/04/emma" version="1.0">
              <emma:interpretation id="{7A66F61A-19A3-4689-9EF6-9CA47866460C}" emma:medium="tactile" emma:mode="ink">
                <msink:context xmlns:msink="http://schemas.microsoft.com/ink/2010/main" type="inkWord" rotatedBoundingBox="20681,13175 23684,13064 23734,14435 20732,14546"/>
              </emma:interpretation>
              <emma:one-of disjunction-type="recognition" id="oneOf9">
                <emma:interpretation id="interp45" emma:lang="en-US" emma:confidence="1">
                  <emma:literal>"flip</emma:literal>
                </emma:interpretation>
                <emma:interpretation id="interp46" emma:lang="en-US" emma:confidence="1">
                  <emma:literal>"f lip</emma:literal>
                </emma:interpretation>
                <emma:interpretation id="interp47" emma:lang="en-US" emma:confidence="1">
                  <emma:literal>\\ flip</emma:literal>
                </emma:interpretation>
                <emma:interpretation id="interp48" emma:lang="en-US" emma:confidence="0">
                  <emma:literal>"If lip</emma:literal>
                </emma:interpretation>
                <emma:interpretation id="interp49" emma:lang="en-US" emma:confidence="0">
                  <emma:literal>"if lip</emma:literal>
                </emma:interpretation>
              </emma:one-of>
            </emma:emma>
          </inkml:annotationXML>
          <inkml:trace contextRef="#ctx0" brushRef="#br0" timeOffset="28380.6232">17102 1456 42,'21'-8'33,"-21"8"0,25 20 0,-8 8-22,-2-11-6,12 12-1,-4-1-3,4 3 0,-2-2-3,-2-8-2,5 10-8,-28-31-20,31 24 0,-31-24-2,19 0 2</inkml:trace>
          <inkml:trace contextRef="#ctx0" brushRef="#br0" timeOffset="28607.6362">17460 1510 55,'17'22'34,"-9"-1"0,-8-6-1,13 15-27,-15-5-3,8 8-1,-2 3-3,-2-6-2,13 9-8,-13-15-22,15 2 1,-17-26-2,33 26 0</inkml:trace>
          <inkml:trace contextRef="#ctx0" brushRef="#br0" timeOffset="29216.671">17941 2082 43,'25'3'33,"5"-6"1,18 5-1,4-13-24,17 10-4,0-5-2,5 1-3,5 0-3,-14-12-6,4 8-23,-19-8-1,-4 0 0,-12-6-1</inkml:trace>
          <inkml:trace contextRef="#ctx0" brushRef="#br0" timeOffset="29003.6588">18619 1603 22,'-12'-37'30,"-5"3"-1,-6 0 2,-10-8-19,12 21-2,-13-6-4,11 18-1,-12 1 0,11 18 0,-11 5-1,12 18 0,-6 7-1,10 15-1,2 5 0,5 9 0,7 5 0,7 4-2,5-4 1,7-3-2,5-4 0,-4-12-2,6-1-3,-15-23-15,9 0-13,-15-31 0,6 24-1,-6-24 1</inkml:trace>
          <inkml:trace contextRef="#ctx0" brushRef="#br0" timeOffset="29492.6869">18977 1523 55,'0'0'35,"-17"19"-1,7 4 0,12 20-26,-10 2-4,8 13-2,-5 8 1,3 6-2,-2-3 0,2-3-2,2-3-1,-4-14-4,12 6-8,-12-22-19,12-6-2,-8-27 0,13 21 0</inkml:trace>
          <inkml:trace contextRef="#ctx0" brushRef="#br0" timeOffset="29724.7001">19249 1889 65,'0'0'34,"0"19"1,-10 0-1,7 14-29,-7-1-3,6 4-1,-2 2 0,4-3-2,2-1-2,-5-16-3,20 4-28,-15-22 0,8 16-1,-8-16 0</inkml:trace>
          <inkml:trace contextRef="#ctx0" brushRef="#br0" timeOffset="29923.7114">19354 1680 67,'0'0'36,"-13"-31"-1,13 31-2,-13-17-34,13 17-12,0 0-21,22-10-1,7 17 0,-4-6-2</inkml:trace>
          <inkml:trace contextRef="#ctx0" brushRef="#br0" timeOffset="30475.7431">19783 1387 59,'0'0'35,"-24"29"0,20 18 0,-10 10-29,10 21-2,-1 11-1,5 18-1,-2 3 0,4 6-1,-2-8 0,0 1 0,0-7-1,-4-7 1,-2-16-1,-2-10 1,-3-16-2,-1-11 2,-1-13-2,13-29 1,-27 12-1,27-12 1,-25-36-1,14-2 0,3-7 0,2-13 0,8-8 0,2-6-1,8-4 1,3-9 1,10 6-2,2 3 2,7 4-2,3 8 2,3 9-1,4 8 1,2 11-1,2 14 0,-4 13 1,-4 12 0,-4 15 1,-1 14-1,-14 6 2,-6 11-1,-13 1 1,-8 1-1,-13-2 1,-4-5 0,-9-6-1,-5-10 0,-1-6-2,-4-16-6,11 0-27,-9-14-1,13-3-2,-2-11 0</inkml:trace>
        </inkml:traceGroup>
      </inkml:traceGroup>
      <inkml:traceGroup>
        <inkml:annotationXML>
          <emma:emma xmlns:emma="http://www.w3.org/2003/04/emma" version="1.0">
            <emma:interpretation id="{5CB014EF-BE7F-421A-B7D9-E74617E6BD41}" emma:medium="tactile" emma:mode="ink">
              <msink:context xmlns:msink="http://schemas.microsoft.com/ink/2010/main" type="line" rotatedBoundingBox="3693,14861 23301,14262 23347,15759 3738,16357"/>
            </emma:interpretation>
          </emma:emma>
        </inkml:annotationXML>
        <inkml:traceGroup>
          <inkml:annotationXML>
            <emma:emma xmlns:emma="http://www.w3.org/2003/04/emma" version="1.0">
              <emma:interpretation id="{6A46CA2F-CDD2-46DF-B39A-283047564556}" emma:medium="tactile" emma:mode="ink">
                <msink:context xmlns:msink="http://schemas.microsoft.com/ink/2010/main" type="inkWord" rotatedBoundingBox="3702,15162 5928,15094 5948,15742 3722,15810"/>
              </emma:interpretation>
              <emma:one-of disjunction-type="recognition" id="oneOf10">
                <emma:interpretation id="interp50" emma:lang="en-US" emma:confidence="1">
                  <emma:literal>and</emma:literal>
                </emma:interpretation>
                <emma:interpretation id="interp51" emma:lang="en-US" emma:confidence="0">
                  <emma:literal>ands</emma:literal>
                </emma:interpretation>
                <emma:interpretation id="interp52" emma:lang="en-US" emma:confidence="0">
                  <emma:literal>anal</emma:literal>
                </emma:interpretation>
                <emma:interpretation id="interp53" emma:lang="en-US" emma:confidence="0">
                  <emma:literal>amid</emma:literal>
                </emma:interpretation>
                <emma:interpretation id="interp54" emma:lang="en-US" emma:confidence="0">
                  <emma:literal>•End</emma:literal>
                </emma:interpretation>
              </emma:one-of>
            </emma:emma>
          </inkml:annotationXML>
          <inkml:trace contextRef="#ctx0" brushRef="#br0" timeOffset="32080.8348">521 3797 36,'0'0'32,"-35"-31"0,16 21-8,-13-18-13,14 15-3,-12-12-1,12 13-3,-10-1 0,7 7-1,-6 5-1,4 13 0,-4 5-1,2 12 0,0 7-1,2 8 0,6 0-1,7 5 1,5-3 0,7-4 0,9-6 1,6-7-2,6-10 1,2-10-1,6-8 1,-2-9-1,3-6 0,-1-8-1,1-4 0,-3-9 0,-4 1 1,-2-2-1,-6 1 1,-3 4 0,-5 3 0,-1 8 0,-8 20 1,2-17 0,-2 17 0,4 24 0,-1 2 0,3 5 1,4 3-1,3 4 1,4-2-1,3-3 1,3-5-1,3-10 0,3-9 1,4-7-1,3-11 1,2-6-1,-1-8 1,1-6-1,4-7 1,0-4-1,1 0 1,-3 3-1,-6 0 0,-1 10 0,-4 3 1,-1 12-1,-7 8 1,-2 16 0,-5 9-1,-3 6 1,-3 6 0,0 5 0,-6 0 0,0-2 0,-4-6 0,0-6 0,-2-9 0,4-15 0,0 0-1,0 0 1,0 0-1,-4-26 0,16-1 0,5-8 0,6-4 0,6-3-1,1 3 1,5 2-1,-1 10 1,-1 8-1,-1 14 1,-5 15 0,-4 11-1,-4 6-1,6 11-3,-10-7-3,22 18-13,-12-20-13,13 0 0,0-17 0</inkml:trace>
          <inkml:trace contextRef="#ctx0" brushRef="#br0" timeOffset="32527.8604">2220 3668 35,'-2'-33'32,"-17"2"1,-6 17-3,-23-13-17,15 29-6,-14-1-3,6 15-1,1 8-2,4 10 0,5 10-1,8 0 0,13 8-1,7-2 1,10-3 0,9-8-1,5-4 0,6-13 0,3-6-1,-1-13 0,2-6 0,-3-11 0,1-3 0,-6-11 1,-4-5 0,-4-8-1,-5-7 2,-2-4 0,-6-8 0,0-2 0,-6-2 1,4 7 0,-6 3 1,6 11 0,-4 9 0,4 17 0,0 17 0,0 0 1,2 38-1,-2 3 0,2 11 0,4 10-1,3 5 0,5 2 0,5 0-3,0-12-2,21 5-20,-7-26-9,9-5-1,-6-21-2</inkml:trace>
        </inkml:traceGroup>
        <inkml:traceGroup>
          <inkml:annotationXML>
            <emma:emma xmlns:emma="http://www.w3.org/2003/04/emma" version="1.0">
              <emma:interpretation id="{BF540100-4B18-434B-B1C0-98B8CB3DD2B3}" emma:medium="tactile" emma:mode="ink">
                <msink:context xmlns:msink="http://schemas.microsoft.com/ink/2010/main" type="inkWord" rotatedBoundingBox="7133,14773 10587,14667 10627,15964 7173,16070"/>
              </emma:interpretation>
              <emma:one-of disjunction-type="recognition" id="oneOf11">
                <emma:interpretation id="interp55" emma:lang="en-US" emma:confidence="0">
                  <emma:literal>drag".</emma:literal>
                </emma:interpretation>
                <emma:interpretation id="interp56" emma:lang="en-US" emma:confidence="0">
                  <emma:literal>drag" d</emma:literal>
                </emma:interpretation>
                <emma:interpretation id="interp57" emma:lang="en-US" emma:confidence="0">
                  <emma:literal>drag." d</emma:literal>
                </emma:interpretation>
                <emma:interpretation id="interp58" emma:lang="en-US" emma:confidence="0">
                  <emma:literal>dray".</emma:literal>
                </emma:interpretation>
                <emma:interpretation id="interp59" emma:lang="en-US" emma:confidence="0">
                  <emma:literal>dray" d</emma:literal>
                </emma:interpretation>
              </emma:one-of>
            </emma:emma>
          </inkml:annotationXML>
          <inkml:trace contextRef="#ctx0" brushRef="#br0" timeOffset="33320.9058">3927 3509 16,'-27'-17'31,"6"7"1,-6-4 0,4 14-17,-10-12-6,14 17-3,-11-1-2,5 9-1,-6 8-2,2 14 1,1 4-1,5 9 1,3 4-2,9 2 2,7-4-2,8 0 0,7-11 0,10-9 1,4-15-1,4-10 0,6-12 0,-3-10 0,3-12 0,-3-13 0,-3-6 1,-6-9-2,-4-7 1,-6-6 0,-5-4 0,-4-6-1,-6 1 1,-4 3 0,2 7-1,-3 11 1,1 9 0,0 15 1,1 15 0,5 19 0,-16 21 1,10 15-1,-1 14 1,3 17 0,0 11-1,6 15 0,2 5 0,9-1 0,5-4-1,3-7 1,5-12-3,3-17 0,9-7-7,-11-31-25,14-7 1,-9-24-3,6-2 2</inkml:trace>
          <inkml:trace contextRef="#ctx0" brushRef="#br0" timeOffset="33707.9279">4382 3551 31,'12'-17'32,"-12"17"1,0 0 0,29 10-22,-29-10-4,15 43-2,-9-14-1,5 14 0,-7 0-2,2 6 0,-6-4-1,2-1 0,-4-11 0,0-5 0,0-11-1,2-17 1,0 0 0,0 0-1,-6-26 1,10-3-1,2-13 0,5-8 0,3-1 0,3-4-1,8 5 1,2 1-2,7 11-1,-1 4-3,20 27-15,-14-5-13,11 19 0,-8-5 0,9 17 0</inkml:trace>
          <inkml:trace contextRef="#ctx0" brushRef="#br0" timeOffset="34415.9685">5181 3597 35,'-4'-20'33,"4"20"1,-15-42 0,15 42-20,-34-39-6,16 23-3,-10 2-1,1 9-2,-4 7-1,2 8 1,3 13-2,3 9 0,5 6 0,9 7 0,7-2 0,6 0 0,9-5-1,2-5 1,8-11 0,2-11-1,2-10 1,2-9 0,-4-11-1,2-7 1,-4-5 0,-4-3 0,0 1 0,-6 3 0,-1 5 0,-4 4 0,-8 21 0,0 0 0,19 15 0,-12 11 0,3 10 0,3 4 1,3 3 0,3 2-1,0-7 1,4-7-1,2-15 1,5-10-1,1-11 1,0-10-1,1-13 1,3-6-1,-3-9 0,-1-7 1,-8 0-1,-4 3 1,-11 4-1,-4 5 1,-10 10-1,-6 13 0,12 15 0,-32 7 0,17 15 0,-3 14 0,5 13 0,3 6 0,5 7 0,3 5 1,0 4-1,2 0-1,-2-6 2,0-6-1,-6-8 1,-1-2-1,-7-10 1,-3-6 0,-8-9-1,-1-5 1,-5-5-1,-1-5 0,-1-4 0,3-9-1,1-4-1,0-6-2,14 7-3,-12-22-21,29 29-7,-13-38-2,19 21 1</inkml:trace>
          <inkml:trace contextRef="#ctx0" brushRef="#br0" timeOffset="35045.0045">6283 2954 49,'0'0'35,"-10"23"-1,-7-11-1,13 17-26,-15 0-2,5 6-4,-1-2 0,4 1-1,3 1-2,2-13-2,18 11-12,-12-33-16,15 20-2,-15-20 1,23-1-1</inkml:trace>
          <inkml:trace contextRef="#ctx0" brushRef="#br0" timeOffset="35293.0187">6507 3018 45,'0'0'35,"-15"21"0,11-1 0,-15-4-20,13 15-9,-8-2-4,5 6-1,-1 3-3,-5-11-16,15 13-17,-10-18 1,12 2-3,-2-24 0</inkml:trace>
          <inkml:trace contextRef="#ctx0" brushRef="#br0" timeOffset="51342.9366">7013 3906 38,'-6'-17'33,"-8"-6"-1,14 23 0,-25-31-20,25 31-5,0 0-3,0 0 0,0 0-2,-7 16 0,7-1 0,0 4-1,0-2 0,2 4 0,-2-5-1,2-1 1,-2-15-1,0 0 1,0 0-1,0 0 0,21-12 0,-14-7 0,1-3 0,0-4 0,-1 2 0,-1 1-1,-2 4 1,-4 19 0,2-19 0,-2 19-1,0 0-1,-2 18-1,8 6-6,-6-24-23,-4 31-1,4-31-1,9 21 0</inkml:trace>
        </inkml:traceGroup>
        <inkml:traceGroup>
          <inkml:annotationXML>
            <emma:emma xmlns:emma="http://www.w3.org/2003/04/emma" version="1.0">
              <emma:interpretation id="{E3AB58A9-30DA-4609-AE73-6D2DFD2ADACA}" emma:medium="tactile" emma:mode="ink">
                <msink:context xmlns:msink="http://schemas.microsoft.com/ink/2010/main" type="inkWord" rotatedBoundingBox="11525,14622 14360,14535 14391,15532 11556,15619"/>
              </emma:interpretation>
              <emma:one-of disjunction-type="recognition" id="oneOf12">
                <emma:interpretation id="interp60" emma:lang="en-US" emma:confidence="0">
                  <emma:literal>Here</emma:literal>
                </emma:interpretation>
                <emma:interpretation id="interp61" emma:lang="en-US" emma:confidence="0">
                  <emma:literal>"Here</emma:literal>
                </emma:interpretation>
                <emma:interpretation id="interp62" emma:lang="en-US" emma:confidence="0">
                  <emma:literal>'Here</emma:literal>
                </emma:interpretation>
                <emma:interpretation id="interp63" emma:lang="en-US" emma:confidence="0">
                  <emma:literal>Have</emma:literal>
                </emma:interpretation>
                <emma:interpretation id="interp64" emma:lang="en-US" emma:confidence="0">
                  <emma:literal>"there</emma:literal>
                </emma:interpretation>
              </emma:one-of>
            </emma:emma>
          </inkml:annotationXML>
          <inkml:trace contextRef="#ctx0" brushRef="#br0" timeOffset="50802.9058">7989 3063 28,'0'0'32,"-7"-16"-2,7 16 2,0 0-19,0 0-3,0 0-3,0 0-3,-14 23-1,9-8 0,5 6-1,-4 0-1,4 1 0,-2-1-1,0-6-3,10 8-10,-8-23-18,9 15-2,-9-15-1,0 0-1</inkml:trace>
          <inkml:trace contextRef="#ctx0" brushRef="#br0" timeOffset="51829.9645">8022 2904 38,'-8'-20'30,"8"20"2,0 0-3,0 0-17,-11 22-4,11 6-2,-8 4-1,4 17-2,-1 6 1,3 12-1,0 2 0,2 7-2,2-4 1,2 2-1,-1-6 0,1-10-1,2-10-2,-4-10 0,6-5-3,-8-33-4,19 31-16,-19-31-9,0 0 1,19-38-1</inkml:trace>
          <inkml:trace contextRef="#ctx0" brushRef="#br0" timeOffset="52358.9948">8003 3385 32,'0'0'32,"21"-3"-1,-2-6 1,17 14-18,-1-13-6,22 8-2,-3-5-2,11 1-1,-2 1-2,-3-6-5,9 13-21,-19-13-6,-3 9-2,-16-9 0</inkml:trace>
          <inkml:trace contextRef="#ctx0" brushRef="#br0" timeOffset="52146.9826">8486 2965 32,'0'0'32,"21"-23"0,-21 23 1,0 0-19,28 19-6,-28 0 0,10 21-3,-8 5 0,4 18-1,-8 8 0,4 14-1,-4 1-1,0 7 0,0-4-1,0-6 0,0-10-1,0-15 0,4-9-2,-6-20-1,8-7-2,-4-22-6,0 0-22,-6-36-1,6 10 0,-21-20-1</inkml:trace>
          <inkml:trace contextRef="#ctx0" brushRef="#br0" timeOffset="53462.0578">8936 3759 36,'25'-3'31,"-2"-16"-1,11 0 0,-11-19-19,23 9-4,-10-16-2,12 2-2,-11-7 0,1 3-1,-9-1 0,-8 7 0,-12 1-1,-7 7 0,-11 6 0,-8 8 0,-8 8-1,-8 11 0,-1 9 0,-3 8 0,3 11-1,-1 8 1,8 7-1,6 5 1,12 8-1,7-1 1,10 0 0,9-2 0,8-10 0,11-8 0,4-11 0,8-14 1,2-15-1,4-12 0,3-11 1,1-6 0,-3-9-1,1-4 1,-5 1 0,-3 4 0,-8 4 0,-1 7 0,-9 7 0,-5 9 0,-4 11 1,0 13-1,-5 12-1,-1 10 1,-1 7-1,-1 6 1,0 5-1,-3-1 0,-1-5 1,-1-7-1,-4-8 1,0-9-1,-4-19 1,0 0 0,0 0-1,6-38 1,-3 5-1,3-3 0,2-4-1,1-3 0,5 5 1,3 4-1,2 8 0,4 9 1,4 10 0,4 7-1,5 5 1,2 5 0,6 4 0,2-2 0,0 0 0,2-5 1,0-9-1,-2-5 1,-6-6-1,-3-6 1,-7-5-1,-5-4 1,-9-3 0,-9 2-1,-9 3 0,-7 5 0,-10 6 0,-6 8-1,-4 8 1,-4 11-1,1 11 1,1 11-1,4 8 1,8 8-1,4 3 1,9 1 0,6 1 0,10-5 0,5-7 0,8-9 0,8-13 1,9-12-1,8-13-1,0-11-1,13-1-4,-15-20-23,15 8-5,-17-13 0,2 12-1</inkml:trace>
        </inkml:traceGroup>
        <inkml:traceGroup>
          <inkml:annotationXML>
            <emma:emma xmlns:emma="http://www.w3.org/2003/04/emma" version="1.0">
              <emma:interpretation id="{A692288A-E8D2-4D99-9A9A-3C6519A64459}" emma:medium="tactile" emma:mode="ink">
                <msink:context xmlns:msink="http://schemas.microsoft.com/ink/2010/main" type="inkWord" rotatedBoundingBox="15234,14650 16896,14472 16989,15337 15326,15515"/>
              </emma:interpretation>
              <emma:one-of disjunction-type="recognition" id="oneOf13">
                <emma:interpretation id="interp65" emma:lang="en-US" emma:confidence="1">
                  <emma:literal>let</emma:literal>
                </emma:interpretation>
                <emma:interpretation id="interp66" emma:lang="en-US" emma:confidence="0">
                  <emma:literal>bet</emma:literal>
                </emma:interpretation>
                <emma:interpretation id="interp67" emma:lang="en-US" emma:confidence="0">
                  <emma:literal>lot</emma:literal>
                </emma:interpretation>
                <emma:interpretation id="interp68" emma:lang="en-US" emma:confidence="0">
                  <emma:literal>Get</emma:literal>
                </emma:interpretation>
                <emma:interpretation id="interp69" emma:lang="en-US" emma:confidence="0">
                  <emma:literal>lit</emma:literal>
                </emma:interpretation>
              </emma:one-of>
            </emma:emma>
          </inkml:annotationXML>
          <inkml:trace contextRef="#ctx0" brushRef="#br0" timeOffset="54585.122">11730 3623 35,'0'0'29,"0"0"0,6-24-4,25 7-16,-4-25-1,21 8-2,-1-19 0,15 3-2,-7-14 1,7 3-3,-11-6 0,-1 3 0,-12 2-2,-11 4 0,-9 4 0,-13 8 0,-7 9 0,-9 12 0,-10 14-1,-10 15 1,-5 11 0,-8 15-1,0 13 2,1 8-2,7 10 2,5 6-1,12 4 0,14 1 0,16-1 1,18-4-1,9-7 0,12-10 0,7-10 0,5-14 1,7-14-1,-4-12 0,-4-10 0,-4-13 0,-5-8 1,-10-5-1,-9-4 0,-12-1 0,-10 3 0,-7 2 0,-8 5 0,-9 7-1,-6 8 1,-6 11-1,-4 10 0,2 9 1,3 12-1,1 6 1,5 8 0,11 1 0,5 6-1,11 0 1,9-1 0,6-5 0,13-6 0,3-9 1,6-11-1,4-8 1,-2-14 0,3-8-1,-1-11 1,-2-9-1,-6-8 1,-1-7-1,-7-5 0,-5-7 0,-4-5 0,-6-4 0,-4-1-1,-5 3 1,-5 7-1,-3 5 1,-2 12-1,-2 12 2,-1 16-1,3 17 1,0 0 1,-18 36-1,11 4 1,3 8-1,2 9 1,6 9-2,3 1 2,7 0-1,3-3-1,6-5 0,8-15-2,-4-9 0,15-2-8,-17-23-23,15-3 0,-11-21 0,5-1-1</inkml:trace>
          <inkml:trace contextRef="#ctx0" brushRef="#br0" timeOffset="54766.1323">12989 3156 47,'-6'-29'30,"22"11"1,16 1-1,6-2-27,12-1-10,10 4-21,-3 2-2,1 0-1,-7 4-1</inkml:trace>
        </inkml:traceGroup>
        <inkml:traceGroup>
          <inkml:annotationXML>
            <emma:emma xmlns:emma="http://www.w3.org/2003/04/emma" version="1.0">
              <emma:interpretation id="{13C96361-9A15-4FAB-90E7-75615B5E6836}" emma:medium="tactile" emma:mode="ink">
                <msink:context xmlns:msink="http://schemas.microsoft.com/ink/2010/main" type="inkWord" rotatedBoundingBox="17512,14929 18481,15021 18438,15485 17468,15393"/>
              </emma:interpretation>
              <emma:one-of disjunction-type="recognition" id="oneOf14">
                <emma:interpretation id="interp70" emma:lang="en-US" emma:confidence="0">
                  <emma:literal>us</emma:literal>
                </emma:interpretation>
                <emma:interpretation id="interp71" emma:lang="en-US" emma:confidence="0">
                  <emma:literal>as</emma:literal>
                </emma:interpretation>
                <emma:interpretation id="interp72" emma:lang="en-US" emma:confidence="0">
                  <emma:literal>his</emma:literal>
                </emma:interpretation>
                <emma:interpretation id="interp73" emma:lang="en-US" emma:confidence="0">
                  <emma:literal>is</emma:literal>
                </emma:interpretation>
                <emma:interpretation id="interp74" emma:lang="en-US" emma:confidence="0">
                  <emma:literal>up</emma:literal>
                </emma:interpretation>
              </emma:one-of>
            </emma:emma>
          </inkml:annotationXML>
          <inkml:trace contextRef="#ctx0" brushRef="#br0" timeOffset="55601.1802">14006 3228 33,'0'0'31,"-19"-25"1,19 25-2,-29-7-17,22 27-6,-9 4-3,9 13-2,-1 7 0,10 8 1,2 5-2,9 2 1,2-2-1,8-9 0,-2-10 0,4-9 0,2-17-1,-2-12 1,-4-12-1,0-12 0,-2-11 0,2-2 0,-1-5 0,-3 4-1,0 7 1,-3 5-1,-1 11 1,-13 15-1,23 2 1,-14 17 0,3 6-1,1 5 1,-1 2 0,1-1 0,1-3 0,3-7 1,2-13-1,2-4 0,0-13 1,2-6-1,6-9 1,4-7-1,1-6 1,2 1-1,3 2 0,-1-1 1,0 6 0,-1 6-1,-3 10 1,-1 11 0,-6 9 0,-3 14 0,-6 4 0,-3 12 0,-7 1 0,-4 5 0,-10-2 0,-6 0 0,-9-8 0,-4-4 0,-7-10 0,-5-7-1,-5-5-1,-2-12 0,6 3-3,-10-13-4,29 11-25,-14-13-2,16 10 0,-4-6 0</inkml:trace>
        </inkml:traceGroup>
        <inkml:traceGroup>
          <inkml:annotationXML>
            <emma:emma xmlns:emma="http://www.w3.org/2003/04/emma" version="1.0">
              <emma:interpretation id="{021E3632-31CE-4C64-B9A6-A432A9D7D1A0}" emma:medium="tactile" emma:mode="ink">
                <msink:context xmlns:msink="http://schemas.microsoft.com/ink/2010/main" type="inkWord" rotatedBoundingBox="19127,14502 23305,14374 23347,15759 19169,15886"/>
              </emma:interpretation>
              <emma:one-of disjunction-type="recognition" id="oneOf15">
                <emma:interpretation id="interp75" emma:lang="en-US" emma:confidence="1">
                  <emma:literal>flip</emma:literal>
                </emma:interpretation>
                <emma:interpretation id="interp76" emma:lang="en-US" emma:confidence="0">
                  <emma:literal>flib</emma:literal>
                </emma:interpretation>
                <emma:interpretation id="interp77" emma:lang="en-US" emma:confidence="0">
                  <emma:literal>flits</emma:literal>
                </emma:interpretation>
                <emma:interpretation id="interp78" emma:lang="en-US" emma:confidence="0">
                  <emma:literal>fhb</emma:literal>
                </emma:interpretation>
                <emma:interpretation id="interp79" emma:lang="en-US" emma:confidence="0">
                  <emma:literal>flit</emma:literal>
                </emma:interpretation>
              </emma:one-of>
            </emma:emma>
          </inkml:annotationXML>
          <inkml:trace contextRef="#ctx0" brushRef="#br0" timeOffset="56962.258">15573 3611 40,'0'0'33,"0"0"0,13-15-1,18-4-22,-10-24-3,17 1-4,1-13 0,1-5-2,-4-9 1,1 0 0,-10-7-1,-4 0 0,-8 2-1,-4 7 1,-5 8-1,-4 12 1,0 13-1,-2 34 0,0 0 1,-23 22-1,8 34 1,-4 21-1,-1 23 1,1 23-1,0 13 1,8 7-1,3-4 1,8-2-1,6-18 1,3-16-1,7-24 1,1-22-1,2-26 1,4-17-2,0-16 1,-2-15-1,-2-10-1,-3-15 1,-1-6-2,-11-14 0,-4 3-1,-18-8 0,1 5-1,-21-4-1,7 16 1,-19-1-1,14 18 1,-8 0 0,15 18 0,-1-3 1,30 18 1,-21-10 1,21 10 0,26-5 1,1 3-1,8-1 1,7-4 1,4 0 0,4-7 0,3-1 1,-1-6-1,0-3 1,1-4 0,-5 1 0,-2-6 0,0-2 0,-6 1 1,-3 1-1,-7-1 1,-3 1 0,-12 2 0,5 0 0,-11 2-1,1 4 0,-6-4 0,1 3 1,-3 0-2,0 2 1,-2-2 0,2 7 1,-6-1 1,4 20 0,-5-26 0,5 26 0,0 0 0,0 0 0,-27 27-1,19 3 0,-7 8 1,3 17-1,-1 5 0,5 11 0,2 5 0,6 3-1,2-3 1,8-5-2,3-9 1,5-12-1,5-14 0,3-15 0,5-15 0,4-16 0,1-7-1,0-12 1,-1-9-1,-3-4 1,-3 1-1,-8-2 1,-6 7 0,-5 6 0,-4 6 0,-4 7 0,-2 17 0,0 0 0,0 0 0,0 21 1,2 1-1,1 6 1,3 4-1,4 3 1,1-1-1,3-3 0,-1-3-1,-13-28-4,40 34-16,-40-34-12,41-5 0,-26-14-1,6-3-1</inkml:trace>
          <inkml:trace contextRef="#ctx0" brushRef="#br0" timeOffset="57126.2673">16780 2951 47,'-12'-19'28,"12"19"-13,20-7-14,-20 7-28,26-5-4,-3 3 0</inkml:trace>
          <inkml:trace contextRef="#ctx0" brushRef="#br0" timeOffset="57657.2977">17222 2715 48,'-19'13'34,"4"17"-1,3 16 1,-14 4-26,18 26-3,-9 7-1,9 17-1,-4 3 0,7 8-1,-3-4 0,4-2-1,0-10-1,2-11 1,-1-15-1,1-16 0,-2-13 1,2-14-1,2-26 1,-4 15 0,4-15-1,-4-17 0,2-3 1,1-5-2,-1-6 1,0-10-1,4-7 1,3-7-2,5-6 2,5-3-2,6 4 2,2 0-2,6 6 2,4 8-1,-1 8 0,1 8 1,-3 12-1,-1 9 1,-4 9 0,-6 10 0,-4 11 0,-3 7 0,-8 8 1,-4 5-1,-6-1 1,-5 3-1,-5-5 1,-1-4-1,-4-4 0,-2-11-1,0-4-2,-10-20-8,14 7-22,-13-16-1,9 5-1,-10-13 0</inkml:trace>
        </inkml:traceGroup>
      </inkml:traceGroup>
    </inkml:traceGroup>
    <inkml:traceGroup>
      <inkml:annotationXML>
        <emma:emma xmlns:emma="http://www.w3.org/2003/04/emma" version="1.0">
          <emma:interpretation id="{FD5F3A28-D82D-4722-B951-05A8A736BA96}" emma:medium="tactile" emma:mode="ink">
            <msink:context xmlns:msink="http://schemas.microsoft.com/ink/2010/main" type="paragraph" rotatedBoundingBox="3757,16374 9832,16024 9920,17557 3846,17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2AE15F-9905-4516-BBD6-FC53B6140FBC}" emma:medium="tactile" emma:mode="ink">
              <msink:context xmlns:msink="http://schemas.microsoft.com/ink/2010/main" type="line" rotatedBoundingBox="3757,16374 9832,16024 9920,17557 3846,17907"/>
            </emma:interpretation>
          </emma:emma>
        </inkml:annotationXML>
        <inkml:traceGroup>
          <inkml:annotationXML>
            <emma:emma xmlns:emma="http://www.w3.org/2003/04/emma" version="1.0">
              <emma:interpretation id="{67A3B42A-94C0-42A3-BFC8-F2A392201B22}" emma:medium="tactile" emma:mode="ink">
                <msink:context xmlns:msink="http://schemas.microsoft.com/ink/2010/main" type="inkWord" rotatedBoundingBox="3757,16374 9832,16024 9920,17557 3846,17907"/>
              </emma:interpretation>
              <emma:one-of disjunction-type="recognition" id="oneOf16">
                <emma:interpretation id="interp80" emma:lang="en-US" emma:confidence="0">
                  <emma:literal>[-101]</emma:literal>
                </emma:interpretation>
                <emma:interpretation id="interp81" emma:lang="en-US" emma:confidence="0">
                  <emma:literal>[-1 01}</emma:literal>
                </emma:interpretation>
                <emma:interpretation id="interp82" emma:lang="en-US" emma:confidence="0">
                  <emma:literal>[-1 01]</emma:literal>
                </emma:interpretation>
                <emma:interpretation id="interp83" emma:lang="en-US" emma:confidence="0">
                  <emma:literal>[-101}</emma:literal>
                </emma:interpretation>
                <emma:interpretation id="interp84" emma:lang="en-US" emma:confidence="0">
                  <emma:literal>[-1 01)</emma:literal>
                </emma:interpretation>
              </emma:one-of>
            </emma:emma>
          </inkml:annotationXML>
          <inkml:trace contextRef="#ctx0" brushRef="#br1" timeOffset="85076.866">913 4639 1,'0'0'27,"0"0"1,0 0 0,0 0-12,-23-21-4,23 21-4,-26-5-1,26 5-2,-37-4 0,16 6-1,-11-7-2,3 7 1,-7-2-2,-1 3 0,-3-1 0,0 3 0,-1-2 0,5 1-1,3-1 1,5-1 0,5 0-1,6-1 1,17-1 0,-20 2-1,20-2 1,0 0 0,0 0-1,0 0 1,0 0 0,0 0-1,0 0 1,0 0 0,-2 17-1,2-17 1,0 33 0,-1-9 0,-3 7-1,2 6 1,-6 11 0,2 5 0,-1 6-1,-1 6 1,-2 3 0,3 4-1,-1-1 1,0 1-1,1-3 0,1 0 0,0-5 1,1-2-2,1-4 1,-2-2 0,0-6 0,2 0 0,-1-7 0,1-5 0,0-6-1,0-2 1,2-4 0,0-7 0,0-4 0,2-15 0,0 26 0,0-26 0,6 22 0,-6-22 0,8 18 0,-8-18 0,9 15 0,-9-15 0,0 0 0,16 19 0,-16-19 0,0 0 0,27 10 0,-27-10 0,36 4 0,-7-4 0,5 0-1,6-2 1,3 0 0,3 2-1,-1-1 1,3 1 0,-4 0-1,-7 0 1,-5 3 0,-5-3-1,-4 2 0,-23-2-2,33 5-3,-33-5-14,0 0-14,6-17-1,-6 17 1,1-16 3</inkml:trace>
          <inkml:trace contextRef="#ctx0" brushRef="#br1" timeOffset="86084.9237">935 5354 17,'-18'4'25,"18"-4"-3,0 0-6,-25-2-2,25 2-2,0 0-3,0 0-1,0 0-1,16 17-2,-16-17 0,32 10 0,-9-10-1,12 7-1,3-7-1,6 2-1,6-4 0,2-1 0,-4-2-1,-4-1 0,-6 3-1,-9-4-1,-3 5-2,-26 2-6,29-10-22,-29 10-1,0 0 0,-21-5 0</inkml:trace>
          <inkml:trace contextRef="#ctx0" brushRef="#br1" timeOffset="86557.9507">1793 4809 20,'0'0'28,"0"0"-1,0 28-11,0-28-4,-2 34-3,-6-15 0,14 23-1,-16-8 0,16 21-2,-14-3 0,10 12-2,-7 0-1,3 1-2,-2-1 1,0-4-1,2-8 0,-2-5-2,2-10 0,-2-12-1,6 0-5,-2-25-17,0 0-10,0 0 1,-3-19-2</inkml:trace>
          <inkml:trace contextRef="#ctx0" brushRef="#br1" timeOffset="87598.0102">3925 4935 1,'-2'-21'25,"2"21"2,-6-15-7,-5-1-5,11 16-4,-20-13-3,20 13-2,-25-6 0,25 6-2,-36 11-1,17 4-1,-12 4 1,4 11 0,-7 1-1,1 12 0,-1 0 0,3 7-2,4 2 2,8 3-1,6-5 1,11 1-2,8-4 1,9-4 0,8-7 0,8-3 0,3-11-1,8-6 1,2-11-1,2-7 1,0-10 0,2-7-1,0-7 1,-2-5-1,-8-5 0,-1-3 1,-7-4-1,-5-2 0,-7-4 0,-9 1 1,-11 2-2,-5-3 2,-11 3-1,-3 4-1,-4 8 1,-5 1-2,1 18-4,-9-9-14,11 24-11,-4-2-3,12 10 1</inkml:trace>
          <inkml:trace contextRef="#ctx0" brushRef="#br1" timeOffset="95328.4524">5587 4728 14,'0'0'14,"0"0"-2,0 0 0,0-19-1,0 19-2,0 0-1,0 0 0,0 0-1,0 0 0,0 0-1,0 0 0,0 0-1,0 30 0,0-30 0,-2 31-1,-1-12-1,3 10 0,-6 0-1,4 9 1,-4 2-2,0 5 1,-1 1-1,1 2 1,-2-1-1,3 1 0,-1-5 1,0-3-2,0-6 2,4-4-1,-1-8 1,1 1-2,2-23 2,-6 29-1,6-29-1,-4 22 1,4-22 0,-2 18-1,2-18 0,0 0 0,-4 17 1,4-17-1,0 0 0,0 0 0,0 0 1,0 0-1,0 0 1,0 0-1,0 0 1,0 0-1,0 0-1,0 0 0,0 0-3,0 0-5,0 0-24,0 0 1,0 0-3,6-31 1</inkml:trace>
          <inkml:trace contextRef="#ctx0" brushRef="#br1" timeOffset="96722.5321">5972 4385 17,'0'0'14,"0"0"-1,0 0-2,0 0 0,0 0-1,-25-8-1,25 8-1,0 0 0,0 0-1,-22 0-2,22 0 1,0 0-2,0 0 0,-22 3-2,22-3 0,0 0 0,0 0 0,0 0-1,0 0 0,0 0 1,0 0 0,0 0-1,0 0 1,27 10 0,-2-10-1,2-5 1,6 3-1,1-3-1,2 2 1,-1-2-1,-3 3 0,-3-2 0,-6 3 0,-4 1 0,-19 0 1,25 3-1,-25-3 0,0 0 1,10 23-1,-10-23 0,-12 29 1,5-10-1,-1 7 1,-2 3-1,1 4 1,-1 10-1,3 5 1,-1 9-1,2 5 1,0 5-1,1 4 0,1 3 0,0 2 1,-2-2 0,4-3-2,-1-4 2,1-3 0,-2-4 0,2-3-1,0-3 1,2-4-1,-2-6 0,0-1 0,2-6 0,-2-5 0,0-4 0,0-2 0,0-7 0,1-2 1,1-17-1,-4 23 0,4-23 0,-4 15 0,4-15 0,0 0 0,0 0 0,-8 17 1,8-17-1,0 0 0,0 0 0,-17 11 0,17-11 1,0 0-1,-27 5 0,27-5 0,-30 0 1,8 0-1,-2 0 0,-7 0 0,0-2-1,-1-1 1,3 4-2,-4-8-3,14 18-6,-13-16-20,32 5-2,-37 5-1,37-5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1.4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E6D73A-CB36-4C11-BE9D-9895E083D53E}" emma:medium="tactile" emma:mode="ink">
          <msink:context xmlns:msink="http://schemas.microsoft.com/ink/2010/main" type="inkDrawing" rotatedBoundingBox="4571,4150 5004,10168 4888,10176 4455,4158" semanticType="verticalRange" shapeName="Other"/>
        </emma:interpretation>
      </emma:emma>
    </inkml:annotationXML>
    <inkml:trace contextRef="#ctx0" brushRef="#br0">1821 142 2,'0'0'7,"0"0"-1,0 0-1,0 0 0,0 0-2,0 0 0,0 0 0,0 0 0,0 0 0,0 0-1,0 0 0,0 0 1,0 0 0,0 0 0,0 0-1,-17 10 1,17-10-1,0 0 0,0 0 1,-2 16-1,2-16 0,0 0 1,4 17 0,-4-17-1,2 19 1,-2-19-1,2 22 1,-2-22-1,2 30-1,0-11 1,1 1-1,-1 3-1,4-1 1,0 2 0,0 4 0,-1-2 0,5 1 0,-4-1 0,1 4 1,-1-4-1,2 3 0,-3-2 0,-1 1 0,2 0-1,0 3 1,0-4-1,-1 4 1,3 4 0,-2 1-1,-1-1 1,1 1-2,-2-2 1,0 3-1,-2-5 2,2 3-2,-3-6 1,5-1-1,-2 1 1,2 0 1,-2 1-1,1 3 1,1-1-1,-2 3 1,-2 3-1,4 0 1,-4 1-1,1 3 1,-1-3-1,4 3 0,-4-4 1,4 2-1,-4-6 1,0 2 0,-2-3-1,1 0 1,-2 0 0,-1-1 0,-2 1-1,0 2 1,2 4 0,-2 3-2,0-3 2,1 5-1,-1-3 0,0 2 0,2 2 1,0 0-2,0-2 1,2 2 0,0 1 0,2-1 0,0 3 0,2 2 0,-2 1 0,2-1 0,-1 0 0,3 0 1,-4-2-1,0 2 0,0-2 0,2-1 1,-2-1-1,0-1 0,-1 0 1,1 2-2,2-2 2,-2 1-1,4-1 0,0 3 0,-3 2 1,3 0-2,0 0 1,-2 0 1,1 0-2,-1 2 2,0 0-1,-2 0 0,2-2 0,0-2 0,-2-1 0,3-1 1,-3 1-2,2-2 2,0-4-1,0 2 0,0-3 0,-2 1 1,1 2-1,1 0 1,0-1 0,2 1-1,-2-2 1,-1 2-1,-1-1 1,0 1-1,2 0 0,-4 0 1,0 2-1,2-3 0,-2 2 0,2 1 0,-2 4 0,2-1 1,0-3-2,2 0 2,-2-2-1,-1 2 0,1-2 0,2-4 1,-2-1-1,0-3 0,0-1 0,0-1 0,0 0 0,2-2 0,-2-2 1,3-1-1,-1-2 1,2 1-1,0-1 1,-1 0-1,1-5 0,-2 1 1,2-1-1,-3 1 0,-1 2 1,2-1-1,0 1 0,0 0 0,2 4 0,-3 1 1,3-1-1,2 1 0,0-1 0,-1 1 0,-1-1 0,2 1 0,-3-3 0,1-4 0,0 1 0,-2-3 1,-2-2-1,-2-18 0,3 24 0,-3-24 0,0 0 0,4 17 1,-4-17-1,0 0 0,0 0 0,0 0 0,0 0 0,4 21 0,-4-21 0,4 17 0,-4-17 0,4 24 0,-4-24 0,4 29 0,-4-13 0,2-1 0,-1 1 0,-1-16 0,0 26 0,0-26 1,2 22-1,-2-22 0,2 16 0,-2-16-1,0 0-1,0 0-4,0 0-24,0 0-3,6-28-1,-12-15 2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5:53.98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55-9 47,'-18'-1'33,"18"1"1,-26 1-2,26-1-25,0 0-3,0 0-4,0 0-6,-18 6-25,18-6-1,20-7-1,-20 7-1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47:39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16987 8520 2,'70'-9'3,"-4"-4"1,-2 0-1,-2-3-1,-6 0 0,-3-1 0,-8 2-1,-1 2 0,-6 1-1,-2 5 0,-1 6 0,2 5 0,-4 6 0,5 4 0,6 5-1,1 3 1,7 0 1,1 0-1,3-5 1,0-5 0,1-7 0,-1-7 0,-2-9 0,2-7-1,-5-7 1,0-2-1,0-1 0,0 1 1,3 6 1,2 9 0,5 7 2,4 11-1,2 9 1,6 11 1,3 3-1,9 3-1,-1 0 0,8-1-1,1-7-1,5-7 0,2-10 0,2-8 0,0-9 1,0-9-2,-4-3 1,-2-5 1,-4-2 0,0 1 0,0 2 0,4 6 1,-2 4-1,0 7 1,2 0 0,3 6-1,-3 1 0,-1 0 0,-7 0 0,-4-1 0,-7-7 1,-2 2-1,-14-6 1,-7 4 1,-13-4-1,-6 4 1,-15-3-1,-2 5 0,-18 8-1,15-13-1,-15 13-3,0 0-8,0 0-19,0 0-1,6 12-1,-6-12 11</inkml:trace>
  <inkml:trace contextRef="#ctx0" brushRef="#br0" timeOffset="32192.8414">4275 18504 1,'0'0'0,"56"-64"1,-56 64 0,78-44 0,-78 44-1,106-4 0,-45 16 1,0 10-1,4 7 0,0 3 0,3 2 0,-4 0 0,-4-4-1,-2-7 1,-6-8 0,-52-15 0,100 4 1,-100-4 0,92-24 0,-92 24-1,93-35 1,-93 35 0,95-29 0,-95 29-1,96-8 0,-96 8 0,96 23 0,-96-23 0,97 43-1,-97-43 0,101 46 1,-46-32 0,3-6 0,1-9 0,7-11 0,-1-8 1,3-10 1,0-2-1,0-5 1,-1 5-2,-3 6 0,3 10 0,-8 15 0,5 12 1,-5 16-1,2 10 0,6 7-1,-1 1 0,8 1 1,-3-6 0,5-11 1,0-12 0,4-16-2,2-11 2,-2-7 1,5-7 0,0-2 0,3-1 0,7 5-1,1 4 0,4 6 0,1 7-1,1 6 1,2 6-1,-1 3 1,0 3 1,-1-1 0,-2-3 0,-6-1 2,-6-2-1,1-9 1,-9-7 0,-5-4 0,-3-7-1,-6-9-1,2-4-3,5-7-9,11-9-11,-11-4-2,16-4 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18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147 6113 9,'0'0'8,"0"0"-1,13-19-2,-13 19 0,0 0-2,18-7-1,-18 7-1,0 0-1,21-7 0,-21 7 0,0 0 0,21-2 1,-21 2 1,0 0-1,0 0 2,0 0-1,19-3 1,-19 3 0,0 0 1,17 5 0,-17-5 0,0 0 0,21 0 0,-21 0 1,19-2-1,-19 2 1,25-2-1,-7 4-1,-18-2-1,34-2 1,-17 1-2,6 2 1,4 1-1,0 0-1,4 1 1,1 2 0,8-1-1,3-1 0,6 1 0,1-1 1,0-1-1,0 1 0,1-3 0,3 2 0,-4-2 0,-2 2 0,-4 1 0,0-1 1,-2 2-1,2-1 0,2 0 0,-2-1 1,-2 0-1,2-2 0,-2 0 1,3 0-1,0-2 1,1-1-1,-3 1 0,3 0 1,1 1-1,-1-1 0,6 2 1,2-2-1,1 2 0,3 0 1,-1 0-1,3-2 0,-1 1 0,2-1 0,-5-2 0,1 1 1,-1 0-1,3-3 1,-1-1-1,1 0 1,1 1 0,1-1 0,4 0-1,-2 2 1,-2-2-1,1 1 0,3 3 1,-2-2-1,2 1 0,2 3 0,-4-3 0,5 4 0,-1 0 0,-2 0 0,-4 0 0,0 2 1,1 1-1,-3-1 0,-2-2 1,1 2-1,-3-2 0,-1 0 0,0 0 1,-1 0-1,-1 0 0,0-2 0,3 0 0,-1 1 0,3-1 0,3 0 0,-1-1 0,3-1 0,-3 1 0,0-1 0,-1 1 0,-1-1 0,-5 1 0,-2 1 0,0 1 1,-3-1-1,-1 2 0,0-2 0,0 2 0,-2 0 0,2 2 0,2-2 0,-2 2 0,0-1 0,4 1 0,-2 1 0,0 1 0,-2 1 0,2-1 1,-4 1-1,0-2 0,-2 1 0,-2-3 0,0 1 0,1 0 0,-1 1 0,-2-1 0,2 0 0,-1-1 0,1 3 0,0-1 0,0 1 0,2 1 1,1-2-1,-1 1 0,-2-1 0,0 3 0,-1-3 0,-1-1 0,-2 1 0,-1-1 0,-3 1 1,3 1-1,-3-1 0,1-1 0,-1 2 0,1-1 0,-2-1 0,-3-1 0,-1-1 0,2 0 0,-2 0 0,3 0 0,-1-1 0,0 1 0,2 1 0,-1-1 0,1 0 1,-1 2-1,1-2 0,-4 2 0,2-2 0,-4 0 0,-1 0 0,1 0 0,-2 0 0,0 0 1,0 0-1,0 0 0,0 0 0,-2-2 0,0 2 1,-3 0-1,-1 2 1,-17-2 0,29 0-1,-29 0 1,17 0 0,-17 0 0,0 0 0,0 0 0,19 0-1,-19 0 1,0 0 0,0 0 0,0 0-1,17-4 1,-17 4 0,0 0 0,0 0 0,19-5 0,-19 5 0,0 0 0,0 0 0,0 0-1,18-8 0,-18 8 0,0 0 0,0 0 0,23-13 0,-23 13 0,17-6 0,-17 6 0,21-7 0,-21 7 0,23-6 0,-23 6 0,19-5 0,-19 5 0,0 0 1,0 0-1,21-3 0,-21 3 0,0 0 0,0 0-2,0 0-2,0 0-14,0 0-15,0 0 0,-17 7-1,0-11 8</inkml:trace>
  <inkml:trace contextRef="#ctx0" brushRef="#br0" timeOffset="-2578.1475">70 82 2,'0'0'1,"4"17"1,-4-17 0,0 0 0,0 0 1,-4 19 0,4-19 0,0 0 0,0 0 1,0 0-1,0 0-1,0 0-1,-5 16 1,5-16-1,0 0-1,0 0 1,0 0 0,0 0 0,0 0 0,0 0 0,0 0 0,0 0 0,0 0 1,0 0 0,0 0 0,0 0 2,0 0-1,0 0 1,0 0 0,23 5 0,-23-5-1,25-4 0,-4 6-1,-2-5 0,8 3-1,-1 0 0,7 0 0,1-2 0,9 2-1,-1-4 1,4 3-1,5-3 1,-1 2-1,8-1 0,-1-1 1,8 1-1,-1 0 1,-1-1-1,-2 2 0,0-3 0,1 3 1,-9-1-1,1 1 0,-6-1 0,-2 1 0,0 0 0,2-1 0,-6 1 0,2 0 0,-4-1 0,4 1 1,-4 1-1,4-3 0,-3 2 0,-1 1 0,2-1 0,2 0 1,4 2-1,-2-2 0,8 2 0,-5 0 0,3 2 0,0-2 0,-1 2 0,-3 0 0,-2-1-1,0 1 1,-5 2 0,-1-1 0,-4 0 0,1-1 0,-1 2 0,-2-1 0,3 1 0,1-3 0,-1 3 0,3-4 0,0 1 0,2-1-1,-2 0 1,6 0 0,0-1 0,-2-1 0,8 0 0,-2 1 0,2-1 0,-3 0 0,7 2 0,-4 0 0,-1 0-1,1 0 1,-2 0 0,-2 0 0,-6 0 0,-2 2 0,-3-2 0,-3 2 0,-5-1 0,-2 1 0,-2 0 0,-2-1 0,-4 3 0,0-2 0,0-1 0,-2-1 0,0 2 0,1-2 0,1 0 0,-2 0 0,2 0 0,4 0 0,-4 0 0,2-2 0,1 2 0,1 0 0,-1 0 0,5-1 0,-2 1 0,2-2 0,2 2 0,1-2 0,9 2 0,-1-2 0,4 1 0,2-3 0,8 3 0,2-1 0,5 0 0,-2 0 0,3 1 0,-1 1 0,1 1 0,1-1 0,-6 2 0,1 0 0,0 0 0,-3-2 0,-1 1 0,0 1 1,-5 0-1,1-1 0,-2 1 0,2 0 0,-6 1 0,-3-1 0,3 0 0,-6 0 0,3-1 0,-5 1 1,2 0-1,-3 1 0,-2-1 0,-3 0 0,3-1 0,-2 1 0,-1 0 0,1-2 0,-2 2 0,-2-1 0,2-1 0,0 2 0,-4-2 1,1 0-1,-2 2 0,1-2 0,-4 0 0,2 0 0,0 0 0,0 0 0,2 0 0,4-2 0,1 2 0,5-2 0,5-1 0,3 3 0,3-4 0,5 4 0,1-1 0,2-1 0,3 2 0,3 0 0,-4-2 0,5 2 0,0 0 0,-3-2 0,3 2 0,-3 0 0,1-1 0,-5 1 0,2-2 0,-6 2 0,-4-2 0,-2 2 1,-6 0-1,-1-1 0,-7 1 0,-1 0 0,-6 0 0,0 0 0,-21 0 0,27 0 0,-27 0 0,17 1 0,-17-1 0,0 0 0,0 0 0,0 0 0,0 0 0,18-1 0,-18 1 0,0 0 0,0 0 0,0 0 0,17 0 0,-17 0 0,0 0-1,0 0 1,19-2 0,-19 2 0,0 0 0,0 0 0,19 0 0,-19 0 0,0 0 0,0 0 1,0 0-1,0 0 0,0 0 1,0 0-1,0 0 1,0 0-1,0 0 0,0 0 0,0 0 0,0 0 0,0 0 0,0 0 0,0 0-1,0 0 1,0 0 0,0 0 0,0 0 0,0 0 0,0 0 0,0 0 0,0 0 0,6 17 0,-6-17 0,0 0 1,-8 21-1,8-21 0,0 0 0,-4 22 0,4-22 0,-2 19 1,2-19-1,-1 21 0,1-21 1,0 23-1,0-23 1,-4 27 0,2-11 0,0-1 0,-4 3 0,6-1 0,-6 0-1,4 6 1,-3-4 0,3 2 0,-2-4-1,2 2 1,0-2-1,2 0 1,0 1-2,0 1 2,2-4-2,0 4 1,0 0 0,0 2 1,0-2-2,0 2 2,-2 0-1,-2 3 1,0-3-1,0 3 1,-2 2-1,0-2 0,2 2 1,-2 1-1,3-1 0,1 2-1,-2-2 1,2 2-1,0-4 1,0 4-1,-2-4 1,2 2-1,0 1 0,-2 1 1,2 1 0,0 1 0,-2 3 0,2 0 0,0 1 0,-2 1 0,4 1-1,-2 0 1,0 2 0,2 0 0,0-1 0,0 1 0,1-2-1,1 2 1,0-5 0,2 2 0,0-3 0,-1 1 0,1-2 0,0-1 0,0-1 0,-1 1 0,1 1 0,-2-4 1,2 4-1,-1 1 1,-1-5 0,0 3-2,0-1 2,0-1-1,2-4 1,-3 4-1,1-4 0,2 2-1,0 0 2,1 1 0,-1 4-1,2 1 0,1 0 0,-1 3 1,3 1-1,-1 2 0,3 2 0,-3 0 0,3 0 0,-1-1 0,-2-2 0,1-1 0,-3-1 0,-1-3 1,-3-2-1,2-1 0,-4-3 0,0 4 1,-2-4-1,0-1 1,-2 1 0,0 0 0,0 2 0,-2-2 1,2 2 0,2-1-1,-2 3 1,2-1-2,-2 0 1,2 3-1,0-3 1,0 2-2,0-2 1,0 3-1,-1-1 1,-3 0 1,2 2-1,0-2 0,0 0 0,-2 2 1,2 0-1,-2 0 0,1 1 0,1-1 1,-2 2-1,0-1 0,2 1 0,0-1 0,-2 1 0,2-1 1,-3-2-1,3 0 0,-4-2 0,4 1 0,-4-2 0,4-1 1,-3-2-1,5-2 0,-2 2 0,2 0 0,-2 0 2,0 0-2,2 2 1,-2 1 0,2-1 0,-2 3-1,0-2 1,2 0 0,0 1-1,0 3 1,-2-2-1,4 3 1,-4 1 0,4 1-1,-4 1 1,2 2 0,0 1-1,0-2 0,0 0 0,0-1 1,0-5-1,0 1 1,0-2-1,0-1 1,-2-4-1,4 0 0,-2-2 1,2 0-1,-2 0 0,2 2 1,0 0-1,-2 2 1,2-2-1,-2 1 0,0 1 1,0 1-1,-4 3 2,0-3-1,2 0 0,-2-1 0,1 0 0,-1-1 0,0-1 0,2 2 0,0-6-1,2 1 0,-2 1 0,2-1 0,-2 1 0,2 0 1,-2-1-1,0-1 0,2 0 0,-1-1 0,-1 2 0,2-3 1,0 1-1,-2-4 0,2 3 0,0-3 0,-2 2 0,2 0 0,-2 0 1,2 2-1,-2 1 0,2 2 1,-2 2 0,0 0-1,2 0 1,-2 0-1,2-3 1,0 1-1,-2-5 1,2 0-1,0-19 0,0 27 1,0-27-1,0 19 1,0-19-1,0 0 1,0 0-1,0 0 1,0 0-1,0 0 0,0 16 0,0-16 0,0 0 0,0 0 0,0 0 1,0 0-1,0 16 0,0-16-1,0 0-2,0 0-8,0 0-23,0 0-2,0 0 0,-38-26-1</inkml:trace>
  <inkml:trace contextRef="#ctx0" brushRef="#br0" timeOffset="-7341.4198">7 0 2,'0'0'4,"0"0"0,0 0 0,0 0 0,0 0 0,0 0 0,0 0 1,0 0 0,17 25-1,-17-25 1,0 26-1,-1-9 0,1 4-1,-6-1 0,4 5 0,-2 0-1,4 3-1,-4 0 1,2-1 0,-2 3 0,4 1 0,-3-2-1,1 4 1,0-5 0,0 3 0,0-5 0,4 3-1,-4-4 0,4 0 0,-2-2-1,2-1 1,-2 1 0,4-1 0,-2-1-1,-1 2 1,3-1-1,0-1 1,0 0-1,0-1 1,-2 5-1,3-3 1,-3 2 0,4 4 0,2-4 0,-2 4-1,1-1 0,1 3 0,1-8 1,-3 8-2,4-6 1,-3 0 0,-3 2 0,4 0 0,-4 2 1,3-1-1,-1 3 0,0-1 0,0 0 1,-3-1-1,1 2 1,0-5-1,0 1 1,2 0 0,-4-3 0,5-1 0,-7 1 0,6-2-1,-4-2 1,2 3-1,-2-6 1,0 4-1,-2-4 0,2 3 1,-1-2-1,-1 2 0,2 0 0,-2 0 0,0 0 1,-2 0-1,1 2 0,1-2 1,-4-2-1,2 4 1,-2-4-1,0 2 1,0-1 0,0 1 0,3-4-1,-5 3 1,4 4 0,-4-5 0,4 6 0,0-1-2,0 3 2,2-1-1,-2 0 0,1 2 0,-1-4 0,0 6-1,0-4 1,-2-1 0,2 1 0,-2-2 0,2 1 0,0 1 0,0 0 0,1 0 0,1 1 0,0 1 0,0 0 0,0 1 0,0 3 0,0-1 0,-4 0 0,2 3 0,2-3 0,0 2 0,0-2 0,0 3 0,-2-5 0,2-1 0,0-2 0,0 2 0,-4-3 0,4-1 0,-2-1 0,2 0 0,-2-2 0,2 0 0,4-2 0,-4 0 0,4 1 0,-2-3 0,-2 1 0,2 1 0,2-1 0,-3-1 0,1 4 0,-2-1 0,2-1 1,0 0 0,0 2 0,-2 0-2,2 0 2,0 0-2,-2-2 2,2 3-2,-2-3 1,4 4-1,-4-2 1,2-2 0,1 2 0,-1 0 0,0 0 0,4 0 0,-2 0 0,2-2 1,-4 4-2,3 0 1,-1-1 0,0 1 0,0 0 0,-2 3 0,0 2 0,0 0 0,-1 2 0,1-1 0,0 1 0,-2 1 0,2 4 0,-2-3 1,0-3-2,2 1 2,-2-4-1,2 2 0,-2-3 0,2-1 0,-2-3 0,2 2 0,0-2 0,-2 2 0,0-2 0,0 0 0,2 0 0,-2 0 0,0 0 0,2 0 0,-2-2 0,0 2 1,2-3-1,-2 1 0,1 2 0,-1-2 0,2 2 0,-2 0 0,0 0 1,0 2-1,0 0 0,-2 3 1,1-3-1,1 5 0,0-2 0,0 2 0,0 0 0,0 0 0,-2 1 0,2 1 0,2 1 0,-2-1 0,0 2 0,0-3 0,-2 1 0,2-1 0,0-1 0,-2-3 0,2-1 0,-2 1 0,2-1 0,0 1 0,0-1 0,0 1 0,2-1 0,-2 2 0,2-1 0,-2 1 0,2-1 0,-2 1 0,0-3 0,1 1 0,-1 1 0,2-1 1,-2 0-2,0 1 2,0-2-1,2-1 0,-2 3 0,2-2 0,-2-1 0,2 3-1,-2-1 2,0-1-2,0 0 1,0-2-1,-2 0 2,2 0-2,-2-3 1,2-1 0,0-15 0,0 29 0,0-29 0,0 32 0,0-17 0,0 1 0,0 1 0,2-1 0,-2 1 0,2 0 1,0 0-1,-2-1 0,2 1 0,-2 1 0,0-1 0,2 0 0,-2 2 0,2-2 0,-2-1 0,0 3 1,0-3-1,2-1 0,-2-15 0,2 28 0,-2-13 0,0-15 1,3 30-1,-3-30 0,2 27 0,-2-27 0,2 26 0,-2-26 0,2 19 0,-2-19 0,0 0 0,2 21 0,-2-21 0,0 0 0,2 19 0,-2-19 0,-2 17 0,2-17-2,-2 25-2,2-25-6,-9 20-21,1-4 0,8-16-1,-27 19 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3.4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 15 16,'0'0'13,"0"0"-2,0 0-2,-7-16-4,7 16-1,0 0-1,0 0-2,0 0 0,0 0-1,0 16 1,0-16-1,0 22 2,2-6 0,-4-1 0,4 4 1,-2 2-1,3 3 2,-5 2-2,6 5 1,-4-2-1,4 6 0,-2-3 0,0 8 0,-2-5-1,4 6 0,-4-5 0,4 7 1,-4 2 0,3 5-1,-4-2 1,4 6-2,-1-1 1,2 4-1,-2 2 1,2 1-2,-2 2 2,2 0-2,-2 4 1,-1-3 1,1 3-1,0-1 0,-4-2 0,2-3 1,0-5-1,0-1 0,0-6 1,0 2-1,-3 1 1,3 3-1,-2-1 1,0 3-1,0-1 0,0 2 0,0 3 1,4 2-1,-2-2 0,2 2 1,2 4-1,1-2 1,1 1 0,2 1 0,-1-4-1,3-4 1,-2-2-1,3-1 1,-1-7 0,-1 0 0,-1 1 1,0 2-2,-5-1 2,3 5-2,-2-1 2,2 4-2,-4 5 1,5 0 0,-1 1-1,4 0 1,-1 1-1,3-1 1,-5-2-1,5-3 1,-2-6-1,-1 1 1,-1-8-1,1-3 1,-1-3-1,2 1 1,-3-3 0,-1 2-1,2-2 2,-1-2-1,-1 0 0,0 1 0,0-1 0,-1 0 0,1-2-1,2-1 1,-1-2-1,-1 2 0,0-2 0,0-2 1,-1 2-1,-1-3 0,0 1 0,-2 1 0,-2 2 0,2 1 0,0 2 0,0-1 1,-2 2-1,3 2 0,-1 0 0,2 0 0,-2-3 0,0 1 0,0 0 0,2 0 1,-2-3-1,0 0 0,0-2 0,-1-2 0,3 4 1,-4-1 0,2-2 0,2-1 0,-2 0 0,0-1-1,0 0 1,2-1 0,-2-3-2,1 0 1,1 1 0,0-1 0,0 0 0,0 0 1,1-2-2,-1 1 2,0-1-1,0-1 0,0-2 0,0-2 0,-1-1 0,-3-16 0,6 25 0,-6-25 1,4 21-1,-4-21 0,4 26 0,-4-26 0,6 29 0,-4-13 1,-1 3-1,3 0 0,0 0 0,0 0 0,0 0 0,2 1 0,-1-1 0,-1 0 0,2 0 0,-2-3 0,-1-1 0,-3-15 0,6 26 0,-6-26 0,0 0 1,8 19-1,-8-19 1,0 0-1,0 0-1,2-15-3,-2 15-13,-10-30-17,4-4-1,-9-21 0,6-11 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5.4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 20 5,'0'0'18,"0"0"-2,0 0-4,-8-22-1,8 22-2,0 0-1,0 0-3,0 0-2,0 0-1,0 0-1,0 0-1,0 0 0,0 0 0,4 20 1,-4-20 0,0 23 1,4-6 1,-6 5-1,4 6 1,-4 3 0,4 7-1,-4 0 1,6 8-1,-4-1-1,1 5 0,-1-3 0,2 3 0,0 1 0,0 5-2,-4-1 3,2 2-3,-4 3 2,4 5-1,-5 6 1,1 7-2,0 5 2,0 3 0,0 2-1,1 3 1,-1-3-1,2-2 0,-2-3 0,4-4 0,0-8 0,2-4 1,-4-3-1,4-2 1,-2 0-1,0 4 0,-2-4 1,2 5 0,-4 4-1,2 3 1,-2 0-1,1 3 1,-1-1-1,0 0 1,0 0 0,2-2-1,2-5 1,-2-2 0,2-3 0,2-2-1,0-3 1,0 1-1,0-7 0,0 4 1,0 2-1,0 1 1,0 2-1,0 2 1,-1-2-1,1 2 1,2-4-1,0-1 1,-2-6-1,4-1 0,-3-5 2,3 1-2,0-3 1,0 1-1,-1-3 1,-1 1 0,4-1 0,-2 0-1,-1 0 0,3-2 1,0 2-1,-1-1 0,1-1 0,0 0 0,-1 3 0,1-1 1,2-2-2,-1 0 2,3-1-2,-1 0 2,-1-2-1,1-2 0,-1-2 0,-1-3 0,1 0 0,-2-1 0,1-3 0,-1-1 1,-2 0-2,-1-2 2,3-1-1,-2 1 0,0 0 1,-1 2 0,1-2 0,0 2 0,0-2 0,-1 0 0,1 2 0,-2-2-1,2-5 0,-3 0 1,-1-2-1,2 0 0,-2-1 0,-2-16 0,6 26 0,-6-26 1,4 27-1,-4-27 0,4 28 0,-3-13 1,1 1-1,0-1 0,0 3 0,0-1 0,0 2 0,-2 0 0,2 2 0,0-3 1,-2 3-1,2 0 0,0-2 0,2 0 0,-1-4 0,1 3 0,-2-3 0,-2-15 1,8 28-1,-8-28 0,6 25 0,-6-25 0,3 23 0,-3-23 1,6 22-1,-6-22 0,4 21 0,-4-21 0,4 22 0,-4-22 0,4 28 1,-4-28-1,5 28 0,-5-28 0,6 25 0,-6-25 1,6 28-1,-6-28 0,6 22 1,-6-22-1,3 19 0,-3-19 1,0 0-1,6 19 0,-6-19 1,0 0-1,0 0 0,0 0 1,0 0-1,0 0 1,0 0-2,0 0-1,0 0-8,-23-1-23,23 1-2,-32-42-3,12 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7.7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-11 133 5,'-8'-15'12,"8"15"-2,0 0-3,0 0-2,0 0 1,0 0-1,0 0-1,0 0 0,17 3 1,-17-3-1,23 0 0,-23 0 0,35-1-1,-18-3 0,10 4-1,-4-3 0,7 3-1,1-2 0,4 4 0,3-2 1,6 3-2,6-1 1,3 5-1,9-2 0,-1 0 0,10-2 1,0 1-1,3-2 0,3-1 0,-2-1 0,1 0 0,-1-1-1,2-1 1,-4 2 0,-3-4 0,3 3 0,-4-1-1,2 2 1,0-2 0,0 1 1,0-1-1,3-2 0,-3 4 0,0-1 1,0-1-1,0 0 1,-4 2-1,0 0 1,4-1-1,-4 2 0,2-1 0,-2 0 1,2 0-1,0 0 0,2 2 0,-4 1 0,-2 1 0,8-2 0,-4 3 0,3-2 0,-1-1 0,0 3 0,0-3 0,-4 0 0,2-1 0,-2-1 0,-4 2 0,2-2 0,2 0 0,-1-2 0,1 2 0,2 0 0,1-1 0,5 1 0,0 0 0,3 0 0,-1 1 0,2 1 0,-3 0 0,-1-1 0,-2 3 0,-6-2 0,-2-1 0,-4 1 1,0 0-1,-5-2 0,1 0 0,-3 0 0,0 0 0,1 2 0,-1-2 0,-2 1 0,-6 1 0,1 0 0,1-1 1,0-1-1,0 0 0,2 0 0,0-1 0,0 1 0,1-2 0,1 0 0,0 1 0,-4-1 0,-1 0 0,-2 0 1,-1-1-1,-4 1 0,2-1 0,0-1 0,0 3 0,0-5 0,1 3 0,-1-1 0,0 1 0,-2 0 0,0-3 0,-5 3 0,3 0 0,-2-3 0,-3 3 0,1-1 1,-3 1-1,-2 0 0,-2 1 0,1-2 0,-5 1 0,2 1 0,-2-1 1,4-2-1,0 1 0,2-1 0,-1 0 1,1 0-1,2 1 0,-6 1 0,2-1 1,-6 1-1,2 1 0,-4 0 0,0 2 0,0 0 0,0-1 0,2 1 1,2 0-1,0 0 1,4 0 0,-2-4 0,4 4 1,-6-3 1,7 3 0,-7-5-1,4 3 1,-10-3 0,6 5 0,-23 0-1,29-7 0,-29 7 0,0 0-1,0 0 0,0 0 0,12-16-1,-12 16-1,0 0-2,-31-8-5,31 8-13,-17 17-12,17-17 0,-35 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30.1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0-2 19,'0'0'13,"19"5"-3,-19-5 0,27 5-3,-10-5-1,13 7-2,-3-5-1,8 6-1,3-6 1,8 3-1,0-3 1,8 0-2,1-2 1,5 1 0,8-2-1,5 1 1,2-4-2,2 4 1,-1-3 0,3 3-1,-5-2 0,1 2 0,-4 0 0,-4-2 0,-2 2 0,0 2 0,-1 0 0,-1 0 0,2-2 0,0 1-1,-2-1 2,4 0-1,4 0 0,2 0 0,0-1 0,1 1 0,1 0 0,2 0 0,-4 0 0,-4 0 0,-2-2 1,0 2-1,-4 0 0,0 0 0,-2-2 1,4 2-1,1 0 0,3 2 0,0 0 1,-1-1-1,9 3 0,-4-3 0,4 3 0,-1-1 0,-3 1 0,-2-1 0,-2 2 0,-2-1 0,-2-1 1,0 1-1,-4-1 0,-1 1 0,-1-1 0,0 1 0,3-3 0,1 3 0,-2 1 0,1-2 0,5 2 0,0-1 0,2-1 0,-2-1 0,-2 0 0,-2-2 1,-2-2-1,-3 2 0,-5-3 0,1 3 1,0-4 0,1 4 0,-1-3 0,1 3 1,-3-2 0,4 2 0,-5-3 0,7 3 1,-8-4 0,5 2-1,-3-1 0,4 3 0,-1-3 0,3 1-1,-3-3 1,1 3-1,-3-3 0,-3 1-1,-2-1 1,-2 2 0,-6-2-1,-2 1 1,-3 1-1,-4-1 0,-3 1 0,1 1 0,-2-1 1,-2 1-1,0 0 0,0 0 0,-1 1 0,5-1 0,-2 0 0,0 0 0,2 2-1,-3-1 1,1 1 0,0 0 0,-2 0 0,2 0 0,-2 1 0,0-1 0,1 0 0,1 0 0,0 0 0,-2 2 0,0-2 0,0 0 1,0 0-2,-2 0 2,2 0-1,-1 2-1,3-2 2,0 2-1,2-2 0,0 1 0,-1-1 0,3 2 0,0-2 0,1 2 0,-3 0 0,3-1 0,-1 1 0,2 0 0,-3-1 0,3 1 0,-3 0 0,-1 0 1,0-2-1,0 1 0,-2-1 1,-1 0-1,-1 0 1,0 0 0,-2-1-1,-4 1 1,-1-2 0,-1 2-1,-17 0 1,27-2-1,-27 2 1,21 0-1,-21 0 1,21 0-1,-21 0 1,23-2 0,-23 2 0,27-1 0,-27 1 0,26-2 0,-26 2 0,23-2 0,-23 2 0,21-3 0,-21 3-1,18-4 1,-18 4 0,0 0-1,21-3 0,-21 3 1,0 0-1,17-2 1,-17 2-1,0 0-1,0 0-2,0 0-5,0 0-17,-27 16-10,4-9-2,-13-7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39:35.1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F99AB3-3CBE-428B-AC1E-1E88AFDA7DD7}" emma:medium="tactile" emma:mode="ink">
          <msink:context xmlns:msink="http://schemas.microsoft.com/ink/2010/main" type="inkDrawing" rotatedBoundingBox="7915,13906 10124,8279 11093,8659 8884,14286" semanticType="callout" shapeName="Other">
            <msink:sourceLink direction="from" ref="{B674F6B5-F38F-43D3-BE99-02206D0F5768}"/>
            <msink:sourceLink direction="to" ref="{E368371D-D6BA-4ED2-B3D7-F0DA7A9FB60B}"/>
          </msink:context>
        </emma:interpretation>
      </emma:emma>
    </inkml:annotationXML>
    <inkml:trace contextRef="#ctx0" brushRef="#br0">0 5521 8,'0'0'20,"0"0"-1,0 0-4,0 0-2,0 0-3,0 0-2,0 0-2,0 0-1,0 0-1,0 0 0,0 0-2,0 0 1,0 0 0,0 0 0,0 0-1,0 0 1,0 0-1,0 0 1,0 0-1,0 0 0,0 0 0,2-24 0,0 5 0,4 0-1,-1-9 1,5-5-1,0-6 0,5-4 0,-1-12 0,5-1 0,0-5 0,4-1 0,-3-5-1,5 0 1,-2-2 0,2 0 0,0-2 0,0-2 0,0-2 0,2 0-1,2-1 1,0-1-1,4 2 0,2 1 0,-2 3 1,1 4-2,-1-3 2,-2 7 0,-2 1-2,-2-1 3,-4-3-3,0 1 3,-5-4-2,3-4 1,-2-2-1,-1-1-1,3-3 2,0 3-2,2 1 2,-2 2-2,3 6 2,-1 4-2,2 5 1,2 3 0,-2 1 0,2 4 0,2 1 0,0 1 1,0 1 0,2 2 0,0 0-1,1 1 1,1 3 0,-2-2 0,-2 1-1,0 0 0,-2-1 0,0 0 0,0-4 0,0 2 0,-4 2 0,2-2 0,-3 0 1,1 3-2,0-1 2,0 0-1,0 3 0,0 3 0,-3 0 0,3-1 0,0 3 1,-2-1-1,0 5 0,-1-1 0,-1-2-1,2-1 1,-3 3 0,5 0 0,-2 1-1,0 1 1,2-4 0,-3 2-1,1 2 2,0 1-1,0-3 0,-5 0 0,1-2 0,-1 1 0,-1-1 0,1 1 1,-1-1-1,0 0 0,-3 3 0,2-3 0,-1-2 0,-1 3 0,1-3 1,-1 1-1,-1-4 0,3-1 0,-1-1 0,-1 4 0,3 0 0,-1-1 0,1 3 0,-3 1 0,3 2 0,1 1 0,-3 1 1,-1-2-1,3 2-1,-5 2 1,0-2-1,3 2 1,-3 0-2,3 2 2,-1 2-1,1 1 1,-3 1 0,5 0 0,-3 3 0,0 2 0,-1 0 0,-11 17 0,18-24 0,-18 24 0,13-19 0,-13 19 0,0 0 0,0 0 0,0 0 0,0 0 0,0 0 0,0 0 0,0 0 0,0 0 0,0 0 0,0 0 0,0 0-2,0 0 0,-6 21-4,-19-12-15,14 21-12,-24-4-3,2 12 1,-15-1 3</inkml:trace>
    <inkml:trace contextRef="#ctx0" brushRef="#br0" timeOffset="-2090.1195">1388-9 7,'0'0'17,"0"0"-4,0 0-1,0 0-2,0 0-2,0 0-1,0 0 0,0 0-1,0 0 0,0 0-1,0 0-2,0 0 0,0 0-1,-18-7 0,18 7 0,0 0-1,0 0 0,0 0-1,0 0 0,0 0 0,0 0 0,0 0 1,0 0-1,0 0 1,0 0 0,0 0 0,23 13 1,-23-13 0,31 1-1,-11-2 1,9-1 0,1-4-1,5 2 0,0-5 1,2 2-2,1-3 1,-1 3 0,0-3-1,1 3 1,-3-1-1,-4 3 1,-2 1-1,-4 0 0,-2 3 0,-4-1 0,-19 2 0,25-2 0,-25 2 0,0 0 0,20 0 1,-20 0-1,0 0 1,0 0-1,0 0 1,0 0-1,0 0 0,0 0 1,0 0-1,0 0 0,0 0 0,0 0 0,0 0 0,0 0 0,0 0 1,19 5-1,-19-5 0,0 0 0,0 0 1,0 0 0,0 0 0,0 0 0,0 0 0,19 0 1,-19 0-1,0 0 0,0 0 1,0 0-1,0 0-1,0 0 1,-13 21-1,13-21 0,-12 32 0,1-10 1,-1 2-1,-3 6 0,-1 2 1,-3 0-1,-2 3 2,1-1-1,-1-2 0,2-4 0,1-4 0,1-2-1,5-3 2,12-19-2,-17 22 0,17-22 0,0 0 1,0 0-1,0 0 0,0 0 0,0 0 0,0 0 1,0 0-1,0 0 0,0 0 0,0 0 0,-13 17-2,13-17-4,0 0-16,0 0-11,0 0-2,0 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33.1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42 6,'0'0'10,"0"0"-2,0 0 0,0 0-1,0 0-2,0 0-1,0 0 0,17-1 0,-17 1 0,0 0 1,0 0-1,0 0 0,0 0 0,17-2 0,-17 2 0,0 0-1,0 0 0,0 0 0,0 0-1,0 0 0,0 0-1,0 0 0,0 0-1,0 0 1,0 0-1,0 0 0,-17 5 0,17-5 0,0 0 0,-21 3 0,21-3 0,-17 4 0,17-4 0,0 0 1,-21 3-1,21-3-1,0 0 1,0 0 0,0 0 0,0 0 0,0 0-1,17 9 1,-17-9 0,38 5 0,-9-1 0,8 1 0,3-2 0,8 2 0,3 1 0,1-3 0,11 0 0,1 1-1,3-2 2,-2-1-2,0 1 1,0-4 0,2 2 0,-2 0 0,-5-1 0,1-1 0,0 0 0,2-1 0,1-1 0,1 3 0,-4-3 1,4 2-2,4-1 2,0 1-1,-2-1 0,-2 1 0,6-1 0,-2-1 0,0 1 0,-2-1 0,-2 1 0,-2 1 0,-5-1 0,-1 3 0,-5-2 0,0 2 0,-2 3 0,-1-3 0,1 2 1,-2-2-1,0 2 0,2-2 0,0 2 1,1-2-1,3-2 0,0 2 0,3 0 0,-1 0 0,7-4 0,0 4 0,0-1 0,-2 2 0,1-2 0,-7 2 0,3-1 0,-5 2 0,-1-2 0,-2 2 0,0 0 1,0-1-1,-3-1 1,5-1-1,-4-1 0,2 2 0,-2 2 1,3-4-1,-3 2 0,4-2 0,0 0 0,0 1 0,5 1 0,-1-2 0,-3 0 0,-1 0 0,-2 2 0,1-1 0,-5 1 0,0 0 1,-7 0-1,-1 1 0,-4-1 1,1 2 0,-6-4 0,1 2 0,-5 0-1,2 0 1,2-3 0,-2 1 0,1-1 0,5-1-1,3-1 1,6 3 0,2-3 0,10 4 0,0-3 0,9 2-1,4 1 1,2 1 0,0-2-1,0 4 1,-2-2-1,-2 0 1,-4 0 0,1 0-1,-7-2 1,-3 2 0,-8 0 0,-2 0 0,-9-2-1,-1 2 1,-9 0-1,-4 0 1,-19 0-1,29 0 0,-29 0 0,25 2 0,-25-2 0,27 2 0,-10-1 0,0 1 0,4 0 0,-1-2 0,1 2 0,0-1 0,-2-1-1,2 2 1,-2-2 0,0 2 0,0-1 0,1 1 0,1 2 1,0-3-1,0 3 0,0-1 0,-2 2 0,2-1 0,-2-2 0,-2 1 0,4-3 0,1 4 0,1-4 0,0 3 0,0-3 0,0 2 0,1-2 0,-3 3 1,1-3-1,-1 2 0,-4-2 0,0 2 0,0-1 0,1-1 0,-18 0 0,34 4 0,-15-1 0,0-3 0,2 2 0,-1-2 0,1 3 0,0-4 0,-2 2 0,-2-1 0,-17 0 0,31 0 1,-31 0-1,25 2 0,-25-2 0,23 2 0,-23-2 0,23 0 0,-23 0 0,26-2 0,-26 2 0,25-3 0,-25 3 0,25 0 0,-25 0 1,23-2-1,-23 2 1,19 0-1,-19 0 1,18 0 0,-18 0 0,0 0 0,19-7-1,-19 7 1,0 0-1,0 0 1,21-5-1,-21 5 0,19-2 0,-19 2 0,25 2 0,-25-2 1,25-2-1,-25 2 0,23-2 1,-23 2 0,19-1 0,-19 1 0,0 0 0,19-4 0,-19 4 0,0 0 1,0 0-2,0 0 1,0 0 0,0 0 1,0 0-1,0 0 0,0 0 0,0 0-1,0 0 1,15-15 0,-15 15-1,0 0 0,0 0 0,0 0 0,0 0 0,0 0 1,0 0-1,0 0 0,12-16 0,-12 16 1,0 0-1,0 0 0,0 0 0,0 0 0,17-14 0,-17 14 0,0 0 0,0 0 0,17-6 0,-17 6 0,0 0 0,20-6 0,-20 6 0,0 0 0,17-5 0,-17 5 0,0 0 0,0 0 0,0 0 0,0 0 0,0 0 0,0 0 1,0 0-1,0 0 0,0 0 1,0 0-1,0 0 0,0 0-2,0 0-1,0 0-4,6 16-15,-27-6-13,1 2-2,-10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3:33.37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3360 125 13,'0'0'17,"17"-5"-1,-17 5-2,23-17-1,-11 1-4,19 9-1,-10-8-3,15 8 0,-3-7-2,3 9-1,-2 0 0,3 3-1,-6 2 0,-3 5 0,-7 0 0,-3 7 0,-9 7 0,-3 7 0,-12 2 1,-3 6-3,-11-1 3,-1 5-3,-7-2 2,-3 0-2,0-8 1,3-4-1,1-1 1,2-4 0,8-2 0,3-2 0,14-15 0,-11 24 0,11-24 0,13 23 0,-13-23 0,35 12 1,-12-10-1,7-2 1,3-4 0,3 1 0,1-6 0,-1 2-1,-2-3 1,-1 1 0,0-1-1,-7 0 0,-1 3-2,-25 7-2,37-7-10,-37 7-17,0 0-2,19-11 1,-19 11 27</inkml:trace>
  <inkml:trace contextRef="#ctx0" brushRef="#br0" timeOffset="461.0263">4228 36 1,'-23'5'13,"10"15"13,-9 3-12,-1-1-4,10 13-3,-8-4 0,13 8-4,-1-8 1,11 7-3,3-7 1,11 0-2,5-10 1,6-4 0,3-10 0,9-5 0,-1-9 0,4-3 0,2-9 0,-6-5 1,1-6-1,-9-4 1,-7-6-1,-7 1 1,-11-3-1,-8 2 1,-11 3-2,-5 4 1,-4 7-4,-8 4-5,3 11-20,-3 13-2,-7 0 1,13 10 21</inkml:trace>
  <inkml:trace contextRef="#ctx0" brushRef="#br0" timeOffset="1384.0791">3353 1694 1,'-10'-16'9,"10"16"18,0 0-11,10-24-4,7 23-3,-17 1-2,34-16-1,-17 4 0,14 10-2,-8-1-1,8 6-1,-4 6 0,-1 5-1,-6 8-1,-1 6 1,-8 8-1,-7 7 1,-6 2-1,-7 5 1,-11-2 0,-3 0 0,-7-5-1,-3-1 1,-1-11-1,3-4 1,4-6 0,4-5-1,23-16 0,-25 19 1,25-19 0,0 0-1,0 0 1,35 5 0,-12-7 0,7 2 0,5-2 0,3 2-1,2 0 1,3 0-1,-3-1 0,-4 1 1,-1 0-1,-5 0-1,-5 0 0,-6-4-2,3 9-4,-22-5-10,0 0-14,19-13-2,-19 13 5</inkml:trace>
  <inkml:trace contextRef="#ctx0" brushRef="#br0" timeOffset="1884.1077">4182 1751 1,'0'0'18,"-33"0"11,5 0-13,28 0-5,-44 22-2,24 2-2,-6-5 0,6 14-2,-3-2-1,8 9-2,4-2-1,9 7 0,2-7-1,9 1 1,7-4-1,7-4 1,3-11-1,9-2 1,1-10-1,5-6 1,5-9 0,0-3-1,-2-9 1,0-9 0,-2-5 0,-8-8-1,-7-6 1,-10-1-1,-11-5 1,-12-2-1,-13 1 0,-6 4 0,-7 9 1,-3 5-2,1 15-2,-5 0-5,15 14-23,-7 14-1,4 5-1,6 7 20</inkml:trace>
  <inkml:trace contextRef="#ctx0" brushRef="#br0" timeOffset="2824.1615">3460 3165 1,'0'0'20,"6"-16"8,-6 16-14,23-21-3,-12 6-4,18 6-1,-6-3-1,9 5-2,-3 0 0,4 7-2,-7 2 0,1 8 0,-6 6-1,-2 6 1,-7 6-1,-4 8 1,-6 0-1,-4 6 1,-8-1 0,-3-1 0,-5-2 1,-1-6-1,-2-2 2,2-6-2,-2-3 1,6-6 0,15-15-1,-23 21 1,23-21-2,0 0 1,0 0 0,0 0-1,32 12 1,-9-14 0,6-1 0,3-3 0,9 0-1,1-1 0,2-2-1,-2 2 1,-2-1-1,-1 1 0,-3 3-2,-9-3-1,0 12-4,-27-5-11,25-6-11,-25 6-3,17-2 8</inkml:trace>
  <inkml:trace contextRef="#ctx0" brushRef="#br0" timeOffset="3357.192">4366 3171 1,'0'0'24,"-33"-10"4,5 1-11,28 9-4,-48 6-4,27 6-1,-16-9-2,18 13-1,-10-4-2,12 10 0,-2-1-1,9 5-1,3 1-1,7 4 1,5 2-1,5 0 0,7 1 2,4-1-2,6-4 2,4-3-2,3-7 2,5-3-1,-1-9 1,2-7-1,2-11-1,0-4 1,-1-9-1,-5-7 0,-5-6 0,-5-4 0,-6-6 0,-9 1 0,-9-1 1,-8 1 0,-9 4-1,-4 5 1,-4 9-1,-4 6-2,0 13-1,-7-1-5,34 10-24,-44 20-2,17-3 0,0 4 13</inkml:trace>
  <inkml:trace contextRef="#ctx0" brushRef="#br0" timeOffset="4465.2554">3590 4504 1,'0'0'7,"6"-19"19,-6 19 2,6-26-16,13 23-4,-19 3-2,36-14-1,-17 7 0,10 7-1,-6 0-1,8 7 0,-3 2-1,1 8-1,-2 9 2,-2 6-2,-6 5 0,-6 6 1,-5 2-1,-8 5 1,-11-4 0,-5 1 0,-9-6-2,-1-5 1,-7-3 0,2-4 0,-1-6 0,7-4-1,2-5 1,23-14-1,-27 18 0,27-18 1,0 0-1,0 0 0,17 11 0,2-11 1,6-2-1,6 0 0,7 1 1,4 1-1,2 0 0,1 3 1,-1 1-1,-4 1 0,-2-2 0,-5 4-1,-5 2-1,-10-6-2,5 13-6,-23-16-21,0 0-1,17 10 0,-17-10 11</inkml:trace>
  <inkml:trace contextRef="#ctx0" brushRef="#br0" timeOffset="5237.2996">4623 4475 6,'0'0'27,"0"0"-6,-31-21-5,31 21-3,-27 0-3,27 0-1,-42 12-2,23 2-1,-14-4-2,8 11 0,-9 5 0,11 7-1,-2 3 0,10 5-2,3 2 1,6 4 0,10 1-1,6 2 0,9-3-1,6-3 0,7 0 0,7-5 1,3-3-1,4-6 1,0-8-1,2-10 1,-2-10 0,0-9 0,-4-10 0,0-7-1,-8-13 1,-1-4 0,-6-9-1,-4 0 1,-10-2 0,-3-5-1,-10 1-1,-6 2 1,-9 6 0,-4 5-1,-8 8 0,-6 6 0,-1 8-2,-14 4-5,15 14-25,-20 3-1,-3 6-1,0 3 3</inkml:trace>
  <inkml:trace contextRef="#ctx0" brushRef="#br0" timeOffset="-5003.2862">1598 1727 1,'0'0'26,"0"-16"-8,0 16-4,13-15-4,5 11-2,-18 4-2,34-17-1,-13 7-2,8 6-1,-2 1 0,3 5-1,-1 4 0,0 5-1,-4 8 0,-4 5 1,-4 7-1,-6 5 0,-3 5 1,-8 4-1,-4 0 0,-5 2 1,-9-6-1,1 0 1,-8-8-1,2-2 1,-3-8-1,3-3 1,-2-4-1,5-2 0,3-6 0,17-8 1,-23 11-2,23-11 1,0 0 0,0 0 1,0 0-1,0 0 1,18 3-1,-1-3 1,2-3 1,4 3-1,6-6 0,3 5 0,3-5-1,-1 5 1,4-3-1,-1-1 0,-3 2 0,-3-2-1,0 5-1,-8-7-2,5 12-8,-28-5-19,23-2 0,-23 2 1,0 0 30</inkml:trace>
  <inkml:trace contextRef="#ctx0" brushRef="#br0" timeOffset="-4467.2555">2310 1763 13,'-40'26'17,"13"-18"-3,6 18-3,-7-8-1,10 14 0,-5-8-3,16 14-1,-5-7-3,14 7 0,0-5-2,13 3 0,1-8 0,9-1 0,0-8 0,7-1 0,-1-10-1,3-1 1,1-7 0,1-3-1,-3-6 1,-1-3-1,-3-2 0,0-5 0,-4-3 0,-6-4 0,-6-2 1,-5-3-1,-6-3 1,-8-4-1,-5 2 1,-7-2 0,-7 3-1,-1 4 0,-5 7-1,-7-2-8,5 14-21,-7 12-1,-2 2 0,1 12 27</inkml:trace>
  <inkml:trace contextRef="#ctx0" brushRef="#br0" timeOffset="-6640.3797">1652 132 17,'0'0'14,"7"-19"-3,-7 19 0,21-17-1,-2 12-2,-3-11-1,9 11-1,-2-7-2,5 8-1,-1-2-1,2 6-1,-2 6 0,-4 3-1,-2 7 0,-6-1 0,-5 8 0,-3 2 0,-5 3 1,-4 5-2,-7-4 2,-5 6-2,-7-4 2,-2 5-2,-3-5 1,-5 0-1,0-2 2,1-1-1,-1-2 0,6-6 0,2 1 0,6-6 0,17-15-1,-19 25 1,19-25 0,0 15 1,0-15-1,19 5 1,-2-5 0,6-1 0,6-3 0,3 2 0,1-3 0,3 2 0,3-2 0,-3 1-1,-2 1 1,-5 1-2,-4 2 0,-6-3-1,4 8-5,-23-5-15,0 0-8,17 0 0,-17 0 20</inkml:trace>
  <inkml:trace contextRef="#ctx0" brushRef="#br0" timeOffset="-6067.3469">2387 142 1,'0'0'22,"-34"16"-6,14-13-5,5 15-1,-4-11-2,6 15-2,-7-7 0,11 15-3,-3-6 0,9 12-2,1-3 0,7 1-1,3 3 0,7-3 0,4 0 0,6-6 0,-2-4 0,6-7 1,0-4 0,0-8-1,-3-7 1,3-5 0,-6-8 0,2-3 0,-4-6 1,0-2-1,-6-8 1,-1-1-1,-10-6 1,-2-2 1,-8-7-1,2 5 1,-13-3-1,2 6 1,-7 3-2,3 4 2,0 8-4,-4 9 0,6 17-7,-12 6-23,8 2 0,2 8-1,-4 6 18</inkml:trace>
  <inkml:trace contextRef="#ctx0" brushRef="#br0" timeOffset="-1411.0806">2663 4559 1,'-31'9'12,"31"-9"15,-28 24-11,5-19-3,11 18-2,-15-10-2,16 18-1,-12-8-2,15 13-1,-5-7-2,11 9 0,-2-5-2,10 1 0,1-2 0,7-5-1,3-3 1,2-3 0,6-7-1,4-6 1,0-4 0,3-6 0,1-8-1,1-2 1,-3-7 0,-1-4-1,-7-1 1,-1-3-1,-9-4 1,-4-2-1,-7-2 1,-5-4-1,-9-1-1,-3 0 1,-4 4-1,-8 2-2,6 11-4,-16-1-25,11 5 0,-3 9 0,4 3 14</inkml:trace>
  <inkml:trace contextRef="#ctx0" brushRef="#br0" timeOffset="-1916.1096">1931 4482 6,'0'0'28,"-2"-21"-6,2 21-7,8-19-4,9 14-3,-5-11-1,15 8-1,-1-6-2,9 7 0,-5-2-1,9 6-1,-7 3-1,3 5-1,-8 5 0,-4 9 0,-8 4 0,-5 6 1,-9 7 0,-8 7 0,-7 1 1,-11 2-1,-3-1 0,-11-2 0,-3-2 1,2-1-2,0-9 0,7-5 0,5-4 0,8-4 0,7-3 0,13-15 0,8 19 0,9-14 0,10-3 1,7 0-1,6-4 1,10 0 0,4 1-1,1-1 1,-1-2-1,-2 3 1,-6-1-1,-4 0 0,-6 2 0,-7-2-1,-6 4-1,-23-2-4,38 4-13,-38-4-12,18-2-2,-18 2 1</inkml:trace>
  <inkml:trace contextRef="#ctx0" brushRef="#br0" timeOffset="-2866.1639">2479 3230 1,'0'0'13,"-23"-9"14,23 9-13,-19 4-4,19-4-3,-21 15 0,21-15-1,-23 33 0,9-14-2,7 10 0,-3-1-1,10 8-1,-4-1 1,10 1-2,2-2 1,7-1-1,2-7 1,6-4-1,2-10 1,4-3-1,4-9 0,1-9 0,0-6-1,1-6 0,-4-5 0,-1-1 0,-7-4 0,-4-4 0,-11-3-1,-8 2 1,-10 2 1,-9-1-1,-4 4 0,-5 0 0,-7 9-1,-5-1-2,7 20-7,-15 1-21,10 4-1,-2 7 0,4 3 23</inkml:trace>
  <inkml:trace contextRef="#ctx0" brushRef="#br0" timeOffset="-3387.1937">1782 3168 1,'0'0'20,"0"0"-2,0 0-4,0 0-3,0 0-3,0 0-2,13-21-1,-13 21 1,27-7-2,-6 4 0,0-2-1,8 3-1,-2-1 0,3 6-1,1 1 0,-2 4-1,-4 4 1,-4 7-1,-6 4 0,-7 2 1,-10 6-1,-6 2 1,-9 2 0,-8 1-1,-6-2 2,1-1-2,-5-2 2,6-5-1,1-2 0,7-7-1,3 1 0,18-18 0,-15 20-1,15-20 1,2 16 0,-2-16-1,21 8 1,-2-4 1,4-6-1,6 2 1,5-5 0,7 0 0,3-2-1,0-2 1,-2 1-1,0-1 1,-4 4-1,-3 0 0,-6 3-1,-8-1-1,0 6-3,-21-3-9,0 0-17,0 0-1,0 0 0,0 0 30</inkml:trace>
  <inkml:trace contextRef="#ctx0" brushRef="#br0" timeOffset="-12859.7355">0 58 13,'0'0'17,"0"0"-3,10-17-1,-10 17-3,17-16-1,-17 16-2,27-14-2,-10 7-1,10 6-1,0-3-1,5 4 0,-1 2-1,4 7 0,-3 1-1,1 4 0,-7 8 1,-1-1-1,-7 6 1,-7 5-1,-7 0 1,-4 3-1,-12-2 2,-1 3-2,-12-7 2,-4 7-1,-7-10 0,0 2 0,-3-2 0,3-4 0,3-1 0,3-4-1,7-3 0,5-2 0,18-12 0,-13 17 0,13-17 0,0 0 1,27 12-1,-6-9 0,8-3 1,5 0-1,3-1 1,3-1-1,-2-1 0,0 1 0,1-2 1,-5 1-1,-7 1 0,-6-1-1,-2 1 0,-19 2-2,27 4-3,-27-4-9,0 0-16,0 0 0,0 0 2</inkml:trace>
  <inkml:trace contextRef="#ctx0" brushRef="#br0" timeOffset="-12095.6918">889 67 2,'0'0'24,"-25"3"-3,4-10-8,21 7-2,-36 12-4,20 4 1,-14-4 0,14 15-1,-12-1-2,11 10-2,-5 2 0,11 7-2,-2-3 1,11 9-1,2-2-1,11-3 0,3 2 1,7-5 0,7-6 0,7-8-1,5-10 1,4-9 0,2-11-1,0-8 1,0-12 0,0-5-1,-10-10 1,-3-2-1,-8-8 1,-6 1 0,-9-7-1,-7-1 1,-4-2-1,-9 5 2,-5 1-2,-5 6 1,-4 7-2,-3 3 1,0 11-2,-9 6-2,11 16-4,-18-5-18,9 10-5,3 4-2,-1-2 9</inkml:trace>
  <inkml:trace contextRef="#ctx0" brushRef="#br0" timeOffset="-7895.4516">1282 4520 1,'-27'-4'16,"10"13"11,-6 3-10,-8-5-5,14 15-3,-12-5-1,10 14-1,-6-5-1,14 14-2,-1-6 0,10 8-1,4-1-2,8 2 1,5 0-2,8-5 1,2-5 0,4-5 0,1-9-1,5-7 1,-3-14 0,5-5 0,-5-10 0,-1-6 0,0-9 0,-5-3 0,-3-6 0,-9-4-1,-8-3 0,-6-2 0,-10 0 0,-5 3 0,-10 2 0,-4 6-1,-4 9-2,-3-2-5,13 16-22,-9 4-3,5 5 1,4 0 12</inkml:trace>
  <inkml:trace contextRef="#ctx0" brushRef="#br0" timeOffset="-8383.4794">288 4516 11,'-4'-17'16,"4"17"-1,9-16-4,-9 16-1,23-17-2,2 14-1,-6-11-1,12 10 0,-4-6-1,5 7-2,-3 1-2,2 9 1,-4 5-1,-2 7 0,-6 8 1,-2 11-1,-9 2 0,-3 8 1,-8 1-1,-3-1 0,-8-2 1,-1-1-1,-6-7-1,0-7 1,0-3 0,2-6-1,0-5 0,5-1 0,14-16 0,-19 21 0,19-21 0,0 0 1,8 19-1,-8-19 1,34 6 0,-5-4-1,5-2 1,9 0 0,2-5 0,7 2-1,0-4 1,0 0-1,-1 0-1,-5-3-1,0 8-3,-17-12-12,2 7-14,-6 2 0,-25 5-1</inkml:trace>
  <inkml:trace contextRef="#ctx0" brushRef="#br0" timeOffset="-9215.527">947 3182 1,'-20'10'19,"-8"-1"10,-7-2-14,18 20-2,-21-10-3,19 18-3,-10-4-2,15 9 0,-7-2-2,18 6-1,-1-4 0,8 1-1,11-6 1,4-6-1,4-6 1,8-4-2,7-14 1,2-7 0,2-8-1,6-9 1,-8-9-1,1-6 0,-9-9 0,-3-4 0,-12-5 0,-5-3 0,-14-2 0,-8 6-1,-9 2 2,-6 6-1,-2 10-2,-11-1-5,13 22-24,-17 8 0,4 8-2,1 10 18</inkml:trace>
  <inkml:trace contextRef="#ctx0" brushRef="#br0" timeOffset="-9683.5538">133 3170 1,'0'0'8,"7"-19"17,14 15-13,-2-11-1,18 8-3,-10-9 0,15 11-1,-10-3-2,9 9-1,-13 1-1,3 10-1,-10 7 0,-4 9-1,-9 4-1,-6 8 2,-12 1-1,-5 8 0,-8-3 1,-4 1 0,-7-4 1,-1-3-2,-1-6 1,5-5-1,4-6 1,4-3-1,23-20-1,-25 25 1,25-25 0,0 0-1,27 13 2,0-9-1,2-2 0,9-1 0,2-1 0,6 2 0,0-4-2,-2 1 0,2 1-2,-9-7-3,11 10-13,-12-8-12,-11-2-2,-2 0 4</inkml:trace>
  <inkml:trace contextRef="#ctx0" brushRef="#br0" timeOffset="-10583.6052">786 1708 12,'-19'12'28,"-4"7"-11,-14-4-5,16 16-4,-11-3-1,14 13-1,-3-6-2,12 8-1,1-7-2,12 4 0,5-7-1,9-2 1,5-7 0,3-4 0,9-8-1,3-3 1,4-7 0,2-6 0,0-6 0,-1-4-1,-3-8 1,0-6-1,-9-5 1,-4-4 0,-10-7 0,-8-2 0,-9-2 0,-9-1 0,-10 1 0,-8 7 0,-6 3 0,-7 8-2,4 11-1,-8 1-7,15 11-22,-4 12 0,3 5-2,9 7 25</inkml:trace>
  <inkml:trace contextRef="#ctx0" brushRef="#br0" timeOffset="-11079.6337">79 1630 22,'0'0'17,"0"0"-3,-4-20-3,4 20-3,17-7-2,2 8-2,-1-4 0,7 6-1,-1-1-1,7 7 0,-4 3-1,4 3 0,-6 8-1,-1 1 1,-8 7-1,-3 3 1,-7 4-1,-6 4 1,-8-1 0,-5 2 0,-6-2 0,-6 3 0,-2-8-1,-4 0 1,3-7-1,1-3 1,4-7-1,6-3 0,17-16 0,-23 17 0,23-17 1,0 0-1,0 0 1,17 5 0,-17-5 0,38-5 1,-13 1-1,6 1 0,1-2 0,5 0 0,-3 1-1,4-1 0,-5 0 1,1 3-1,-3-1-1,-4-1 1,0 4-2,-6-1 0,2 6-4,-23-5-6,30-5-18,-30 5-1,0 0 1,21 0 30</inkml:trace>
  <inkml:trace contextRef="#ctx0" brushRef="#br1" timeOffset="209714.9949">-1406-290 11,'0'0'10,"20"-18"-1,-20 18-2,0 0-1,0 0-1,11-15-1,-11 15-1,0 0-1,0 0 1,0 0-1,17-14 1,-17 14-1,0 0 1,10-15-1,-10 15 0,0 0 0,23-19-1,-23 19 0,23-19-1,-23 19 1,30-21-1,-30 21 1,33-21-1,-33 21 0,29-20 0,-29 20 1,21-14-1,-21 14 0,0 0 0,0 0 0,0 0 0,0 0 0,0 0 0,0 0 1,0 0-1,0 0 0,0 0 0,0 0 1,7 15 0,-7-15 0,-7 16 0,7-16 1,-10 24 0,3-8 0,1 2 0,-4 0 0,4 2 0,-3 3-1,1 4 0,-1-4 0,1 3-1,0-4 0,1 2 1,-1-1-1,2-1 0,1-1 0,-1-1 1,0-2-1,2-1 0,4-17 0,-6 26 1,6-26-1,-3 15 0,3-15 1,0 0 0,0 0-1,0 0 1,0 0 0,0 0-1,0 0 1,0 0-1,0 0 1,0 0-1,0 0 0,0 0 1,0 0-1,0 0 0,0 0 0,0 0 0,0 0 0,0 0 0,0 0-1,0 0 1,0 0 0,0 0 0,0 0 0,0 0-1,0 0 1,0 0-1,0 0 1,0 0-1,0 0 0,0 0 0,0 0-1,0 0 1,0 0-1,0 0 0,0 0 0,0 0 0,0 0-1,0 0 1,0 0 1,0 0 0,0 0-1,0 0 2,0 0-1,0 0 1,0 0 0,0 0 0,0 0 0,17 5 0,-17-5 0,0 0 0,0 0 1,0 0-1,0 0-1,0 0 0,0 0-1,0 0-1,0 0-1,-17 7-1,17-7-1,-35 11 0,18-3 0,-12-4 0,6 4 1,-6-2 0,8-1 2,-4 0 0,25-5 1,-32 9 0,32-9 0,-19 5 1,19-5 0,0 0 0,0 0 1,0 0 0,0 0 2,0 0 0,0 0 2,25 7 0,-25-7 1,21-2 1,-21 2-1,32-5 1,-14 0-1,10 5 0,-3-6-1,10 5 0,-7-6 0,13 5-1,-7-3 0,4 3-1,-5-1 1,1 1-1,-5 0-1,-2 0 1,-8 1-1,-2 1 0,-17 0 1,21-2 0,-21 2 1,0 0-1,0 0 0,0 0 0,0 0 0,0 0-1,0 0-2,-19-10-3,19 10-8,0 0-17,-17-2 0,17 2-1,-4-16 26</inkml:trace>
  <inkml:trace contextRef="#ctx0" brushRef="#br0" timeOffset="-18984.0858">-1701-23 8,'0'0'10,"0"0"-1,0 0-1,0 0-1,0 0 0,0 0-1,0 0 1,0 0-1,0 0 0,12-16 0,-12 16 0,0 0 0,0 0-1,0 0 0,0 0-1,0 0-1,0 0 0,0 0-2,0 0 1,0 0-1,0 0 0,0 0 0,0 0 1,-8 19 0,8-19 0,2 24 0,2-5 0,-6 6 0,6 6-1,0 0 0,-2 3-1,1 1 1,-1 1-2,4-2 2,-4 1-2,4-8 2,-4 1-2,0-2 1,-1-4 1,-2 1-1,1-4 0,-2 0 1,0-4-1,-2 1 0,4-16 1,-4 24-1,4-24 0,-6 22 0,6-22 0,0 0 0,-2 19 0,2-19-1,0 0-1,0 17-3,0-17-3,0 0-10,0 0-15,8 19 0,-8-19 1</inkml:trace>
  <inkml:trace contextRef="#ctx0" brushRef="#br0" timeOffset="-18200.041">-1023 17 9,'0'0'27,"-17"-21"-9,17 21-4,-21-5-3,21 5-1,-29 7-3,29-7 0,-32 17-1,17 0-2,-10 5-1,5 8-1,-3 1 1,6 5-2,0-1 1,6 2-2,1 1 1,6 2-3,4-9 3,4-2-2,2 1 0,3-4 1,5 1 1,1-4-1,0-5 0,4 0 1,1-4-1,3-4 1,0-7-1,3-1 1,3-7-1,-2 0 1,2-7-1,1-2 1,-1-5-1,0-2 1,-2-6-1,-1 1 0,-6-5 1,1 0 0,-6-4-1,-4-4 1,-3 1 0,-6 0 1,-6 1-2,-3 3 2,-7 0-2,-1 4 1,-6 4 0,-4 7-1,-2 6 1,-4 4-2,5 7-2,-9-3-6,16 10-22,-10 6-2,6-3 0,2 4 4</inkml:trace>
  <inkml:trace contextRef="#ctx0" brushRef="#br0" timeOffset="-17275.9881">-1662 1492 2,'0'0'24,"-2"-20"-7,2 20-4,0 0-2,0 0-2,0 0-1,0 0-1,0 0-1,2 25-1,-6-6 1,8 11-1,-4 2-2,7 8 1,-3 5-2,4 7 0,-1-2-2,3 0 2,0-2-2,-1-2 1,-1-4-1,1 1 1,-3-7 0,0-3-1,0-2 1,-1-2-1,-1-5 1,2-1-1,0-3-2,-6-20 0,9 30-6,-9-30-13,0 0-11,0 0-1,0 0 1</inkml:trace>
  <inkml:trace contextRef="#ctx0" brushRef="#br0" timeOffset="-16715.9561">-946 1594 1,'0'0'14,"-38"-10"13,15 4-12,23 6-5,-44 11-1,28 6-1,-12-3 0,12 13 0,-10-2-3,12 13-1,-1 3-1,9 9 0,2 0-2,8 7 0,2-2-1,7 0 1,4-1-1,5-4 0,0-9 0,5-7 1,4-6-1,2-6 0,1-10 0,2-6 1,1-8-1,-1-5 0,1-9 0,-1-4 0,-3-8 0,-3-6 0,-5-8 0,-6-2 0,-5-8 0,-9-3 0,-7-4 1,-9 2-1,-10 2 1,-4 5 0,-6 5-1,-1 9 0,-5 10-2,-5 0-7,14 18-22,-7 6-1,1 5-1,5 9 18</inkml:trace>
  <inkml:trace contextRef="#ctx0" brushRef="#br0" timeOffset="-15375.8794">-982 3121 1,'0'0'21,"0"0"6,-18-6-13,18 6-1,0 0-3,-17 24-2,17-24-1,-21 34-1,6-11-1,11 13-1,-6-2-1,8 9 0,-1 4-2,6 1 0,5-1 0,2-1 0,7-6 0,-2-2-1,8-5 1,0-6-1,2-10 1,2-3 0,0-7-1,3-5 1,1-7-1,4-6 1,-3-6-1,1-9 1,-3-3-2,-3-6 1,-2-4 0,-6-3 0,-5-2-1,-7-1 1,-9-4 0,-3 3 0,-9 1 1,-3 0-1,-6 0 0,-2 6 0,-4 3 1,1 5-2,-1 8-1,-6 2-3,14 25-16,-11-4-11,-1 9-1,-1 4-1</inkml:trace>
  <inkml:trace contextRef="#ctx0" brushRef="#br0" timeOffset="-15982.9142">-1614 3092 14,'0'0'30,"3"-15"-3,-3 15-12,0 0-4,-2 27-2,2-27-3,-5 45-1,-1-16-2,10 13 0,-2-3-1,3 6 0,1-3-1,2-3 1,0-3-2,-1-5 0,1-6 1,-4-3-2,3-3-1,-7-19-3,12 28-9,-12-28-18,-6 15-1,6-15-1,0 0 25</inkml:trace>
  <inkml:trace contextRef="#ctx0" brushRef="#br0" timeOffset="-14183.8112">-906 4601 1,'0'0'15,"-42"3"14,23 2 0,-4 9-17,-8-7-5,10 14-1,-9-6 0,7 14-1,-6-3-1,14 12 0,-5 0-1,11 7 0,3-2-2,10 5 0,4-1 0,7-1-1,6-2 1,6-8-1,5-7 1,7-7 0,1-9-1,2-10 1,2-12 0,0-4 0,0-13 0,0-7-1,-5-8 1,-5-6-1,-5-5 0,-6 1 0,-10-3 1,-7-1-1,-6 0 0,-13 3 0,-9 6 0,-6 4 1,-5 9-2,-5 4-1,1 14-5,-14-1-22,7 13-3,0 3-2,7 3 3</inkml:trace>
  <inkml:trace contextRef="#ctx0" brushRef="#br0" timeOffset="-14706.8412">-1712 4592 1,'0'0'18,"0"0"11,2-19-8,-2 19-10,0 0-1,0 0-2,0 0-1,4 31-1,-4-31 0,3 38-2,-1-14 0,8 11 0,-2-3-2,3 6 0,-3 2-1,1 1 0,3 1 0,-1-3-1,-1-2 0,-2-6-1,3 1-2,-11-11-2,17 8-6,-17-29-22,2 23 0,-2-23 0,0 0 17</inkml:trace>
  <inkml:trace contextRef="#ctx0" brushRef="#br1" timeOffset="212923.1785">1763-132 14,'0'0'19,"0"0"-3,0 0-3,0 0-4,0 0-2,26-10-2,-26 10-1,31-10-1,-12 4-1,6 3 0,0-2-1,4 1 0,-2 3-1,-2-1 0,-2 2 1,-6 0-1,2 0 0,-19 0 0,23 2 0,-23-2 0,0 0 0,0 0 0,0 0-1,0 0-3,0 0-8,11 20-16,-11-20 0,0 0 5</inkml:trace>
  <inkml:trace contextRef="#ctx0" brushRef="#br1" timeOffset="211176.0786">860-352 4,'0'0'13,"-1"-19"-2,1 19-2,0 0-2,0 0 0,-20-19-2,20 19 0,-17-9 0,17 9-2,-25-3 0,25 3-1,-30 0 0,30 0-1,-37 7 0,18 3 1,-4-2-1,4 10 1,-6-3 0,6 8 0,-4-4 0,8 8 0,-5-3 0,11 6-1,-3-6 1,8 5-1,1-3 1,5 0-1,1-4 0,7 1 0,0-4 0,1 0 0,4-4-1,4-3 1,-1-2-1,3-3 1,2-1-1,2-5 1,0-2 0,-2-3-1,1-1 1,1-2-1,2-3 1,-4-2-1,0-2 1,-2-2-1,-4-3 1,-1 2-1,-7-4 1,-1-1 0,-6-2 0,-2 0-1,-4-2 2,-2 0-2,-5 0 1,1 0 0,-5 2 0,0 2-1,-3 3 0,-1 0 0,-2 8 0,-2 3-2,2 11-3,-11 2-22,3 2-4,4 5 0,-4-6 8</inkml:trace>
  <inkml:trace contextRef="#ctx0" brushRef="#br1" timeOffset="215786.3423">2255-320 2,'0'0'1,"0"0"1,0 0 0,19 0 1,-19 0-1,0 0 1,0 0 0,17-3 0,-17 3-1,0 0 1,0 0-1,19-5 0,-19 5 0,0 0 0,20-11 1,-20 11 0,21-12 0,-21 12 0,27-15 0,-8 6-1,-2-3 0,4 4 0,-2-5 0,2 3-1,-4-2 0,1 5 0,-18 7 0,23-14 0,-23 14 0,0 0 0,17-10-1,-17 10 1,0 0 0,0 0 0,0 0 0,0 0 0,0 0-1,-2 19 1,2-19 0,0 0-1,-2 19 0,2-19 0,0 0 1,-2 17-1,2-17 1,0 0 0,-2 19 0,2-19 1,-4 17 0,4-17 0,-5 25 1,3-8-1,2-17 1,-10 33-1,3-16 0,1 5-1,-2-1 0,2 1 1,-1 1-2,1 1 1,-2-2-1,3-1 1,-1 0-1,2-4 0,-2 0 1,6-17-1,-9 24 0,9-24 0,-6 17 1,6-17-1,0 0 0,0 0 0,-8 16 1,8-16-1,0 0 0,0 0 0,0 0 0,0 0 0,0 0 0,0 0 0,0 0 0,0 0 0,0 0 0,0 0 0,0 0 0,0 0 0,0 0 0,0 0 0,0 0 0,0 0 1,0 0-1,0 0 0,0 0 0,0 0 1,0 0-1,-19 5 0,19-5 0,-21 0 0,21 0 0,-29 2 0,29-2 0,-27 2 0,27-2-1,-21 1 1,21-1 0,0 0-1,-17 2 1,17-2 0,0 0-1,0 0 1,0 0 0,0 0 0,0 0 0,0 0 0,0 0-1,0 0 1,17 7 0,-17-7 0,0 0 0,20 2 0,-20-2 0,21 0 0,-21 0 0,32-2 0,-13 0 0,6-1 0,-2 1 0,4 0 0,4-1 0,-3 3 0,1-4 0,-4 4 0,0-1 0,-4-1 1,-4 2-1,-17 0 0,21 0 1,-21 0 0,0 0 1,0 0-1,0 0 0,0 0 1,0 0-1,0 0-1,0 0 1,0 0-1,0 0 0,0 0 0,0 0 0,0 0-1,0 0 0,0 0-1,0 0-4,0 0-16,0 0-7,0 0-1,0 0 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1.4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1821 142 2,'0'0'7,"0"0"-1,0 0-1,0 0 0,0 0-2,0 0 0,0 0 0,0 0 0,0 0 0,0 0-1,0 0 0,0 0 1,0 0 0,0 0 0,0 0-1,-17 10 1,17-10-1,0 0 0,0 0 1,-2 16-1,2-16 0,0 0 1,4 17 0,-4-17-1,2 19 1,-2-19-1,2 22 1,-2-22-1,2 30-1,0-11 1,1 1-1,-1 3-1,4-1 1,0 3 0,0 2 0,-1-1 0,5 2 0,-4-2 0,1 3 1,-1-3-1,2 3 0,-3-1 0,-1-1 0,2 1-1,0 3 1,0-3-1,-1 3 1,3 3 0,-2 3-1,-1-3 1,1 2-2,-2-1 1,0 1-1,-2-3 2,2 1-2,-3-4 1,5-3-1,-2 3 1,2-1 1,-2 0-1,1 4 1,1 0-1,-2 2 1,-2 3-1,4 0 1,-4 1-1,1 3 1,-1-3-1,4 3 0,-4-4 1,4 1-1,-4-4 1,0 1 0,-2-3-1,1 0 1,-2 0 0,-1-1 0,-2 1-1,0 2 1,2 4 0,-2 3-2,0-2 2,1 3-1,-1-2 0,0 2 0,2 2 1,0 0-2,0-2 1,2 2 0,0 2 0,2-2 0,0 3 0,2 2 0,-2 0 0,2 0 0,-1 0 0,3 0 1,-4-1-1,0 1 0,0-2 0,2-1 1,-2-1-1,0-1 0,-1 0 1,1 2-2,2-3 2,-2 3-1,4-2 0,0 3 0,-3 2 1,3 0-2,0 0 1,-2 1 1,1-1-2,-1 1 2,0 1-1,-2 0 0,2-2 0,0-2 0,-2-1 0,3 0 1,-3-1-2,2-1 2,0-3-1,0 1 0,0-4 0,-2 3 1,1 1-1,1 0 1,0-1 0,2 1-1,-2-2 1,-1 2-1,-1-1 1,0 1-1,2 0 0,-4 0 1,0 2-1,2-4 0,-2 4 0,2 0 0,-2 4 0,2-1 1,0-3-2,2 0 2,-2-2-1,-1 2 0,1-2 0,2-3 1,-2-2-1,0-4 0,0 1 0,0-3 0,0 1 0,2-2 0,-2-1 1,3-3-1,-1-1 1,2 2-1,0-2 1,-1 0-1,1-6 0,-2 3 1,2-3-1,-3 3 0,-1 1 1,2-2-1,0 3 0,0-1 0,2 3 0,-3 3 1,3-3-1,2 3 0,0-3 0,-1 3 0,-1-3 0,2 3 0,-3-4 0,1-4 0,0 0 0,-2-1 1,-2-4-1,-2-17 0,3 25 0,-3-25 0,0 0 0,4 17 1,-4-17-1,0 0 0,0 0 0,0 0 0,0 0 0,4 21 0,-4-21 0,4 17 0,-4-17 0,4 24 0,-4-24 0,4 29 0,-4-13 0,2-1 0,-1 1 0,-1-16 0,0 26 0,0-26 1,2 22-1,-2-22 0,2 16 0,-2-16-1,0 0-1,0 0-4,0 0-24,0 0-3,6-28-1,-12-15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7:28.1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13 357 3,'0'0'17,"-13"-24"-3,13 24-1,-6-29-2,6 29-1,-2-35-1,12 20-2,-12-11 0,14 9-2,-9-7 0,9 3-2,-1-3 0,3 5 0,1-4-1,4 6 0,-2 0-1,3 7 0,-1 1 0,2 5 0,-4 8 0,4 10 1,-4 5-1,1 8 1,-5 4-1,4 9 0,-5 3 0,1 5 1,-7-5 0,2 1-2,-6-8 2,-1-4-2,-2-6 3,-1-3-3,2-23 3,-14 19-2,14-19 0,0 0 1,-25-4-2,25 4 2,-19-27-2,11 3 1,-1-6-2,5-3 2,2-6-1,2-6-1,8 0 2,-1 0-1,9 2 0,-1 4 0,6 4 0,2 4-1,4 7 1,-2 7-1,4 8 1,-3 6 0,3 10-1,0 6 1,-4 8 0,-2 7 0,-6 6 0,0 4 0,-5 2 0,-5 3 1,-1 2-1,-4-1 0,-4-2 1,0-4-1,-3-6 1,1-2-1,-2-6 1,0-3-1,6-21 1,-9 20-1,9-20 0,0 0 1,0 0-1,2-17 1,3-5-1,5-8 1,1-4-2,7-6 2,1-3-2,2-2 2,2 0-2,0 6 1,2 8 0,-2 5 0,0 9 0,-4 8 0,-2 9 0,-17 0 0,29 31 0,-18-5 0,-3 8 0,0 10 0,-1 4 1,-1 2-2,0-2 2,0 0-2,-3-6 2,3-4-2,2-4 0,-4-11-3,7-1-2,-11-22-7,21 14-20,-21-14-1,27-9 0,-27 9 10</inkml:trace>
  <inkml:trace contextRef="#ctx0" brushRef="#br0" timeOffset="908.0519">1220 359 12,'0'0'30,"0"-19"1,0 19-2,0 0-18,-25-5-4,20 20-2,-13 1-1,9 8-3,-7 0 2,9 7-2,-3-2 2,6 4-3,6-5 1,6-4-2,7-3 1,4-4 0,4-7 0,2-6 0,4-8 0,2-6-1,3-9 1,-3-5 1,-1-2-3,-1-7 3,-2 7-2,-6-1 1,-2 6-1,-7 4 2,-12 17-3,17-4 2,-17 4 1,13 28-2,-5-9 2,5 5-2,3-2 2,3 4-1,6-7 1,4-5-2,1-5 1,5-6 0,1-8 1,4-7 1,-1-11-3,-3-8 3,2-8-2,-1-8 1,-7-8-1,-1-5 1,-8-2-1,-4 0 0,-3 1 1,-5 10-1,-7 4 1,0 11-1,-2 10 0,-2 10 0,2 16 1,0 0 0,-17 31-1,11 2 1,1 7 0,5 6 0,-2 4-1,6 6 1,1-1-1,11-2 0,1-3 1,8-7-2,0-5 2,1-8-2,5-6 2,2-9-1,1-11 1,1-11 1,-1-11-3,3-7 2,-1-12-2,-4-6 1,-3-7-1,-6-7 1,-4-3-2,-3 0 1,-9 6 1,-1 6 0,-4 8 0,-2 9 0,0 12 0,0 19 0,0 0 1,-8 21-1,6 8 1,-1 9 0,1 7-1,4 5 1,-1 0 0,7 4-1,4-6 0,7-3 1,2-7 0,4-7-2,2-7 2,1-9-1,9-4-2,-9-20-2,13 9-10,-14-24-20,3-2 0,-11-12 0,-5-3 3</inkml:trace>
  <inkml:trace contextRef="#ctx0" brushRef="#br0" timeOffset="1093.0625">2498 40 24,'27'-22'30,"9"6"-1,12-5-1,8 1-30,11 8-6,-8 0-19,0 0-1,-1 5-1,-16 1 13</inkml:trace>
  <inkml:trace contextRef="#ctx0" brushRef="#br0" timeOffset="1316.0752">3124 186 40,'-19'21'34,"8"3"0,-7-4-2,11 8-29,-1 1-2,6 2 0,2-1-1,2-6-2,6 2-4,-8-26-20,5 29-6,-5-29-1,0 0 1</inkml:trace>
  <inkml:trace contextRef="#ctx0" brushRef="#br0" timeOffset="1480.0846">3226-183 28,'-16'-16'28,"16"16"-8,0 0-19,0 0-30,0 0-1,0 0 13</inkml:trace>
  <inkml:trace contextRef="#ctx0" brushRef="#br0" timeOffset="1992.1139">3509-243 22,'-21'34'32,"2"13"0,4 13 0,-14 9-26,21 26 0,-5 1-1,11 16-1,-2-3-1,8 6 0,-2-4-1,4 1-1,-1-12 1,1-11-2,-2-14 1,2-12 0,-6-16 0,-2-14 0,2-33 0,0 0 0,-23-7 0,11-26-1,1-15 1,3-11-2,2-10 1,5-7-1,4 0 1,7-1 1,9 3-3,4 7 2,10 11-1,1 10 1,6 11-1,1 9 1,-1 13-2,-4 11 1,-1 14 1,-10 7-2,-4 5 2,-10 4-1,-11 3 1,-9 1-1,-9 0 2,-8-5-2,-9-4 1,-5-8-3,5 7-6,-14-15-23,14-3-1,1-11-1,11-3 0</inkml:trace>
  <inkml:trace contextRef="#ctx0" brushRef="#br0" timeOffset="2684.1536">4055-235 23,'-17'-17'31,"17"17"1,-21 26-1,4-2-23,15 19 0,-8 4-4,10 13 1,-4-1-1,10 10 0,0-9-2,9 2-1,2-7 0,4-5 0,1-10-1,2-8 0,-1-9 0,0-16-1,0-7-1,-3-12 0,1-9-1,-4-10 0,2-3 1,-6-10-2,3 3 2,-7 5 0,-1 5 2,-4 7-1,-2 8 2,-2 16-1,0 0 0,0 0 1,-8 33-1,8-7 1,2 1-1,2 4 0,4-3 1,3 0-1,2-9 1,3-2 0,-16-17-1,34 14 1,-13-16-1,-3 0 0,-1-3 1,-17 5-1,23-5 1,-23 5 1,19 22 0,-15 9-1,-8 5 2,4 16-2,-8 5 2,6 9-3,-7 1 3,-3 2-3,-7-9 1,2-5 1,-6-8-1,-4-9 0,-4-11 0,-3-9-1,-4-8 0,-6-8-3,7 1-3,-15-18-17,18 11-12,-6-10-1,13 6-1</inkml:trace>
  <inkml:trace contextRef="#ctx0" brushRef="#br0" timeOffset="3636.2079">5634-338 1,'0'0'24,"0"0"5,0 0 1,-20 24-15,1-7-5,15 26-1,-15 4-3,14 23 1,-15 5-1,17 21 0,-9 4-2,12 14-2,-2 3 0,6 4-2,0-2 1,4-4-2,-1-8 2,1-16-2,-4-13 1,1-14 0,-5-18 1,0-13 0,-1-17 0,1-16 0,0 0 0,-25-33 0,13-3-1,1-14 1,1-9-1,0-10-1,5-3 1,3-4-1,8 2 1,3-2 1,5 7-2,9 7 1,5 8-1,3 6 2,7 7-3,1 6 3,3 8-2,2 8 0,0 10 0,-4 6 1,-2 8-1,-3 9 1,-6 10 0,-6 5-2,-10 6 3,-9 4-2,-10 1 2,-9 0-3,-14-3 3,-7-2-3,-5-6 0,-10-10-4,12 9-14,-11-20-13,8-1-1,0-10 0</inkml:trace>
  <inkml:trace contextRef="#ctx0" brushRef="#br0" timeOffset="4292.2454">6480 251 16,'0'0'31,"4"-17"-2,-23 12 1,-16 0-22,5 13-3,-14-1-1,5 9-1,-5 1 0,6 12 0,2 1 0,11 6-2,2 0 1,19 2-3,12 0 1,5-5-1,10-6 2,8-8-3,3-10 3,6-6-1,1-11 1,-3-8 2,-4-10-3,-5-8 2,-8-4-3,-9-2 3,-10-1-3,-12 1 2,-3 6-3,-8 3 1,1 10 0,-3 5-1,23 16 0,-28-15 0,28 15 0,0 0 0,21-5 1,4 0-1,9 3 1,6-5 0,6-2 1,0 1 0,2-4 0,-6 1 0,-3 3 0,-9-1 1,-7 4 0,-23 5 0,21 10 1,-19 7-1,-9 8 1,1 6 0,-6 5-1,5 7 1,1 0 0,4-2-3,4-3 2,4-5-2,5-9 2,5-5-3,3-14 3,0-6-2,6-6-2,-2-14 2,5 2-6,-16-19-11,9 5-14,-4-5 2,-1 6-2</inkml:trace>
  <inkml:trace contextRef="#ctx0" brushRef="#br0" timeOffset="4688.2682">6994 187 32,'0'0'29,"28"23"-5,-28-23-6,21 33-5,-21-16-4,12 17-2,-12-4 0,4 9-5,-8-6 2,2 2-3,-8-6 2,3-2-3,-3-6 3,10-21-4,-19 19 2,19-19 0,0 0 0,-19-15 1,17-6-3,2-5 3,4-5-3,3-5 2,7-4-3,1-1 3,6 3-3,2 0 0,4 10 1,2 4 0,3 10 0,-1 11 1,0 8 0,-4 11 0,-1 6 0,1 6 0,-8 8 1,0 2-2,-3-2 2,-3-2-3,-7-2 1,-6-12-7,11 6-18,-11-26-8,0 0 0,-38 4 1</inkml:trace>
  <inkml:trace contextRef="#ctx0" brushRef="#br0" timeOffset="5200.2974">7578-438 19,'0'0'32,"0"0"0,15 24 0,-26-2-24,9 27-2,-15 2-1,11 20 1,-13 3-2,9 9 0,-1-6-1,7 3-1,4-10-1,7-8 0,5-8-1,9-13 1,8-8-3,1-17 0,11-6-2,-9-19-4,18 1-25,-16-15-1,5-8 0,-16-12-1</inkml:trace>
  <inkml:trace contextRef="#ctx0" brushRef="#br0" timeOffset="5371.3072">7549-90 9,'6'-21'29,"21"6"0,15 1-1,6-2-20,9 8-18,5-3-16,-5-4-2,0 8-1,-14-5 20</inkml:trace>
  <inkml:trace contextRef="#ctx0" brushRef="#br0" timeOffset="6132.3508">8091 62 2,'-27'-4'29,"27"4"1,-17 16 0,21 10-16,-15-9-6,16 14-2,-9-4-2,14 8 0,2-6-2,5 1 1,-2-10-2,6-1 0,-4-7 0,4-5 0,1-9-1,1-1 1,-4-9-1,2-2 0,2-3-1,0-4 0,0 6 0,-2-1-1,2 6 1,-6 1 0,2 11 0,-19-2 0,33 19 1,-16-5 0,0 3 0,2-2 1,1-1 0,3-2 0,0-7 0,1-3 1,1-10-1,2-3 0,-4-9 1,0-3-2,-6-6 1,-5-6-1,-3-3 0,-9 0-1,-2 4 0,-7 1-1,3 9 0,-3 2-1,9 22 1,-10-16-1,10 16 1,0 0-1,29 21 1,-10-13 0,8 3 1,0-4 0,5-2 1,3-5 0,-3-2 1,1-1 0,-8-6 1,1 4 1,-8-5 0,1 8 1,-19 2 0,0 0 0,0 0-1,15 27 1,-21-4-2,4 8 0,-1 0-1,1 7 0,2-2-2,0-3 0,4 0-3,-8-16-5,17 2-23,-13-19-2,2 15 1,-2-15-1</inkml:trace>
  <inkml:trace contextRef="#ctx0" brushRef="#br0" timeOffset="6296.3602">9053-223 18,'-2'-27'28,"2"27"-3,0 0-4,0 0-32,0 0-14,0 0-3,23 24 1</inkml:trace>
  <inkml:trace contextRef="#ctx0" brushRef="#br0" timeOffset="7039.4026">9543-87 14,'0'0'30,"2"-15"0,-19 8 1,-14-3-22,4 15-3,-13-7-2,2 11-2,-4-2 1,7 8-2,1-1 1,11 8-1,9 2 0,13 6-1,16 3 0,10 1-1,9 2 1,8 2 0,2-2-1,4 2 1,-2-3 0,-4-1 0,-11-1 0,-6 0 1,-14-6 1,-9-3-3,-11-3 2,-12-5 0,-10-6 1,-9-3-1,-8-9 0,2-5 0,-2-5-2,6 0 3,6-2-3,7 1 1,8 2-1,21 11 0,0 0 0,0 0 1,0 0-1,40 12 0,-9 0 2,7 2-3,6-2 3,4 0-1,4-7 1,1-3-1,-1-4 1,2-8-1,-5-5-1,3-6 3,0-5-2,0-3 0,-6-9 0,-4-4 1,-8-4 0,-11 3 0,-6-4 0,-11 4-1,-14 3 0,-9 9 1,-10 7-1,-3 12 0,-5 12 0,-1 9 0,1 12 0,7 6 0,7 6 1,11 7-1,8 1 1,16 0 0,12-1-1,18-4 1,14-7-1,7-4 0,8-8 0,3-5 0,1-9 0,-8-4-2,-4-1-3,-28-14-24,-1 8-3,-36 8-3,6-24 1</inkml:trace>
  <inkml:trace contextRef="#ctx0" brushRef="#br0" timeOffset="31295.7901">-1730 2015 11,'0'-26'19,"0"26"-2,2-15-2,-2 15-3,0 0-3,0 0-1,0 0-1,0 0-2,0 0-1,0 0 0,-2 24 0,2 3 0,-7 6-1,5 15 1,-10 6-1,5 11 0,-5 4-1,4 12 1,-1-3-1,3 1 0,-2-5 0,7-7-1,-1-10 1,2-5-1,2-14 1,-2-9-1,0-8 0,0-21 0,1 22 0,-1-22 0,0 0 0,0 0 0,0 0 0,0 0 0,-9-19-2,9 19 0,0 0-2,-19-22-4,19 22-9,0 0-18,0 0-2,-21 7 1,21-7 11</inkml:trace>
  <inkml:trace contextRef="#ctx0" brushRef="#br0" timeOffset="32371.8515">-343 2044 1,'0'0'8,"0"0"18,-6-17-7,6 17-6,0 0-2,-17 26-2,-10-12 0,12 20-1,-19-1-1,5 20-1,-15-3-1,5 18-2,-8-8 0,3 9-1,-2-5 1,3-2-2,-3-7 2,6-5-2,4-10 0,3-4 0,6-7-1,4-8-1,10-1-3,-8-9-3,23 11-12,-2-22-13,-10 19-1,10-19 0</inkml:trace>
  <inkml:trace contextRef="#ctx0" brushRef="#br0" timeOffset="31946.8273">-960 2053 1,'0'0'24,"0"0"-2,-17-7-5,17 7-4,0 0-3,0 0-1,0 0-2,19 19-1,-19-19-1,23 38-1,-9-12 0,11 15 0,-2 0-1,9 13-1,-1-2 0,5 3 0,2-2-2,1-1 1,-1-2 1,0-4-1,1-2 1,-3-8-1,-3-5 1,-3-4-2,-7-4 2,-2-4-3,-1-5-1,-20-14-1,21 19-3,-21-19-8,0 0-20,0 0 1,-18-9 0,18 9 14</inkml:trace>
  <inkml:trace contextRef="#ctx0" brushRef="#br0" timeOffset="33175.8975">276 1974 5,'2'-16'26,"-2"16"-7,0 0-2,0 0-4,0 0-1,0 0-2,0 0-2,9 24-2,-20 0 0,13 19-1,-14 2-1,10 16-1,-9 1-1,3 8 0,-1-1-2,3-3 2,0-4-2,2-7 1,2-8 0,2-6 0,2-10 0,2-7-1,2-5 0,-6-19-4,17 26-2,-17-26-21,0 0-7,23-9-1,-23 9 1</inkml:trace>
  <inkml:trace contextRef="#ctx0" brushRef="#br0" timeOffset="33671.9259">1034 1999 1,'0'0'24,"-9"-17"4,9 17-8,-27 5-8,-7 2-2,9 21-3,-17 1-1,7 18 0,-7-3-2,7 17 1,1-4-3,9 10 0,6-7-1,11 1 0,8-4 1,10-6-2,7-8 2,10-6-1,4-12 1,7-4-2,0-14 1,10-7 0,0-14-1,6-6 1,-7-12-2,-1-2 2,-3-9-2,-9-5 1,-9-4 0,-12 0 0,-11-1 0,-13-1-1,-10 6 0,-14-2-4,8 22-9,-15-4-18,4 8-1,-2 5 0,5 8 15</inkml:trace>
  <inkml:trace contextRef="#ctx0" brushRef="#br0" timeOffset="35000.0018">2299 2351 1,'-21'-5'25,"21"5"-6,0 0-2,0 0-4,0 0-2,0 0-2,0 0-1,17-5-1,8 10-1,0-9-1,17 10-1,6-10-1,13 6 0,2-6-2,10 1 1,-2 0-2,-2-3 1,-6 1-1,-5 0 1,-14 2-1,-10-3 0,-9 6-2,-25 0-1,17-1-3,-17 1-7,0 0-16,-36-5-3,15 5 1,-6-4 12</inkml:trace>
  <inkml:trace contextRef="#ctx0" brushRef="#br0" timeOffset="35332.0208">2672 2020 1,'0'0'24,"0"0"6,0 0-9,0 0-4,0 28-5,2 10-4,-15-6-1,11 22 0,-10-4-3,8 14-1,-5-6-1,5 3 0,0-10-2,2-4 1,0-2-3,-5-16-5,18 4-23,-13-14-3,2-19 1,0 0-2</inkml:trace>
  <inkml:trace contextRef="#ctx0" brushRef="#br0" timeOffset="35948.0562">3728 2053 2,'0'0'26,"-19"-11"1,1-2-10,18 13-4,-25-5-3,25 5-2,-34 5 0,20 10-1,-14-3-2,9 18 0,-12 1-3,8 10 1,-4 6-1,6 6-1,2 0 0,7 3 0,7-5-1,7-1 1,5-5-1,11-5 1,3-7 0,9-8 1,7-7-1,7-10 0,7-8 0,7-7 0,1-8 0,3-9-2,-3-7 2,-4-6-2,-5-6 2,-9-3-2,-15-4 2,-8-4-1,-15-4 0,-12-1 0,-12 4 0,-10 2 0,-5 8 0,-8 3-1,1 15-2,-6-1-4,20 26-19,-13-3-7,13 10-1,0 1 0</inkml:trace>
  <inkml:trace contextRef="#ctx0" brushRef="#br0" timeOffset="36626.0948">4475 2008 8,'0'0'29,"25"-9"1,-25 9-11,25 16-4,-25-16-3,38 45-3,-21-14-1,23 19-2,-7 1-2,11 10-1,2 1-1,4 0-1,-2-5 0,3-4 0,-1-8-1,-4-5 2,-6-9-3,-7-11 0,-4 1-2,-29-21-10,30 5-19,-30-5-1,-4-20 1,-9-3-2</inkml:trace>
  <inkml:trace contextRef="#ctx0" brushRef="#br0" timeOffset="36901.1106">5028 2096 14,'-32'0'29,"9"12"0,6 16-14,-28-9-3,15 25-3,-20-9-2,12 17-2,-12-8-1,8 10-1,-2-4-2,2-4-2,11 4-5,-9-15-16,19-1-8,-2-11-1,15-4 0</inkml:trace>
  <inkml:trace contextRef="#ctx0" brushRef="#br0" timeOffset="37423.1405">5308 2115 1,'0'0'23,"27"-21"4,-12 6-11,12 13-2,-10-12-4,18 18-2,-14-10-1,13 19-1,-5-8-2,2 15-1,-5 1 0,-3 10-1,-7 4-2,-9 9 2,-10 3-2,-11 5 1,-13-2 0,-3 1 0,-12-6 0,1 0-1,-5-5 1,8-6 0,5-8 1,10-5-1,23-21 0,-13 26 0,13-26-1,36 3 2,-1-10-2,11-3 0,9-2-2,9-2 1,1 2 1,-4-4-3,2 13-5,-19-7-23,2 6 0,-11-3-1,-12 2 2</inkml:trace>
  <inkml:trace contextRef="#ctx0" brushRef="#br0" timeOffset="37952.1707">6210 2044 6,'-15'-17'28,"15"17"0,-15-16-9,15 16-6,-18 6-4,18-6-3,-26 24 0,12 0-1,-7 0-1,6 14-1,-4-2 0,5 11-1,3-2-1,7 5 0,4-6-1,7-1 1,9-3-1,3-4 1,6-6-1,6-6 1,1-7 0,8-7-1,2-6 1,4-8 0,0-6 0,0-9 0,0-9 0,0-6-1,-7-9 1,-5-7 0,-11-5-1,-6-7 1,-13 0-1,-8 0 0,-13 5 1,-10 5-1,-7 7 0,-6 9-1,-5 12 0,-8 5-3,13 21-9,-12-4-19,10 10-1,-2-2 0,7 6 4</inkml:trace>
  <inkml:trace contextRef="#ctx0" brushRef="#br0" timeOffset="38852.2222">7086 2255 12,'-21'3'26,"21"-3"-6,0 0-5,0 0-3,0 0-2,-6 16 0,6-16-3,0 0 0,21 15-1,2-5-1,0-6-1,13 1-1,3-5-1,10 0 0,7-5-1,3 0 0,1-2 0,-3 2-1,-5-2 0,-8 2 0,-6 3 0,-13-3-1,-6 6-2,-19-1-2,0 0-4,0 0-9,0 0-14,-21 0 0,21 0 0</inkml:trace>
  <inkml:trace contextRef="#ctx0" brushRef="#br0" timeOffset="39336.2498">7942 1861 7,'0'0'27,"9"-15"-3,-9 15-5,0 0-4,0 0-2,0 0-2,10 21-3,-10-21-2,-4 48-1,-3-12-1,7 18 0,-6-1-1,6 13-1,-2-4-1,4 1 0,0-6 0,0-5-1,1-12 0,1-6 1,0-6-1,-2-9-1,2-2-1,-4-17-3,6 22-8,-6-22-20,0 0 0,0 0-1,0 0 4</inkml:trace>
  <inkml:trace contextRef="#ctx0" brushRef="#br0" timeOffset="40228.3009">9082 1832 1,'0'0'26,"0"0"1,0 0-9,0 0-3,-23 2-3,23-2-2,-25 21-1,11 4-1,-20-2-1,5 18-1,-17 2-1,6 12-2,-14 4 0,6 7-1,-5-1-1,3-1 0,2-5-1,4-8 0,10-6-2,3-14-1,16 0-4,-10-22-12,25-9-14,0 0-1,0 0 0,30-12 13</inkml:trace>
  <inkml:trace contextRef="#ctx0" brushRef="#br0" timeOffset="39835.2785">8534 1889 8,'0'0'30,"-4"-17"-1,4 17 2,0 0-19,0 0-2,23 10-3,-23-10-1,36 35-1,-13-9 0,18 13-1,-1 4-1,8 7-1,3-1-1,1 2 0,2-4-1,-4-6 1,-6-8-1,-6-5-1,-4-8-1,-11-8-1,0 4-3,-23-16-10,19 0-17,-19 0-1,0 0 1,2-23 7</inkml:trace>
  <inkml:trace contextRef="#ctx0" brushRef="#br0" timeOffset="40895.339">9340 1887 1,'0'0'9,"0"0"16,0-17 1,10 2-14,20 11-2,-7-10-2,21 11 0,-9-9 0,17 12-2,-12-5 0,10 13-2,-12 6-2,-2 12 0,-9 8-1,-10 13 0,-15 6 0,-7 8 0,-13 1-1,-7 2 1,-9-8 0,0-4 0,-5-10 0,9-6-1,3-12 1,6-5-1,21-19 1,-19 21 0,19-21-1,19 6 1,6-4-1,9-2 1,8-2 0,4 1-1,6-3 1,3-1-1,1 3 0,-8-5-2,0 9-4,-21-14-13,1 9-13,-9-6 0,-1 0-1</inkml:trace>
  <inkml:trace contextRef="#ctx0" brushRef="#br0" timeOffset="41384.367">10382 1918 1,'0'0'16,"-23"-7"12,23 7-1,-38 9-15,26 15-1,-14-5-4,6 19 1,-12-2-2,13 16-1,-8-4-1,12 9-1,1-2 0,12 1-2,2-10 0,12-5 1,3-8-2,10-9 1,6-8 0,5-8 0,4-9 0,6-6 0,2-10 0,4-9 0,-2-10-1,-1-8 1,-4-11 0,-7-5-1,-9-7 1,-8-1-1,-16 1 1,-7 3-1,-11 9 1,-10 9-1,-6 11 0,-5 8-1,-3 13-1,-8 4-4,16 20-18,-13-5-8,7 9-2,-1-2 0</inkml:trace>
  <inkml:trace contextRef="#ctx0" brushRef="#br0" timeOffset="44140.5246">1781 3992 1,'0'0'22,"0"0"8,-21 4 0,21-4-18,0 0-2,-17-5-2,17 5-1,0 0-1,17 10-1,-17-10-1,33 3 0,-6-1-1,11 2 0,2-4-1,8 1-1,6-1-1,0 0-1,1 2-1,-7-4-2,2 11-6,-23-13-15,5 13-8,-13-5 1,-19-4-1</inkml:trace>
  <inkml:trace contextRef="#ctx0" brushRef="#br0" timeOffset="44398.5394">1820 4342 7,'-10'21'27,"-1"-6"1,11-15-12,11 33-6,-11-33-2,25 30-1,-4-24-1,14 5-1,-1-11-2,12-2-1,4-3-4,2-12-4,15 8-10,-8-10-14,-5-2 0,-4-1-1</inkml:trace>
  <inkml:trace contextRef="#ctx0" brushRef="#br0" timeOffset="45195.585">3306 4092 7,'0'0'29,"0"0"-1,-19-5-5,19 5-9,0 0-3,17 7-2,-17-7-2,23-2-1,-5-3-1,12 7 0,3-9-2,11 4 0,2-4-2,4 0 0,-6-2 0,0 2-1,-6 2-1,-9-2-1,0 7-3,-29 0-11,21-5-17,-21 5 0,0 0-2,0 0 8</inkml:trace>
  <inkml:trace contextRef="#ctx0" brushRef="#br0" timeOffset="46247.6452">4412 3866 2,'-22'4'29,"22"-4"2,0 0-2,-23-16-14,23 16-6,16-15-3,7 5-2,-2-9-2,11-4 0,5-4-1,3-4 0,2-4-1,0-1 0,-7 0 1,-6 1-1,-6 4 1,-8 5 0,-7 4 1,-8 22 0,0-21-1,0 21 1,-22 14 0,9 8 0,-2 6-1,3 12 0,-1 8 1,5 9-1,2 5 1,4 7-1,6 5 0,2-2-1,2-1 1,-1 0 0,-1-6-1,0-6 0,-6-7-1,-2-9 1,-6-7 0,-5-5-1,-4-4 1,-6-8-1,-6-3 0,-6-4 0,1-2 1,-4-1-1,3-2 0,1-4 1,5 1 0,4-2-1,8-2 1,17 0 0,-19 0 0,19 0 0,0 0 0,0 0 0,28-11 0,-5 8 0,6-2 1,4-1 0,5-1 0,4 1-1,2-1 1,4 2 0,0-2-1,0 3 0,-2-1 1,-2 2-1,-4 1 0,-5 0 0,-7 0 1,-3 4-1,-8-2 0,-17 0-1,22 2 0,-22-2-1,0 0-2,0 0-4,21 8-18,-21-8-7,0 0 0,0 0 0</inkml:trace>
  <inkml:trace contextRef="#ctx0" brushRef="#br0" timeOffset="46932.6843">5781 3722 1,'-6'-18'25,"-3"-1"4,1 4 0,8 15-13,-19-24-7,19 24-3,-17-14 0,17 14-1,-35-2-1,18 9-1,-10 2-1,0 8 1,-5 7 0,1 11-1,-3 4 1,5 15-1,2 6 1,10 9-2,2 5 1,11 5-1,8-3 0,7 0-1,10-7 0,8-9 1,7-10-1,8-8 0,6-16 1,4-11-1,1-10 1,5-10 0,-1-10-1,0-9 1,-3-13 0,-4-7-1,-10-8 1,-6-7-1,-9-8 0,-4-4 0,-13-1 0,-10-1 1,-12 1-2,-11 7 1,-6 3-1,-7 6 0,-6 13 1,-6 5-1,0 14-1,-4 3-3,16 28-13,-12-5-15,12 12-1,-3 1-1,7 6 3</inkml:trace>
  <inkml:trace contextRef="#ctx0" brushRef="#br0" timeOffset="50243.8738">2291 1253 9,'17'-17'17,"-17"17"-1,0 0-2,2-28-1,-2 28-1,-2-22-2,2 22-1,-7-26-2,7 26-2,-16-29 0,16 29-1,-23-30-1,23 30-1,-30-22-1,12 17 0,-5 3-1,2 5 0,-4 8 0,1 6-1,-3 5 0,-2 8 1,8 4-1,-2 2 1,11 2-1,7 0 0,7-3 1,5-3 0,11-6-1,6-3 1,5-10 0,4-2 0,-3-9-1,3-6 1,-1-5 1,1-3-2,-2-5 1,-6-4 0,0 1 1,-6-3-1,-2 1 0,-6 1 0,-3 2 1,-4 4-1,-4 15 0,2-24 0,-2 24 0,0 0-1,0 0 1,0 0 0,0 0-1,2 17 1,3-2-1,1 4 2,4 4-2,3-1 2,1 1-1,1-3 0,4-2 0,4-5 1,2-4-1,2-6 1,2-6 0,3-6 0,1-4 0,3-6 1,-3-6-1,-1 3 1,-5-6 0,2 3-1,-8 0 1,-2 5-1,-6 4 0,-13 16 0,18-7-1,-18 7 1,5 25-1,-3 0 0,-2 3 0,2 5 1,-2 1-1,2-1 0,2-4 0,-2-5 1,0-6-1,-2-18 1,4 19-1,-4-19 1,0 0 0,11-23-1,-3 4 1,1-3-1,3-6 0,3 1 0,4-1 0,0 2 0,3 5 0,1 4 0,-1 7-1,0 6 1,-1 11-1,-4 4 1,2 8 0,-4 5 0,3 3-1,-1 1 1,0 1-1,0-5-1,1 4-1,-18-28-5,40 31-21,-23-26-3,2-5 0,-2-5-2</inkml:trace>
  <inkml:trace contextRef="#ctx0" brushRef="#br0" timeOffset="50955.9146">3789 1306 1,'0'0'12,"4"-19"15,-4 19 2,-16-31-16,16 31-2,-23-24-4,23 24-1,-42-20-1,19 16-1,-11 1-1,1 8 0,-3 0-2,1 11 0,1 1-1,3 5 0,5 4-1,4 0 1,11 1 0,5-1 0,8 0 0,6-5 0,9-6-1,4-3 2,6-6-1,4-6 0,-1-6 0,3-6-1,-1-5 1,-1-5 0,-2-6 0,-4-6 0,-2-4 1,-6-7-2,-6-2 2,-5-4-1,-4-3 1,-2 2-1,-10 4 1,5 5 0,-7 9-1,5 6 1,-3 7 0,10 21-1,0 0 1,-17 16 1,15 11-1,0 11 1,0 7-1,6 10 1,-2 2 0,9 4 0,3-4-1,7-2 0,4-9 0,5-4 0,1-11-1,5-9 0,3-6-1,-1-11-1,6-2-6,-17-15-22,11 0-2,-5-10-2,-1-6 1</inkml:trace>
  <inkml:trace contextRef="#ctx0" brushRef="#br0" timeOffset="52720.0155">5607 1341 1,'-4'-21'24,"4"21"4,-17-29-11,17 29-3,-25-24-4,25 24-2,-35-23-1,18 18-2,-15-3 0,3 9-1,-8-1-2,-1 11 0,-4 1-1,0 8 0,0 3-1,3 4 1,7 1 0,7 1 0,10 2-1,9-3 1,8-2-1,11-7 1,4-2 0,10-8 0,2-8-1,2-2 0,3-12 0,-1 0-1,-1-11 1,1 1-1,-4-4 1,-5 2-1,-1 1 1,-5 4 0,-3 2-1,-15 18 1,21-22 0,-21 22 0,0 0 0,13 17 0,-9 2 0,2 2 1,2 3-1,7 2 1,4 3 0,8 0 1,4-6-2,5-8 2,4-6-1,6-4-1,0-8 0,6-2 0,-4-8 1,0-6-2,0-1 1,-4-3-1,2 1 1,-6-4 0,-4-1 0,-3-1 0,-8 0 0,-6 1 0,-10 3 0,-7 3 0,-9 4 0,7 17 0,-39-19 0,13 17 0,-7 7 0,-1 4 0,-1 5-1,4 5 1,5 3-1,1 0 1,6 4 0,7 0 0,6 0-1,8 0 1,4 0 0,4-7 0,5-2 0,-15-17 0,36 17 0,-17-17 0,1-7 0,-3-5-1,0-10 1,-2-6 0,-1-8 0,-5-5 0,1-9 1,-6-6-2,0-4 2,-3 0-1,-2 3 0,-1 3 1,-4 8-1,2 8 1,0 10-1,-1 8 0,5 20 0,0 0 1,0 0-1,0 0 0,-12 31 1,12 1-1,2 10 1,2 10 0,-2 3-1,5 5 1,5 0-1,3-1 1,4-6-1,4-6 0,2-9 0,2-7 1,6-9-1,-1-6 1,1-7-1,1-8 0,-1-4 0,-1-6 0,1-3 0,-1-5 0,1-4 0,-6-1 0,-2-4 0,-4 0 0,-4 0 0,-5-1 0,-7 1 1,-3 2-1,-9 5 0,-5 1-1,-5 6 1,-4 4 0,-2 4-1,-4 6 1,0 7-1,-2 4 1,4 8-1,2 3 1,6 6-1,4-1 1,7 2-1,4-2 1,8-3-1,3-4 0,9-4 1,-1-10-1,8-4 1,-2-8-1,4-9 1,-2-6 0,-2-7 0,-2-9-1,-2-6 2,-4-7-1,-3-6 0,-5-6 0,-3-1 1,-2 3-1,-2 3 1,0 5 0,-2 10-1,2 11 1,-4 11-1,4 18 1,0 0 0,-4 42 0,6-1-1,2 11 2,2 5-2,5 8 1,3 1 0,3-1 0,6-6-1,2-9 1,0-10-1,2-9-1,3-7-2,-12-21-13,10 4-17,-9-14-2,1-3 0,-11-11 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29.8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 61 15,'0'0'16,"-4"-16"-3,4 16-2,0-15-1,0 15-2,2-16 0,-2 16-2,0 0-1,4-15-1,-4 15-1,0 0 0,0 0-1,0 0 0,0 0 1,0 0-1,7 17 0,-7-17 0,2 19 1,-2-19-1,4 28 0,-4-28 0,2 31-1,0-14 0,4 2 1,-2 2-1,1 3 0,-1 0 0,2 2 0,-2 3 0,0 2 0,-2 4 0,-2 3 0,-2 3 0,2 2 0,-4 0 0,2 5 0,-2-1-1,2 3 1,0-4 0,2 1 0,-2-4-1,2 0 1,2-1-1,0-4 0,0-2 1,0-2 0,0 2-1,0 1 2,-2-1-1,0 0 0,-2 0 0,2 2 0,0 0-1,0 3 1,-2-1-1,6 1 1,-2 1-1,2 1 0,-3 3 0,5-1 1,-4 4-1,2-3 0,-2 1 0,2-2 1,-2 1-1,1 1 1,-1-4-1,0 2 0,0-2 0,4 5 0,-4-3 1,2 0-1,0-1 1,-1-1 0,1-1 0,0 1-1,-2-3 1,-2-2 0,4-1 0,-4 1-1,0 0 0,0 2 1,0 0-2,-2-1 2,2 3-1,0 1 0,0 0 0,0 2 0,0-2 0,0-2 1,0 4-1,0-4 0,-2-1 0,2 0 0,0-6 0,-2 2 1,2-1 0,0-2-1,0 3 1,0 0-2,0-2 3,2 1-2,-2 1 1,0 0-2,2-1 1,0 1 0,-2-5 0,2 4 0,2-3 0,-4 3 1,1-2-1,1 1 0,0-3 0,-2 2 0,2 1 0,-4 1 1,2-1-2,0 2 2,2 1-1,-2 1 0,0 1 0,-4-1 0,4-3 0,4 1 1,-4-3-1,0-2 0,0 0 0,-2-4 0,2 1 1,2-1-1,0 1 0,-6 0 0,6-1 1,-4 2-1,4 1 1,0-3-1,0 1 0,-2 0 1,0-3-1,2-2 1,-4-3-1,4-1 1,-6 0-1,8-3 0,-6-1 0,4 1 0,-2-16 0,2 28 0,-2-28 0,4 27 0,-4-27 1,0 26-1,0-26 0,2 28 0,-4-13 0,4 2 0,-2 2 0,1 2 1,1 1-1,0 6 0,0 0 0,-2 1 0,2 2 1,0 3-1,-2-3 0,0 2 1,-2-2-1,2-2 0,-2 1 0,2-4 0,-2-2 1,0-2-1,0 1 0,1-1 0,-1-1 0,0-1 1,4 1-1,-4 0 0,2 1 0,-2 1-1,6-3 2,-8 3-2,4 1 1,0-2 0,-4-3 1,4 2-1,-4-4 0,4-17 1,-4 28-1,4-28 1,0 17-1,0-17 0,0 0 0,2 17 0,-2-17 0,0 0 0,0 0 0,0 21 0,0-21 0,2 19 0,-2-19 0,0 22 0,0-22 0,4 23 0,-4-23 0,2 17 1,-2-17-1,0 0 0,0 0 0,0 0-1,0 0-3,-2-21-14,6 4-18,-14-26-1,8-7-1,-13-28-1</inkml:trace>
  <inkml:trace contextRef="#ctx0" brushRef="#br0" timeOffset="3276.1873">135 16 1,'0'-21'7,"0"21"15,0 0-8,10-18-3,-10 18-2,0 0-1,9-18 0,-9 18-2,2-19 1,-2 19-2,-2-15-1,2 15-1,0 0-1,-13-23 0,13 23-1,0 0-1,0 0 0,0 0 0,0 0 0,0 0 0,0 0 1,0 0-1,0 0 2,0 0-1,0 0 1,32 7 0,-7-5 0,8-4-1,7 2 1,8-3-1,8 1-1,5-3 1,8 0-1,4 0 0,5 1 0,1-1 0,1 2 0,2-1 0,1 2 0,-1 1 0,2 1 0,1-2 1,-3 2-1,4 0 0,1 0 0,1 0 0,-2-2 0,4 2 0,0 0 0,-4 0 0,4 2 0,0-2 0,4 0 1,2 0-1,5 0 0,-1-4 0,1 3 0,3-4-2,-4-1 2,-3 1-1,-5 0 1,-4 0-2,-2 1 2,-5 1-2,-3 0 3,1 1-1,1 0 0,1 4 0,3-2 1,-1 0-1,1 2 0,-2-2 1,2 0-1,-3 0 0,-4-2 0,-3 0 0,-1 0 1,-2 1-1,-4-1 0,0 0 0,-2 0 0,0 1 0,0-1 0,1 2 0,-3-2 1,4 2-1,0 0 0,2 0 0,0 0 0,0 2 0,-2 0 0,-2-1 0,-4 1 0,-3 2 1,-3-1-1,1 1 1,-3 1-1,-3 0 1,2 0-1,-4 0 1,-2-1-1,0 1 1,-4-2-1,-4 1 0,-3-1 0,-3 1 0,-3-3 0,0 3 0,-6-1 0,0 1 0,-4-3 0,0 1 0,0 2 0,-2-3 0,3 1 0,1 0 0,2-1 0,5 3 0,1-2 0,4-1 0,-1 1 0,5-2 0,-3 2 0,-1-2-1,-1 0 1,-1 0 0,-2 0 0,-3 0 0,-1 0 0,-2 0 0,-4 0 0,1 0 0,-20 0-1,24 0 1,-24 0 0,20 0 0,-20 0 0,0 0 0,21 0 0,-21 0 0,19 0 0,-19 0 0,25 0 0,-25 0 0,30 0 0,-30 0 0,29-2 0,-29 2 0,25-2 0,-25 2 0,17-1 0,-17 1 0,0 0 0,0 0 0,18-2 0,-18 2 0,0 0 0,0 0 0,0 0 0,0 0 0,0 0 1,0 0-1,0 0 0,0 0 0,0 0 1,0 0-1,0 0 0,0 0 1,3 17-2,-3-17 2,0 29-1,0-11 0,-2 4 0,2 4 0,0 5 0,-1-3 1,2 6 0,-2 1 0,2 1 0,-2 2 0,2 3 0,-2 0-1,1 3 1,-2 2 0,0 2 0,-2 1 0,2 1 0,-2 1-1,0-1 2,0 4-2,3-1 1,-3-3 0,2 2 0,0-4 0,4 4-1,-2-2 1,0-2 0,2-1-1,-2-2 1,0 1 0,2 2-1,-2-1 0,2 1 1,-4 2-1,2 5 1,-2 2 0,2 4-1,-2 1 1,2 0-1,0 2 1,0 1 0,0-1-1,2 0 1,-2-4 0,0-1 0,0-6 0,-2 2 0,0-1 1,-2-1-2,0-1 2,0 0-2,-1 1 1,1 2 0,-4 2-1,4 0 0,0 0 0,1-2 1,-1 2-1,4 0 0,-2-2 0,4-2 1,0-1-1,0-4 0,1 1 1,1-3-1,0-1 1,0-2-1,0-2 1,0 1 0,-2-6 0,-1 2-1,1-2 0,0 0 0,-2-3 1,2 0-1,-2 3 0,2-1 0,-2 1 0,2 2 0,0 1 0,0 3 0,0-1 0,0 4 0,-2-2 0,0 2 0,0-2 0,0 0 0,-2 0 0,2-3 0,-2-1 0,2-4 0,0-1 1,2-1-2,-2 0 2,0 1-2,0-1 2,2 2-1,0 1 1,0-2 0,-2 1-1,1 3 1,1-2-2,-2-2 2,2-1-1,-2 0 1,0-4-1,2 4 0,-2-5 0,2-4 0,-2 0 0,2-2 0,0-1 0,0 1 0,0-1 1,0-2-1,0 0 0,0 3 0,-1-4 0,1 1 0,0-2 0,-2 2 0,2 1 0,-2 1 0,2 5 0,-2 0 0,0 1 0,0 3 1,0 1-1,2-4 0,-2-1 0,0-3 0,0-4 0,0-2 0,0-17 1,2 22-1,-2-22 0,0 0 0,0 19 0,0-19 1,0 0-1,0 0 0,0 0 0,2 17 0,-2-17 0,0 0 0,0 18 0,0-18 0,0 0 0,2 22 0,-2-22 0,0 0 0,0 21 0,0-21 0,0 0 0,0 21-1,0-21 1,2 15 0,-2-15 1,2 17-2,-2-17 2,0 16-1,0-16 1,0 0 0,0 0 0,0 0-3,2 15-2,-16-34-16,14 19-16,-17-32-1,5 6-1,-13-17-1</inkml:trace>
  <inkml:trace contextRef="#ctx0" brushRef="#br0" timeOffset="5469.3129">118 5581 4,'0'0'22,"0"0"1,19 9-10,-19-9-2,19 3-1,-19-3 0,27-5-2,-27 5 0,33-10-1,-33 10-1,36-17-1,-19 3 0,14 9-2,-8-8 0,9 8-1,-3-3 0,8 3-1,-3 1 0,6 4 0,2 0 0,4 2-1,4-2 1,6 3-1,1-3 0,6 4 0,2-4 0,4 0 0,4 0 0,2 0 0,7 0 0,3 1 0,3-2 1,4 1-1,2-4 1,-1 3-1,3-3 0,2-1 1,-4 0-1,0 0 0,-1-2 0,3 1 0,2 0 0,2-1 0,-3-2 0,-1 0-1,0 3 1,-4-3 1,-4 0-1,-4 2 1,-2 1-2,-3 0 2,-2 1-2,-1 2 3,1-2-3,1 3 1,1-3 0,3 3 0,1-3 0,-1 1 0,4 1 0,-1-2 1,-3 1-1,0 3 0,-3-1 0,-3 0 0,-3 2 1,-2 2-1,-4 0 0,-2 1 0,-2 2 0,3 0 1,-1 2-1,-2-2 0,2 2 0,2 0 0,0-2 1,2 1-1,-2-3 0,0 0 0,-2-1 1,-3-2-1,-5-2 0,-3 2 0,-6-3 0,-4 1 1,-6 1-1,-2-1 0,-5 0 0,4 2 1,-5 0-1,1 2 1,1 0-1,-1-1 1,2 1-1,-1 1 1,3 1-1,-3-2 1,1-1-1,1-1 0,-1 2 0,1-2 0,1 0 1,1-2-1,-3 2 0,-1 0 0,1 0 0,1 0 0,1 2 1,-3-2-1,3 2 0,-3-1 0,1 1 0,-2 0 0,-3 0 1,1-1-1,-4-1 0,0 2 0,-4-2 0,2 2 0,-4-2 0,2 0 1,-2 2-1,-1-2 0,-1 0 0,0 1 0,0-1 0,1 0 0,-1 0 1,0 0-1,0 0 0,0 0 1,-17 0 0,25 0 0,-25 0 0,0 0 0,20-1 0,-20 1 0,0 0 0,0 0 0,0 0 0,0 0-1,0 0 0,0 0 0,0 0 0,0 0 0,0 0 0,0 0 0,0 0 0,19-6 0,-19 6 0,0 0 0,17-8 0,-17 8 0,17-9 0,-17 9 0,0 0 0,25-10 0,-25 10 0,17-9 0,-17 9 0,0 0 1,18-10-1,-18 10 0,0 0 0,0 0 0,0 0 0,17-9 0,-17 9 0,0 0 1,0 0-1,0 0-1,0 0-1,0 0-4,25-5-24,-25 5-5,0 0 0,-37-17-2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38.4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17-8 2,'0'0'3,"0"0"0,0 0 0,0 0 1,0 0 0,0 0 0,0 0 1,0 0 0,0 0-1,0 0 0,0 0 0,0 0-1,0 0 0,0 0 1,0 0 0,0 0-1,0 0 2,0 0-1,0 0 2,-2-16-3,2 16 2,0 0-2,0 0 1,0 0-1,0 0 1,0 0-2,0 0 1,0 0 0,0 0-1,0 0 0,0 0 0,0 0-1,0 0 0,0 0 0,0 0 0,0 0-1,0 0 0,-2 17 1,2-17-1,-4 19 3,4-19-1,-3 26 1,3-10-1,-2 3 2,2 3-2,-4 0 1,4 3-2,-2-3 0,4 2-1,-2 0 1,0 2-1,0-3 0,2 1 1,-2 2-1,2 1 1,0 2-1,-1 1 1,-1 1 0,2 0-1,0 3 1,2 1-1,-2 1 1,2 4-1,-4-1 1,2 4 0,0 1-1,0 0 1,0-1-1,-1 4 1,-1-6-1,2 2 1,0-1-1,2-3 0,-2 1 1,2 0-1,0 3 1,0 0 0,-1 0 0,1 0 0,0-1-1,0 1 1,0-4-1,-1 3 1,-1-6-1,2 4 1,-2-1-1,0 6 0,-2 2 0,2 3 1,-2 0-1,2 1 0,-4 3 1,2-4-1,0 0 0,0-4 0,2-1 0,-2 0 0,2 0 1,-2 1-1,2-1 1,0 0-1,0 0 1,1 0-1,-1-1 1,2 3-1,0-4-1,2 0 2,1 0-2,-1 0 1,2-3 0,-2 1 0,1 2 0,-1-3 0,0 1 0,-2 1 0,-3-1 0,1 1 0,0 1 0,0-2 1,0-1-1,0-1 0,0 1 0,0-4 0,0 0 1,0-1-1,2-1 1,-1 4 0,1 2 0,0 0-2,0 1 2,0 2-1,-1 0 0,1 5-1,0-1 1,0 0 0,0-3 0,-2 1 0,2 2 0,-3-1 0,1-1 0,0-2 0,-2-1 0,0 1 0,0 0 0,0-2 1,0 1-2,0-4 2,-2 1-1,2-1-1,-2 0 2,2-2-2,-1-1 2,1-1-2,0 1 2,0-3-1,0-1 0,0 0 0,1-1 0,1-3 1,0 1-1,0-2 0,-2-2 0,2 2 0,0 0 0,-2-2 0,2 2 0,-2 0 0,0-1 0,0 0 0,0-1 0,0-4 1,-2-1-1,2 2 0,-2-2 0,2 2 0,-2-1 0,2 3 0,-2 1 0,2 3 0,0 4 0,2-1 0,-2 1 0,2-2 0,0-1 0,0-2 0,0-4 0,0-3 0,0-4 0,-2-15 0,2 23 0,-2-23 0,0 0 1,2 17-1,-2-17 0,0 0 0,0 0 0,0 0 0,0 0 0,0 0 1,1 21-1,-1-21 0,0 15 0,0-15 0,0 21 0,0-21 0,0 22 0,0-22 0,0 25 0,0-25 0,0 22 0,0-22-1,2 22 1,-2-22-1,2 23 2,-2-23-2,2 22 2,-2-22-2,2 21 2,-2-21-1,0 19 1,0-19 0,-2 15-1,2-15 0,0 0 0,-2 18 1,2-18-1,0 0 1,0 0-2,0 0 0,0 0-1,0 0-6,6-16-26,-16-13-1,9-6-1,-15-23-1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0.4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35 39 18,'0'0'11,"0"0"-1,0 0-1,0 0-3,0 0 1,-17-19-2,17 19 1,0 0-3,0 0 2,-4-21-2,4 21 2,0 0-1,0 0 0,0 0 0,0 0-1,0 0 0,0 0-1,0 0 0,-12 28 1,10-13 1,2 8-1,-2 3 0,4 5-1,-2-2 2,0 7-2,-2-3 1,4 5-1,-2-2-1,0 4 0,-2-4 1,2 5-1,0 2 0,2 4 1,-2 3-2,2 5 1,0 2 0,2 2 0,0-1-1,2 3 1,-6-5-1,5 1 1,-5-1 0,4-3-1,-2-1 1,2 1 0,2-1 0,-1 0 0,1-1 0,0 4-1,3 1 0,-3 1 1,0-1-1,0 6 0,-3 1 0,1 4 1,0 0-2,0 2 2,0 0-1,0-2 0,1-1 0,-1-3 0,2-2 1,2-1-1,-1-5 1,1 0-1,-2-3 1,1-2-1,1 0 1,-2-2-1,0 1 0,-1-1 0,-1-3 0,0 3 1,0 2-1,0 4 0,-1-1 0,1 2 1,0 0-1,0 0 0,0 4 0,0-2 1,-1 0 0,3 0 0,0 0 0,0 0-1,1-2 2,-1 0-2,2 0 1,-3-3-1,1 1 0,2-1 0,-4-2 0,1 2 0,-1 1 0,0-1 1,0-2-2,0-2 2,0-1-1,-1-1 0,-1-3 0,2-3 0,-2-2 0,0 0 0,0-2 0,0-2 0,0 1 0,0-1 0,-2 4 1,2 0-2,-2 0 2,0 0 0,-2-2-1,0 2 0,0-2 1,0 1-1,0-6 1,0-2-1,-2 0 0,0 1 0,3-1 1,-3-3-1,2-2 0,0 5 0,-2 4 0,2 0 0,0 1 0,2 1 1,-2-1-1,2 6 0,-2-1 0,2-4 0,0-1 1,0-4-1,0-3 0,0-3 0,0-3 1,0-4-1,0-1 0,0-16 0,2 21 0,-2-21 0,2 17 0,-2-17 0,0 15 0,0-15 0,4 19 0,-4-19 1,2 23-1,-2-23 0,4 24 0,-4-24 0,2 24 0,-2-24 0,2 17 0,-2-17-1,0 0 1,2 16-1,-2-16 1,0 0 0,0 0 0,0 0 1,0 0-2,0 0 0,0 0-2,-4-26-7,4 26-24,13-45-2,-7 7-1,-8-27-1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2.6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 35 5,'0'0'13,"0"0"-1,-15-19-2,15 19 0,0 0-1,0 0 0,2-19-1,-2 19-2,0 0 1,0 0 0,0 0-1,0 0-1,0 0 0,0 0-2,0 0 0,0 0 0,0 0-2,0 0 1,0 0 0,0 0-1,-4 28 1,4-7-1,-4 1 1,4 7 0,-2 1-1,2 8 1,-4-1-1,6 10 1,-4-2-1,4 7 1,-4-1 0,4 6-1,-2 2 1,2 3-1,-4 2 0,4-1 0,-2-1 0,0 2 0,0 0 0,2 0-1,2 1 1,-2 3 0,0-6 0,0 1-1,-1-2 1,1-1 0,0-1 0,0-1 0,-4-2-1,0 2 1,2 2-1,0 4 1,-2 0-1,2 3 0,0 1 1,0 0-1,0 0 0,2 1 0,0-4 1,0 1-1,0-3 1,2 1-1,-2 0 1,0 2-1,2-4 1,-2 0-1,1 1 0,1 1 1,-2-2-1,0 0 0,0-3 0,0 0 1,0-1-1,-2-4 0,0-4 0,-2-2 1,2-2 0,-2 1-1,0-2 1,0-4-1,0 2 1,2 0-1,0 1 1,2-1-1,-2 1 0,4 1 0,-2 2 0,0 1 1,2 0-1,-1 4 0,1 0 0,0 0 1,-2-1-1,0-1 0,0-1 0,0-3 1,-2-3-1,2-3 0,0-1 0,-2 1 0,2-4 0,-1-1 0,-1-1 1,2 1-2,-2 1 2,2-3-1,0-1 1,0 1-1,-2-5 1,2 1-1,2-1 0,-2-4 1,0-2-1,0 4 0,1-3 0,-1 1 1,0 0-1,2 2 0,-2 0 0,2-2 0,0 2 0,-2-1 1,1 3-1,1 1 0,0 2 0,0 0 0,0 2 0,-2 0 0,0-2 0,1 0 1,-3-2-1,2-3 0,0-2 0,0-1 0,-2-3 0,2 1 0,0-2 1,0-4-1,-2 1 0,0-16 0,4 22 0,-4-22 1,4 19-1,-4-19 0,3 16 0,-3-16 0,2 15 0,-2-15 0,0 0 0,6 23 0,-6-23 0,0 0 0,4 20 0,-4-20 0,4 16 0,-4-16 0,4 19 0,-4-19 0,3 21 1,-3-21-2,4 20 1,-4-20 0,4 18 1,-4-18-2,4 17 2,-4-17 0,4 17-1,-4-17 1,4 24 0,-3-7 0,1-1-1,2-1 1,-2 1-1,0 0 1,-2-16-1,4 25 1,-4-25-1,0 0 0,6 19 0,-6-19 1,0 0-1,0 0 0,0 0 1,0 0-2,0 0 1,0 0-2,0 0-4,-14-38-16,18 21-16,-14-17 0,7-4-2,-15-24-1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5.2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153 189 7,'0'0'14,"-20"-9"-4,20 9-1,0 0-3,-26-10-1,26 10-1,0 0 0,-23-6-1,23 6 0,-22 0 1,22 0 0,-21 0 0,21 0 1,-17 2 0,17-2 0,0 0-1,-25-2 0,25 2 0,0 0-1,0 0-1,0 0 1,0 0-1,0 0 0,0 0 1,23-1-1,-23 1 1,31-4-1,-6 6 0,2-5-1,5 3 0,6-4 0,8 4 0,2-2-1,6 1 1,0 1 0,1 0-1,-3 0 1,3 3 0,-5-1-1,-2 1 1,-2-1-1,0 1 1,0-1-1,4 0 1,-4-4-1,4 2 1,-1-2-1,1 1 0,4-3 0,0 3 1,-3-3-1,1 2 0,5 1 0,-1 1 0,3-2 0,1 2 0,-1 2 0,0-2 0,3 0 0,-1 0 0,-3 0 1,1-2-1,2 0 0,1-1 0,1-1 1,2 1-1,0-1 0,4 3 0,0-5 0,4 5 1,-2-3-1,1 1 0,3-2 0,0 1 0,1 1 0,1-2 0,0 1 0,-5-1 0,3 2 1,0-3-1,-2 3 0,-1-2 0,-1 1 0,2 3 0,4-5 0,-1 6 1,7-3-1,1 1 0,2 1 0,2-1 0,0 0 0,1 0 0,-5 1 0,0-1 1,-2-2-1,-5 3 0,-4-3 0,0 3 0,-2-3 1,-1 2-1,-1-1 0,-2 1 0,-1-1 0,-1 1 1,4-1-1,-2 1 0,-2 0 0,-2 0 0,-2 1 0,1-1 0,-5 0 0,-3 1 0,-4-1 0,-4 2 0,-2 0 0,0 0 0,-4 0 0,-4 2 0,1-2 0,-1 1 0,-1 1 1,-1 0-1,-3-1 0,-1 3 0,3-2 0,-1 1 0,5 2 0,3 0 0,0 4 0,0 0 0,1-2 0,-3-2 0,4 3 0,-2-1 0,-1-2 0,-3-1 0,0-2 0,1-6 0,1 4 0,-1-2 0,-5-1 0,1-1 1,-3 1-1,-1 0 0,-2-1 0,-4 2 0,-4 1 0,-2-1 1,-17 2-1,23 0 0,-23 0 0,0 0-1,0 0 1,18 7 0,-18-7 0,0 0 0,0 0 0,21-2 0,-21 2 0,25-3 1,-8-2-1,4 3 0,0 0 1,8 0-1,-1 1 0,-3-1 1,-2-2-1,-2 4 1,-21 0 0,29-1 0,-29 1 0,0 0 1,0 0-2,0 0 0,0 0-4,0 0-8,0 0-21,-17 3-1,17-3-1,-25 2-1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7.43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0 205 3,'0'0'20,"24"-3"-3,-24 3-5,0 0-4,23-2 1,-23 2-2,23-2 0,-23 2-1,25-5 0,-25 5-2,27-5 0,-27 5 0,25-5-1,-25 5 0,0 0-1,19-11 1,-19 11-1,0 0 0,0 0 0,0 0-1,0 0 1,0 0 0,0 0-1,0 0 1,0 0-1,0 0 0,19-14 0,-19 14 0,0 0 1,23-1-1,-3 1 0,1-2 0,9 4 0,5-4 1,7 0-1,4-1 0,6-1-1,5-1 1,4 0-1,3-2 0,3 0 0,2 0 0,3 2 0,3 0 0,2 2 0,-1-1 0,5 1 0,1 1 0,0-2 1,3 3-1,-3-3 0,2 1 0,6-1 0,-3-1 0,3 0 0,0 0 0,5 0 0,3 0 0,6-1 0,7 1 0,0 0 0,0 2 1,0-1-1,-2 1 0,0-1 0,-3 3 1,-7-1-1,-1 0 0,-2 0 1,0 1-1,1-1 0,-1-2 1,0 3-1,-2-3 0,-2 3 0,-4-3 0,-6 2 0,-1 1 0,-5 1 0,-3-2 0,-2 2 1,-4 2-1,2-1 0,-2 1 0,-2 2 0,-4-4 0,3 1 0,-1-1 0,-4 0 0,1 0 0,-5-1 1,-1-1-1,-3 0 0,-1 0 0,-4 2 0,-6-1 1,1-1-1,-1 2 0,0 0 0,0 0 0,8 0 0,0 2 0,4-2 0,0 1 1,1 3-1,-1-4 0,0 2 0,-4-1 1,-6-1-1,-2 0 0,-4 0 1,-3 0-1,-3 0 0,-3-1 0,-2-1 0,-6 0 1,-1 2-1,-18 0 0,23-2 1,-23 2-1,17-3 0,-17 3 0,21 0 1,-21 0-1,34-2 0,-9 4 0,4-2 0,2 2 0,3 1 0,3 1 0,-3-1 0,0 0 0,-1 1 0,-2-1 1,-4 1-1,-4-1 0,-4-1 0,0 0 0,-19-2 0,29 1 0,-29-1 0,23 0 0,-23 0 1,0 0-1,19 2 0,-19-2 0,0 0 0,0 0 1,0 0-1,0 0 0,0 0 0,19 2 0,-19-2 0,0 0 1,19 0-1,-19 0 0,0 0 1,21 0-1,-21 0 0,0 0 1,21 0-1,-21 0 0,0 0 0,17-2 1,-17 2-1,0 0 0,0 0 0,18-2 0,-18 2 1,0 0-1,0 0 0,0 0 0,0 0 1,0 0-2,0 0-2,21 2-5,-21-2-23,0 0-3,-23 0-1,23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39:41.7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1D2EE4-B905-4127-BECC-51E6FD5D8F53}" emma:medium="tactile" emma:mode="ink">
          <msink:context xmlns:msink="http://schemas.microsoft.com/ink/2010/main" type="inkDrawing" rotatedBoundingBox="12062,8779 12194,13983 11735,13994 11603,8791" semanticType="verticalRange" shapeName="Other">
            <msink:sourceLink direction="with" ref="{6712B120-09FF-4758-8C3A-984FC19050C0}"/>
          </msink:context>
        </emma:interpretation>
      </emma:emma>
    </inkml:annotationXML>
    <inkml:trace contextRef="#ctx0" brushRef="#br0">180 5022 5,'0'0'8,"0"0"-3,0 0-1,0 0 0,0 0-2,0 0 0,-2 19-1,2-19 1,0 0 1,0 0 0,4 17 0,-4-17 0,0 0 0,0 0 0,7 18 0,-7-18 1,0 0 0,0 0 0,0 0 1,0 0 0,0 0 1,0 0-1,0 0 1,0 0-2,0 0 0,0 0-1,0 0 1,0 0-1,0 0-1,0 0 1,0 0-1,0 0 1,0 0-1,0 0 0,0 0 0,0 0-1,0 0 1,0 0 0,0 0-1,0 0 1,0 0-1,0 0 0,0 0 0,0 0 0,0 0 0,0 0-1,0 0 1,-9-28-1,7 12 1,0-9-1,2-5 0,-2-7 0,0-4 0,0-6 0,0-5-1,0-4 1,0-2 1,0-4-1,-2-1 0,-1-1 0,-1-3 1,2-2-1,0 2 0,0-6 0,0 0-1,-1-1 1,3-3-1,0 4 1,2-2-1,0 4 1,-2 0-1,0-1 1,2 3 1,-2 1-2,2 1 2,-2 0-1,0 1 1,0 1-1,-2-2 1,2 3-2,0-3 1,-3 2 0,3-4-1,0 0 1,-2 1 0,0 1-1,4 2 1,-2-1 0,0 5-1,0-1 1,2 0 0,0 3 1,-2-3 0,2-1-1,-2-1 1,2 2-1,-3-1 1,3-1 0,-4 5-1,2-1 0,0 0 0,0-2-1,2 3 1,-2-3 0,0 2-1,0 1 1,2 1 0,0 0 0,2 5-1,-2 1 1,0 2 1,0-1-1,-2 3 0,-4 3 0,4 0 1,-5 0-1,1-1 1,-2-1-1,2 2 0,-3-2 0,5 1 0,0-1 0,0 0 0,0 1 0,2 1 0,0 2 0,2 0-1,0 4 1,-3 1 0,6 5 0,-3-1 0,2 4 0,0 2 0,0 2 1,0 2-1,-2 1 0,2 5 0,-2-1 1,0 2-1,0 0 0,0 17 1,0-24-1,0 24 0,0-17 0,0 17 1,0 0-1,0 0 0,0-17 0,0 17 0,0 0 1,0 0-1,0 0 0,0 0 0,0 0 0,0 0 0,0 0 0,0 0 0,0 0 0,0-18 0,0 18 0,0 0 0,0-19 0,0 19 1,0 0-1,0-17 0,0 17 1,0 0-1,0 0-1,0 0 0,0 0-2,0 0-3,6 34-5,-14-17-14,10 14-6,-6 5-1,4 11 1</inkml:trace>
    <inkml:trace contextRef="#ctx0" brushRef="#br0" timeOffset="786.045">-67 590 5,'0'0'17,"-10"-18"-5,10 18-3,0 0-1,0 0 1,0-23 0,0 23 0,0 0-1,4-20 0,-8 1-1,4 19-1,0-43-2,4 15-1,-4-11 0,6-4-2,-3-8 1,3-1-2,2-4 0,0 2 0,5 2 1,-3 3-1,5 8 0,-5 4 1,0 7-1,-1 6 1,-1 7 0,-8 17 0,8-21 1,-8 21 1,0 0-2,0 0 1,0 0 0,0 0 0,0 0-1,0 0-1,0 0 1,0 0-1,0 0 0,0 0 0,0 0-1,0 0 1,0 0 0,0 0-1,0 0 1,19 24 0,-19-24 0,21 36 0,-7-12 0,7 10 1,2-1 0,6 10 0,-2 0-1,4 4 2,-2-2-2,0 0 2,-4-4-2,-2-6 1,-4-1 0,-5-10-2,-1-1-2,-13-23-6,0 0-21,0 0-1,0 0-1,-23-13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9.7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121 225 26,'0'0'17,"0"0"-1,0 0-2,0-19-2,0 19-2,0 0-2,0 0-3,-19-10-1,19 10-1,0 0-1,-23-7 0,23 7 0,0 0 0,-23-9 0,23 9 0,0 0 0,-19-1 0,19 1 0,0 0 0,-19-5 0,19 5 0,0 0 0,0 0-1,-18 0 1,18 0-1,0 0 1,0 0-1,0 0 0,0 0 0,0 0 0,0 0-1,0 0 1,0 0-1,18 0 0,-1 1 0,4-1 1,10 0-1,7 2 0,6-2 0,8-2 1,7 2-1,0-1 1,5-1-1,-1-2 1,2 1-1,-2-2 0,0 1 0,-1-3 0,-3 2 0,2 0 0,1-2-1,1 2 1,-2 0 0,2 0 0,4 1 0,4 2 0,2 1 1,2 1-1,1 0 0,1 1 0,5-1 0,3 0-1,-1 0 1,4-1 0,4-1 0,2-1 0,0-3-1,2 1 1,-1-2 0,1-1 0,-4-1 1,-2 2-1,-8 2 0,-3 0 0,-2 1 1,-7 1-1,-1 1 0,-2 2 0,-1 2 0,-1 0 0,0-2 1,4 0-1,0 0 0,0 0 0,3 0 0,3-2 0,2 2 0,-2-2 0,1 2 0,-3 0 0,2 0 0,-6 2 0,0 0 0,-4 1 0,-2-1 0,0 1 0,0 1 0,1 1 0,-1-2 0,4 4 0,-4-2 0,4 1 0,2 0 0,2 1 0,0 0 0,-2 2 0,-2-2 0,-4-2 1,0 0-1,-5 0 0,-7-1 0,-3-4 0,-4 1 0,-3-2 0,-3-1 0,-2-1 1,1-1 0,-5 1-1,-1-1 1,0-1-1,-3 3 1,-1-3-1,-4 2 0,0-1 0,-2 3 0,0-1 0,-2-2 0,2 1 0,-1 1 1,1-1-1,2-1 0,3 1 0,1-1 0,4 1 0,0 0 0,-1-1 0,3 1 0,-3-1 1,1 2-1,-4-3 0,0 2 0,-6 1 0,2-1 1,-4-3-1,0 3 1,0 0-1,0-1 0,-1 2 1,-1-1-1,2 0 0,-2-1 1,-17 4-1,31-3 0,-31 3 0,25-6 0,-25 6 0,19-1 0,-19 1 0,0 0 0,25-2 0,-25 2 0,25-3 0,-8 1 1,2 2-2,0-2 2,2 2-1,0-2 0,1 2 0,-3-1-1,0 1 2,-19 0-1,30 0 0,-30 0 0,25-2 0,-25 2 0,21-2 0,-21 2 0,20 0 0,-20 0 0,0 0 0,23 0 0,-23 0 0,0 0 0,0 0 0,19-1 1,-19 1-1,0 0 1,0 0-1,0 0 1,0 0 0,0 0 0,0 0 0,0 0-1,0 0 1,0 0 0,0 0-2,0 0-1,21 6-10,-21-6-21,0 0-2,0 0-1,0 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9:09.25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16 53 12,'0'0'18,"-17"-5"-2,17 5-1,0 0-2,0 0-1,0 0-1,0 0-2,0-19-1,0 19-1,0 0-1,0 0 0,0 0-3,17 5 1,-17-5-1,21 9-1,-21-9 0,35 7 0,-12-7-1,3 0 0,1-4 0,4 1 0,-1-4 0,-1 2 0,-2-2-1,-2 0 1,-6 2-1,-2 1 1,-17 4 0,21-1-1,-21 1 1,0 0-1,0 0 0,0 0 1,0 0-1,0 0 0,0 0 0,0 0 0,0 0-1,0 0-1,20-4-2,-20 4-4,21 4-15,-21-4-11,25-9 0,-25 9 0</inkml:trace>
  <inkml:trace contextRef="#ctx0" brushRef="#br0" timeOffset="2231.1277">700-362 20,'0'0'18,"0"0"-2,-6-17-2,6 17-2,0 0-1,0 0-2,0 0 0,0 0-2,0 0-1,0 0-1,-6 15 0,6-15-1,-9 24-1,5-1 0,-6 1-1,5 7 0,-5 5 0,2 7 0,1-5-1,1 5 1,0-2-2,4-1 1,-2-2 0,3-3 0,1-8-1,0-4 0,1-3 1,-1-3-1,0-17 0,0 19 0,0-19 0,0 0 0,0 0-1,0 0-1,6 16-2,-6-16-2,0 0-6,0 0-20,0 0-1,0 0-1,17-5 2</inkml:trace>
  <inkml:trace contextRef="#ctx0" brushRef="#br0" timeOffset="3531.2019">1148-400 1,'-4'-21'20,"4"21"0,0 0-6,-11-24-1,11 24-2,0 0-2,0 0-2,-17-10-1,17 10-1,0 0 0,-23 12-1,23-12-1,-23 24 0,23-24 0,-27 36-1,9-15 1,5 10 0,-2-2-1,7 7 0,-1 1 0,3 4-1,4-1 0,2 3 0,4 0 0,3-2-1,5 0 1,3-3-1,-1-3 0,3-6 1,-2-5-1,0-3 0,-15-21 0,29 22 1,-29-22 0,27-5-1,-27 5 1,29-27-1,-12 4 1,-2-4 0,1-10-1,-1 0 0,-4-7 1,1-2-1,-4-2 0,-3 1 1,-3-1-1,-2 1 0,-2-1 1,-3 3-1,-3 4 1,-2 3-1,1 7 0,-1 3 0,1 8 0,1 1-1,8 19-1,0 0-2,0 0-19,-23 13-10,15 6-1,-3-1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33.1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CBAEAA-733E-43D8-A4D3-98756DB495F8}" emma:medium="tactile" emma:mode="ink">
          <msink:context xmlns:msink="http://schemas.microsoft.com/ink/2010/main" type="inkDrawing" rotatedBoundingBox="2655,7186 10333,7142 10342,8687 2663,8731" semanticType="enclosure" shapeName="Other">
            <msink:sourceLink direction="with" ref="{FC865F04-10DC-447A-8AD3-CCA777C178DB}"/>
          </msink:context>
        </emma:interpretation>
      </emma:emma>
    </inkml:annotationXML>
    <inkml:trace contextRef="#ctx0" brushRef="#br0">193 4629 6,'0'0'10,"0"0"-2,0 0 0,0 0-1,0 0-2,0 0-1,0 0 0,17-1 0,-17 1 0,0 0 1,0 0-1,0 0 0,0 0 0,17-2 0,-17 2 0,0 0-1,0 0 0,0 0 0,0 0-1,0 0 0,0 0-1,0 0 0,0 0-1,0 0 1,0 0-1,0 0 0,-17 5 0,17-5 0,0 0 0,-21 3 0,21-3 0,-17 4 0,17-4 0,0 0 1,-21 3-1,21-3-1,0 0 1,0 0 0,0 0 0,0 0 0,0 0-1,17 9 1,-17-9 0,38 5 0,-9-1 0,8 1 0,3-2 0,8 2 0,3 1 0,1-3 0,11 0 0,1 1-1,3-2 2,-2-1-2,0 1 1,0-4 0,2 2 0,-2 0 0,-5-1 0,1-1 0,0 0 0,2-1 0,1-1 0,1 3 0,-4-3 1,4 2-2,4-1 2,0 1-1,-2-1 0,-2 1 0,6-1 0,-2-1 0,0 1 0,-2-1 0,-2 1 0,-2 1 0,-5-1 0,-1 3 0,-5-2 0,0 2 0,-2 3 0,-1-3 0,1 2 1,-2-2-1,0 2 0,2-2 0,0 2 1,1-2-1,3-2 0,0 2 0,3 0 0,-1 0 0,7-4 0,0 4 0,0-1 0,-2 2 0,1-2 0,-7 2 0,3-1 0,-5 2 0,-1-2 0,-2 2 0,0 0 1,0-1-1,-3-1 1,5-1-1,-4-1 0,2 2 0,-2 2 1,3-4-1,-3 2 0,4-2 0,0 0 0,0 1 0,5 1 0,-1-2 0,-3 0 0,-1 0 0,-2 2 0,1-1 0,-5 1 0,0 0 1,-7 0-1,-1 1 0,-4-1 1,1 2 0,-6-4 0,1 2 0,-5 0-1,2 0 1,2-3 0,-2 1 0,1-1 0,5-1-1,3-1 1,6 3 0,2-3 0,10 4 0,0-3 0,9 2-1,4 1 1,2 1 0,0-2-1,0 4 1,-2-2-1,-2 0 1,-4 0 0,1 0-1,-7-2 1,-3 2 0,-8 0 0,-2 0 0,-9-2-1,-1 2 1,-9 0-1,-4 0 1,-19 0-1,29 0 0,-29 0 0,25 2 0,-25-2 0,27 2 0,-10-1 0,0 1 0,4 0 0,-1-2 0,1 2 0,0-1 0,-2-1-1,2 2 1,-2-2 0,0 2 0,0-1 0,1 1 0,1 2 1,0-3-1,0 3 0,0-1 0,-2 2 0,2-1 0,-2-2 0,-2 1 0,4-3 0,1 4 0,1-4 0,0 3 0,0-3 0,0 2 0,1-2 0,-3 3 1,1-3-1,-1 2 0,-4-2 0,0 2 0,0-1 0,1-1 0,-18 0 0,34 4 0,-15-1 0,0-3 0,2 2 0,-1-2 0,1 3 0,0-4 0,-2 2 0,-2-1 0,-17 0 0,31 0 1,-31 0-1,25 2 0,-25-2 0,23 2 0,-23-2 0,23 0 0,-23 0 0,26-2 0,-26 2 0,25-3 0,-25 3 0,25 0 0,-25 0 1,23-2-1,-23 2 1,19 0-1,-19 0 1,18 0 0,-18 0 0,0 0 0,19-7-1,-19 7 1,0 0-1,0 0 1,21-5-1,-21 5 0,19-2 0,-19 2 0,25 2 0,-25-2 1,25-2-1,-25 2 0,23-2 1,-23 2 0,19-1 0,-19 1 0,0 0 0,19-4 0,-19 4 0,0 0 1,0 0-2,0 0 1,0 0 0,0 0 1,0 0-1,0 0 0,0 0 0,0 0-1,0 0 1,15-15 0,-15 15-1,0 0 0,0 0 0,0 0 0,0 0 0,0 0 1,0 0-1,0 0 0,12-16 0,-12 16 1,0 0-1,0 0 0,0 0 0,0 0 0,17-14 0,-17 14 0,0 0 0,0 0 0,17-6 0,-17 6 0,0 0 0,20-6 0,-20 6 0,0 0 0,17-5 0,-17 5 0,0 0 0,0 0 0,0 0 0,0 0 0,0 0 0,0 0 1,0 0-1,0 0 0,0 0 1,0 0-1,0 0 0,0 0-2,0 0-1,0 0-4,6 16-15,-27-6-13,1 2-2,-10 0 0</inkml:trace>
    <inkml:trace contextRef="#ctx0" brushRef="#br0" timeOffset="-2992.1711">0 3171 19,'0'0'13,"19"5"-3,-19-5 0,27 5-3,-10-5-1,13 7-2,-3-5-1,8 6-1,3-6 1,8 3-1,0-3 1,8 0-2,1-2 1,5 1 0,8-2-1,5 1 1,2-4-2,2 4 1,-1-3 0,3 3-1,-5-2 0,1 2 0,-4 0 0,-4-2 0,-2 2 0,0 2 0,-1 0 0,-1 0 0,2-2 0,0 1-1,-2-1 2,4 0-1,4 0 0,2 0 0,0-1 0,1 1 0,1 0 0,2 0 0,-4 0 0,-4 0 0,-2-2 1,0 2-1,-4 0 0,0 0 0,-2-2 1,4 2-1,1 0 0,3 2 0,0 0 1,-1-1-1,9 3 0,-4-3 0,4 3 0,-1-1 0,-3 1 0,-2-1 0,-2 2 0,-2-1 0,-2-1 1,0 1-1,-4-1 0,-1 1 0,-1-1 0,0 1 0,3-3 0,1 3 0,-2 1 0,1-2 0,5 2 0,0-1 0,2-1 0,-2-1 0,-2 0 0,-2-2 1,-2-2-1,-3 2 0,-5-3 0,1 3 1,0-4 0,1 4 0,-1-3 0,1 3 1,-3-2 0,4 2 0,-5-3 0,7 3 1,-8-4 0,5 2-1,-3-1 0,4 3 0,-1-3 0,3 1-1,-3-3 1,1 3-1,-3-3 0,-3 1-1,-2-1 1,-2 2 0,-6-2-1,-2 1 1,-3 1-1,-4-1 0,-3 1 0,1 1 0,-2-1 1,-2 1-1,0 0 0,0 0 0,-1 1 0,5-1 0,-2 0 0,0 0 0,2 2-1,-3-1 1,1 1 0,0 0 0,-2 0 0,2 0 0,-2 1 0,0-1 0,1 0 0,1 0 0,0 0 0,-2 2 0,0-2 0,0 0 1,0 0-2,-2 0 2,2 0-1,-1 2-1,3-2 2,0 2-1,2-2 0,0 1 0,-1-1 0,3 2 0,0-2 0,1 2 0,-3 0 0,3-1 0,-1 1 0,2 0 0,-3-1 0,3 1 0,-3 0 0,-1 0 1,0-2-1,0 1 0,-2-1 1,-1 0-1,-1 0 1,0 0 0,-2-1-1,-4 1 1,-1-2 0,-1 2-1,-17 0 1,27-2-1,-27 2 1,21 0-1,-21 0 1,21 0-1,-21 0 1,23-2 0,-23 2 0,27-1 0,-27 1 0,26-2 0,-26 2 0,23-2 0,-23 2 0,21-3 0,-21 3-1,18-4 1,-18 4 0,0 0-1,21-3 0,-21 3 1,0 0-1,17-2 1,-17 2-1,0 0-1,0 0-2,0 0-5,0 0-17,-27 16-10,4-9-2,-13-7 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3.4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4D64F7-3B31-4260-8B90-D6CB1C5528E1}" emma:medium="tactile" emma:mode="ink">
          <msink:context xmlns:msink="http://schemas.microsoft.com/ink/2010/main" type="inkDrawing" rotatedBoundingBox="6309,4190 6880,10111 6703,10128 6132,4207" shapeName="Other"/>
        </emma:interpretation>
      </emma:emma>
    </inkml:annotationXML>
    <inkml:trace contextRef="#ctx0" brushRef="#br0">6 15 16,'0'0'13,"0"0"-2,0 0-2,-7-16-4,7 16-1,0 0-1,0 0-2,0 0 0,0 0-1,0 16 1,0-16-1,0 22 2,2-6 0,-4-1 0,4 4 1,-2 2-1,3 3 2,-5 2-2,6 5 1,-4-2-1,4 6 0,-2-3 0,0 8 0,-2-5-1,4 6 0,-4-5 0,4 7 1,-4 2 0,3 5-1,-4-2 1,4 6-2,-1-1 1,2 4-1,-2 2 1,2 1-2,-2 2 2,2 0-2,-2 4 1,-1-3 1,1 3-1,0-1 0,-4-2 0,2-3 1,0-5-1,0-1 0,0-6 1,0 2-1,-3 1 1,3 3-1,-2-1 1,0 3-1,0-1 0,0 2 0,0 3 1,4 2-1,-2-2 0,2 2 1,2 4-1,1-2 1,1 1 0,2 1 0,-1-4-1,3-4 1,-2-2-1,3-1 1,-1-7 0,-1 0 0,-1 1 1,0 2-2,-5-1 2,3 5-2,-2-1 2,2 4-2,-4 5 1,5 0 0,-1 1-1,4 0 1,-1 1-1,3-1 1,-5-2-1,5-3 1,-2-6-1,-1 1 1,-1-8-1,1-3 1,-1-3-1,2 1 1,-3-3 0,-1 2-1,2-2 2,-1-2-1,-1 0 0,0 1 0,0-1 0,-1 0 0,1-2-1,2-1 1,-1-2-1,-1 2 0,0-2 0,0-2 1,-1 2-1,-1-3 0,0 1 0,-2 1 0,-2 2 0,2 1 0,0 2 0,0-1 1,-2 2-1,3 2 0,-1 0 0,2 0 0,-2-3 0,0 1 0,0 0 0,2 0 1,-2-3-1,0 0 0,0-2 0,-1-2 0,3 4 1,-4-1 0,2-2 0,2-1 0,-2 0 0,0-1-1,0 0 1,2-1 0,-2-3-2,1 0 1,1 1 0,0-1 0,0 0 0,0 0 1,1-2-2,-1 1 2,0-1-1,0-1 0,0-2 0,0-2 0,-1-1 0,-3-16 0,6 25 0,-6-25 1,4 21-1,-4-21 0,4 26 0,-4-26 0,6 29 0,-4-13 1,-1 3-1,3 0 0,0 0 0,0 0 0,0 0 0,2 1 0,-1-1 0,-1 0 0,2 0 0,-2-3 0,-1-1 0,-3-15 0,6 26 0,-6-26 0,0 0 1,8 19-1,-8-19 1,0 0-1,0 0-1,2-15-3,-2 15-13,-10-30-17,4-4-1,-9-21 0,6-11 8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5.4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D98365-AD9C-403C-AF68-8C05974D919F}" emma:medium="tactile" emma:mode="ink">
          <msink:context xmlns:msink="http://schemas.microsoft.com/ink/2010/main" type="inkDrawing" rotatedBoundingBox="7855,4200 8242,10211 7961,10229 7574,4218" semanticType="verticalRange" shapeName="Line">
            <msink:sourceLink direction="with" ref="{25D04266-5AE5-4F18-A959-1B6A24F8FE32}"/>
            <msink:sourceLink direction="with" ref="{5DEED1C1-5F06-4D1E-9ED4-10E87CDBB308}"/>
            <msink:sourceLink direction="with" ref="{31AC470E-4C35-4010-BC0D-5F3FF6E1F4E0}"/>
          </msink:context>
        </emma:interpretation>
      </emma:emma>
    </inkml:annotationXML>
    <inkml:trace contextRef="#ctx0" brushRef="#br0">52 20 5,'0'0'18,"0"0"-2,0 0-4,-8-22-1,8 22-2,0 0-1,0 0-3,0 0-2,0 0-1,0 0-1,0 0-1,0 0 0,0 0 0,4 20 1,-4-20 0,0 23 1,4-6 1,-6 5-1,4 6 1,-4 3 0,4 7-1,-4 0 1,6 8-1,-4-1-1,1 5 0,-1-3 0,2 3 0,0 1 0,0 5-2,-4-1 3,2 2-3,-4 3 2,4 5-1,-5 6 1,1 7-2,0 5 2,0 3 0,0 2-1,1 3 1,-1-3-1,2-2 0,-2-3 0,4-4 0,0-8 0,2-4 1,-4-3-1,4-2 1,-2 0-1,0 4 0,-2-4 1,2 5 0,-4 4-1,2 3 1,-2 0-1,1 3 1,-1-1-1,0 0 1,0 0 0,2-2-1,2-5 1,-2-2 0,2-3 0,2-2-1,0-3 1,0 1-1,0-7 0,0 4 1,0 2-1,0 1 1,0 2-1,0 2 1,-1-2-1,1 2 1,2-4-1,0-1 1,-2-6-1,4-1 0,-3-5 2,3 1-2,0-3 1,0 1-1,-1-3 1,-1 1 0,4-1 0,-2 0-1,-1 0 0,3-2 1,0 2-1,-1-1 0,1-1 0,0 0 0,-1 3 0,1-1 1,2-2-2,-1 0 2,3-1-2,-1 0 2,-1-2-1,1-2 0,-1-2 0,-1-3 0,1 0 0,-2-1 0,1-3 0,-1-1 1,-2 0-2,-1-2 2,3-1-1,-2 1 0,0 0 1,-1 2 0,1-2 0,0 2 0,0-2 0,-1 0 0,1 2 0,-2-2-1,2-5 0,-3 0 1,-1-2-1,2 0 0,-2-1 0,-2-16 0,6 26 0,-6-26 1,4 27-1,-4-27 0,4 28 0,-3-13 1,1 1-1,0-1 0,0 3 0,0-1 0,0 2 0,-2 0 0,2 2 0,0-3 1,-2 3-1,2 0 0,0-2 0,2 0 0,-1-4 0,1 3 0,-2-3 0,-2-15 1,8 28-1,-8-28 0,6 25 0,-6-25 0,3 23 0,-3-23 1,6 22-1,-6-22 0,4 21 0,-4-21 0,4 22 0,-4-22 0,4 28 1,-4-28-1,5 28 0,-5-28 0,6 25 0,-6-25 1,6 28-1,-6-28 0,6 22 1,-6-22-1,3 19 0,-3-19 1,0 0-1,6 19 0,-6-19 1,0 0-1,0 0 0,0 0 1,0 0-1,0 0 1,0 0-2,0 0-1,0 0-8,-23-1-23,23 1-2,-32-42-3,12 1 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7.7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AE2B5C-3B05-4865-AC24-045656446F2E}" emma:medium="tactile" emma:mode="ink">
          <msink:context xmlns:msink="http://schemas.microsoft.com/ink/2010/main" type="inkDrawing" rotatedBoundingBox="2755,5496 10092,5437 10094,5604 2756,5663" shapeName="Other"/>
        </emma:interpretation>
      </emma:emma>
    </inkml:annotationXML>
    <inkml:trace contextRef="#ctx0" brushRef="#br0">-11 133 5,'-8'-15'12,"8"15"-2,0 0-3,0 0-2,0 0 1,0 0-1,0 0-1,0 0 0,17 3 1,-17-3-1,23 0 0,-23 0 0,35-1-1,-18-3 0,10 4-1,-4-3 0,7 3-1,1-2 0,4 4 0,3-2 1,6 3-2,6-1 1,3 5-1,9-2 0,-1 0 0,10-2 1,0 1-1,3-2 0,3-1 0,-2-1 0,1 0 0,-1-1-1,2-1 1,-4 2 0,-3-4 0,3 3 0,-4-1-1,2 2 1,0-2 0,0 1 1,0-1-1,3-2 0,-3 4 0,0-1 1,0-1-1,0 0 1,-4 2-1,0 0 1,4-1-1,-4 2 0,2-1 0,-2 0 1,2 0-1,0 0 0,2 2 0,-4 1 0,-2 1 0,8-2 0,-4 3 0,3-2 0,-1-1 0,0 3 0,0-3 0,-4 0 0,2-1 0,-2-1 0,-4 2 0,2-2 0,2 0 0,-1-2 0,1 2 0,2 0 0,1-1 0,5 1 0,0 0 0,3 0 0,-1 1 0,2 1 0,-3 0 0,-1-1 0,-2 3 0,-6-2 0,-2-1 0,-4 1 1,0 0-1,-5-2 0,1 0 0,-3 0 0,0 0 0,1 2 0,-1-2 0,-2 1 0,-6 1 0,1 0 0,1-1 1,0-1-1,0 0 0,2 0 0,0-1 0,0 1 0,1-2 0,1 0 0,0 1 0,-4-1 0,-1 0 0,-2 0 1,-1-1-1,-4 1 0,2-1 0,0-1 0,0 3 0,0-5 0,1 3 0,-1-1 0,0 1 0,-2 0 0,0-3 0,-5 3 0,3 0 0,-2-3 0,-3 3 0,1-1 1,-3 1-1,-2 0 0,-2 1 0,1-2 0,-5 1 0,2 1 0,-2-1 1,4-2-1,0 1 0,2-1 0,-1 0 1,1 0-1,2 1 0,-6 1 0,2-1 1,-6 1-1,2 1 0,-4 0 0,0 2 0,0 0 0,0-1 0,2 1 1,2 0-1,0 0 1,4 0 0,-2-4 0,4 4 1,-6-3 1,7 3 0,-7-5-1,4 3 1,-10-3 0,6 5 0,-23 0-1,29-7 0,-29 7 0,0 0-1,0 0 0,0 0 0,12-16-1,-12 16-1,0 0-2,-31-8-5,31 8-13,-17 17-12,17-17 0,-35 7-1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21.4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E8FE8C-999D-4E13-A69B-19B92C874F5D}" emma:medium="tactile" emma:mode="ink">
          <msink:context xmlns:msink="http://schemas.microsoft.com/ink/2010/main" type="inkDrawing" rotatedBoundingBox="4571,4150 5004,10172 4888,10180 4455,4158" shapeName="Other"/>
        </emma:interpretation>
      </emma:emma>
    </inkml:annotationXML>
    <inkml:trace contextRef="#ctx0" brushRef="#br0">1821 142 2,'0'0'7,"0"0"-1,0 0-1,0 0 0,0 0-2,0 0 0,0 0 0,0 0 0,0 0 0,0 0-1,0 0 0,0 0 1,0 0 0,0 0 0,0 0-1,-17 10 1,17-10-1,0 0 0,0 0 1,-2 16-1,2-16 0,0 0 1,4 17 0,-4-17-1,2 19 1,-2-19-1,2 22 1,-2-22-1,2 30-1,0-11 1,1 1-1,-1 3-1,4-1 1,0 3 0,0 2 0,-1-1 0,5 2 0,-4-2 0,1 3 1,-1-3-1,2 3 0,-3-1 0,-1-1 0,2 1-1,0 3 1,0-3-1,-1 3 1,3 3 0,-2 3-1,-1-3 1,1 2-2,-2-1 1,0 1-1,-2-3 2,2 1-2,-3-4 1,5-3-1,-2 3 1,2-1 1,-2 0-1,1 4 1,1 0-1,-2 2 1,-2 3-1,4 0 1,-4 1-1,1 3 1,-1-3-1,4 3 0,-4-4 1,4 1-1,-4-4 1,0 1 0,-2-3-1,1 0 1,-2 0 0,-1-1 0,-2 1-1,0 2 1,2 4 0,-2 3-2,0-2 2,1 3-1,-1-2 0,0 2 0,2 2 1,0 0-2,0-2 1,2 2 0,0 2 0,2-2 0,0 3 0,2 2 0,-2 0 0,2 0 0,-1 0 0,3 0 1,-4-1-1,0 1 0,0-2 0,2-1 1,-2-1-1,0-1 0,-1 0 1,1 2-2,2-3 2,-2 3-1,4-2 0,0 3 0,-3 2 1,3 0-2,0 0 1,-2 1 1,1-1-2,-1 1 2,0 1-1,-2 0 0,2-2 0,0-2 0,-2-1 0,3 0 1,-3-1-2,2-1 2,0-3-1,0 1 0,0-4 0,-2 3 1,1 1-1,1 0 1,0-1 0,2 1-1,-2-2 1,-1 2-1,-1-1 1,0 1-1,2 0 0,-4 0 1,0 2-1,2-4 0,-2 4 0,2 0 0,-2 4 0,2-1 1,0-3-2,2 0 2,-2-2-1,-1 2 0,1-2 0,2-3 1,-2-2-1,0-4 0,0 1 0,0-3 0,0 1 0,2-2 0,-2-1 1,3-3-1,-1-1 1,2 2-1,0-2 1,-1 0-1,1-6 0,-2 3 1,2-3-1,-3 3 0,-1 1 1,2-2-1,0 3 0,0-1 0,2 3 0,-3 3 1,3-3-1,2 3 0,0-3 0,-1 3 0,-1-3 0,2 3 0,-3-4 0,1-4 0,0 0 0,-2-1 1,-2-4-1,-2-17 0,3 25 0,-3-25 0,0 0 0,4 17 1,-4-17-1,0 0 0,0 0 0,0 0 0,0 0 0,4 21 0,-4-21 0,4 17 0,-4-17 0,4 24 0,-4-24 0,4 29 0,-4-13 0,2-1 0,-1 1 0,-1-16 0,0 26 0,0-26 1,2 22-1,-2-22 0,2 16 0,-2-16-1,0 0-1,0 0-4,0 0-24,0 0-3,6-28-1,-12-15 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29.8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305AB29-102A-453E-AAA2-906ECD2E725D}" emma:medium="tactile" emma:mode="ink">
          <msink:context xmlns:msink="http://schemas.microsoft.com/ink/2010/main" type="inkDrawing" rotatedBoundingBox="3171,11280 10279,11436 10149,17366 3040,17210" hotPoints="9979,11434 10043,17600 3877,17663 3814,11498" semanticType="enclosure" shapeName="Square">
            <msink:sourceLink direction="with" ref="{8AF3E9F9-C70C-46C0-95FF-EE6DDFAFEA45}"/>
            <msink:destinationLink direction="with" ref="{73AD8CFC-3518-40BB-8F32-EF0A3C0E81A0}"/>
            <msink:destinationLink direction="with" ref="{25679856-7DC1-47BA-A0BB-EC79339C0729}"/>
            <msink:destinationLink direction="with" ref="{6C87C961-C48C-4AAC-8327-015184C9E353}"/>
          </msink:context>
        </emma:interpretation>
      </emma:emma>
    </inkml:annotationXML>
    <inkml:trace contextRef="#ctx0" brushRef="#br0">3 61 15,'0'0'16,"-4"-16"-3,4 16-2,0-15-1,0 15-2,2-16 0,-2 16-2,0 0-1,4-15-1,-4 15-1,0 0 0,0 0-1,0 0 0,0 0 1,0 0-1,7 17 0,-7-17 0,2 19 1,-2-19-1,4 28 0,-4-28 0,2 31-1,0-14 0,4 2 1,-2 2-1,1 3 0,-1 0 0,2 2 0,-2 3 0,0 2 0,-2 4 0,-2 3 0,-2 3 0,2 2 0,-4 0 0,2 5 0,-2-1-1,2 3 1,0-4 0,2 1 0,-2-4-1,2 0 1,2-1-1,0-4 0,0-2 1,0-2 0,0 2-1,0 1 2,-2-1-1,0 0 0,-2 0 0,2 2 0,0 0-1,0 3 1,-2-1-1,6 1 1,-2 1-1,2 1 0,-3 3 0,5-1 1,-4 4-1,2-3 0,-2 1 0,2-2 1,-2 1-1,1 1 1,-1-4-1,0 2 0,0-2 0,4 5 0,-4-3 1,2 0-1,0-1 1,-1-1 0,1-1 0,0 1-1,-2-3 1,-2-2 0,4-1 0,-4 1-1,0 0 0,0 2 1,0 0-2,-2-1 2,2 3-1,0 1 0,0 0 0,0 2 0,0-2 0,0-2 1,0 4-1,0-4 0,-2-1 0,2 0 0,0-6 0,-2 2 1,2-1 0,0-2-1,0 3 1,0 0-2,0-2 3,2 1-2,-2 1 1,0 0-2,2-1 1,0 1 0,-2-5 0,2 4 0,2-3 0,-4 3 1,1-2-1,1 1 0,0-3 0,-2 2 0,2 1 0,-4 1 1,2-1-2,0 2 2,2 1-1,-2 1 0,0 1 0,-4-1 0,4-3 0,4 1 1,-4-3-1,0-2 0,0 0 0,-2-4 0,2 1 1,2-1-1,0 1 0,-6 0 0,6-1 1,-4 2-1,4 1 1,0-3-1,0 1 0,-2 0 1,0-3-1,2-2 1,-4-3-1,4-1 1,-6 0-1,8-3 0,-6-1 0,4 1 0,-2-16 0,2 28 0,-2-28 0,4 27 0,-4-27 1,0 26-1,0-26 0,2 28 0,-4-13 0,4 2 0,-2 2 0,1 2 1,1 1-1,0 6 0,0 0 0,-2 1 0,2 2 1,0 3-1,-2-3 0,0 2 1,-2-2-1,2-2 0,-2 1 0,2-4 0,-2-2 1,0-2-1,0 1 0,1-1 0,-1-1 0,0-1 1,4 1-1,-4 0 0,2 1 0,-2 1-1,6-3 2,-8 3-2,4 1 1,0-2 0,-4-3 1,4 2-1,-4-4 0,4-17 1,-4 28-1,4-28 1,0 17-1,0-17 0,0 0 0,2 17 0,-2-17 0,0 0 0,0 0 0,0 21 0,0-21 0,2 19 0,-2-19 0,0 22 0,0-22 0,4 23 0,-4-23 0,2 17 1,-2-17-1,0 0 0,0 0 0,0 0-1,0 0-3,-2-21-14,6 4-18,-14-26-1,8-7-1,-13-28-1</inkml:trace>
    <inkml:trace contextRef="#ctx0" brushRef="#br0" timeOffset="3276.1873">135 16 1,'0'-21'7,"0"21"15,0 0-8,10-18-3,-10 18-2,0 0-1,9-18 0,-9 18-2,2-19 1,-2 19-2,-2-15-1,2 15-1,0 0-1,-13-23 0,13 23-1,0 0-1,0 0 0,0 0 0,0 0 0,0 0 0,0 0 1,0 0-1,0 0 2,0 0-1,0 0 1,32 7 0,-7-5 0,8-4-1,7 2 1,8-3-1,8 1-1,5-3 1,8 0-1,4 0 0,5 1 0,1-1 0,1 2 0,2-1 0,1 2 0,-1 1 0,2 1 0,1-2 1,-3 2-1,4 0 0,1 0 0,1 0 0,-2-2 0,4 2 0,0 0 0,-4 0 0,4 2 0,0-2 0,4 0 1,2 0-1,5 0 0,-1-4 0,1 3 0,3-4-2,-4-1 2,-3 1-1,-5 0 1,-4 0-2,-2 1 2,-5 1-2,-3 0 3,1 1-1,1 0 0,1 4 0,3-2 1,-1 0-1,1 2 0,-2-2 1,2 0-1,-3 0 0,-4-2 0,-3 0 0,-1 0 1,-2 1-1,-4-1 0,0 0 0,-2 0 0,0 1 0,0-1 0,1 2 0,-3-2 1,4 2-1,0 0 0,2 0 0,0 0 0,0 2 0,-2 0 0,-2-1 0,-4 1 0,-3 2 1,-3-1-1,1 1 1,-3 1-1,-3 0 1,2 0-1,-4 0 1,-2-1-1,0 1 1,-4-2-1,-4 1 0,-3-1 0,-3 1 0,-3-3 0,0 3 0,-6-1 0,0 1 0,-4-3 0,0 1 0,0 2 0,-2-3 0,3 1 0,1 0 0,2-1 0,5 3 0,1-2 0,4-1 0,-1 1 0,5-2 0,-3 2 0,-1-2-1,-1 0 1,-1 0 0,-2 0 0,-3 0 0,-1 0 0,-2 0 0,-4 0 0,1 0 0,-20 0-1,24 0 1,-24 0 0,20 0 0,-20 0 0,0 0 0,21 0 0,-21 0 0,19 0 0,-19 0 0,25 0 0,-25 0 0,30 0 0,-30 0 0,29-2 0,-29 2 0,25-2 0,-25 2 0,17-1 0,-17 1 0,0 0 0,0 0 0,18-2 0,-18 2 0,0 0 0,0 0 0,0 0 0,0 0 0,0 0 1,0 0-1,0 0 0,0 0 0,0 0 1,0 0-1,0 0 0,0 0 1,3 17-2,-3-17 2,0 29-1,0-11 0,-2 4 0,2 4 0,0 5 0,-1-3 1,2 6 0,-2 1 0,2 1 0,-2 2 0,2 3 0,-2 0-1,1 3 1,-2 2 0,0 2 0,-2 1 0,2 1 0,-2 1-1,0-1 2,0 4-2,3-1 1,-3-3 0,2 2 0,0-4 0,4 4-1,-2-2 1,0-2 0,2-1-1,-2-2 1,0 1 0,2 2-1,-2-1 0,2 1 1,-4 2-1,2 5 1,-2 2 0,2 4-1,-2 1 1,2 0-1,0 2 1,0 1 0,0-1-1,2 0 1,-2-4 0,0-1 0,0-6 0,-2 2 0,0-1 1,-2-1-2,0-1 2,0 0-2,-1 1 1,1 2 0,-4 2-1,4 0 0,0 0 0,1-2 1,-1 2-1,4 0 0,-2-2 0,4-2 1,0-1-1,0-4 0,1 1 1,1-3-1,0-1 1,0-2-1,0-2 1,0 1 0,-2-6 0,-1 2-1,1-2 0,0 0 0,-2-3 1,2 0-1,-2 3 0,2-1 0,-2 1 0,2 2 0,0 1 0,0 3 0,0-1 0,0 4 0,-2-2 0,0 2 0,0-2 0,0 0 0,-2 0 0,2-3 0,-2-1 0,2-4 0,0-1 1,2-1-2,-2 0 2,0 1-2,0-1 2,2 2-1,0 1 1,0-2 0,-2 1-1,1 3 1,1-2-2,-2-2 2,2-1-1,-2 0 1,0-4-1,2 4 0,-2-5 0,2-4 0,-2 0 0,2-2 0,0-1 0,0 1 0,0-1 1,0-2-1,0 0 0,0 3 0,-1-4 0,1 1 0,0-2 0,-2 2 0,2 1 0,-2 1 0,2 5 0,-2 0 0,0 1 0,0 3 1,0 1-1,2-4 0,-2-1 0,0-3 0,0-4 0,0-2 0,0-17 1,2 22-1,-2-22 0,0 0 0,0 19 0,0-19 1,0 0-1,0 0 0,0 0 0,2 17 0,-2-17 0,0 0 0,0 18 0,0-18 0,0 0 0,2 22 0,-2-22 0,0 0 0,0 21 0,0-21 0,0 0 0,0 21-1,0-21 1,2 15 0,-2-15 1,2 17-2,-2-17 2,0 16-1,0-16 1,0 0 0,0 0 0,0 0-3,2 15-2,-16-34-16,14 19-16,-17-32-1,5 6-1,-13-17-1</inkml:trace>
    <inkml:trace contextRef="#ctx0" brushRef="#br0" timeOffset="5469.3129">118 5581 4,'0'0'22,"0"0"1,19 9-10,-19-9-2,19 3-1,-19-3 0,27-5-2,-27 5 0,33-10-1,-33 10-1,36-17-1,-19 3 0,14 9-2,-8-8 0,9 8-1,-3-3 0,8 3-1,-3 1 0,6 4 0,2 0 0,4 2-1,4-2 1,6 3-1,1-3 0,6 4 0,2-4 0,4 0 0,4 0 0,2 0 0,7 0 0,3 1 0,3-2 1,4 1-1,2-4 1,-1 3-1,3-3 0,2-1 1,-4 0-1,0 0 0,-1-2 0,3 1 0,2 0 0,2-1 0,-3-2 0,-1 0-1,0 3 1,-4-3 1,-4 0-1,-4 2 1,-2 1-2,-3 0 2,-2 1-2,-1 2 3,1-2-3,1 3 1,1-3 0,3 3 0,1-3 0,-1 1 0,4 1 0,-1-2 1,-3 1-1,0 3 0,-3-1 0,-3 0 0,-3 2 1,-2 2-1,-4 0 0,-2 1 0,-2 2 0,3 0 1,-1 2-1,-2-2 0,2 2 0,2 0 0,0-2 1,2 1-1,-2-3 0,0 0 0,-2-1 1,-3-2-1,-5-2 0,-3 2 0,-6-3 0,-4 1 1,-6 1-1,-2-1 0,-5 0 0,4 2 1,-5 0-1,1 2 1,1 0-1,-1-1 1,2 1-1,-1 1 1,3 1-1,-3-2 1,1-1-1,1-1 0,-1 2 0,1-2 0,1 0 1,1-2-1,-3 2 0,-1 0 0,1 0 0,1 0 0,1 2 1,-3-2-1,3 2 0,-3-1 0,1 1 0,-2 0 0,-3 0 1,1-1-1,-4-1 0,0 2 0,-4-2 0,2 2 0,-4-2 0,2 0 1,-2 2-1,-1-2 0,-1 0 0,0 1 0,0-1 0,1 0 0,-1 0 1,0 0-1,0 0 0,0 0 1,-17 0 0,25 0 0,-25 0 0,0 0 0,20-1 0,-20 1 0,0 0 0,0 0 0,0 0 0,0 0-1,0 0 0,0 0 0,0 0 0,0 0 0,0 0 0,0 0 0,0 0 0,19-6 0,-19 6 0,0 0 0,17-8 0,-17 8 0,17-9 0,-17 9 0,0 0 0,25-10 0,-25 10 0,17-9 0,-17 9 0,0 0 1,18-10-1,-18 10 0,0 0 0,0 0 0,0 0 0,17-9 0,-17 9 0,0 0 1,0 0-1,0 0-1,0 0-1,0 0-4,25-5-24,-25 5-5,0 0 0,-37-17-2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38.4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4955F82-914C-4510-B3C7-CE376AB4396A}" emma:medium="tactile" emma:mode="ink">
          <msink:context xmlns:msink="http://schemas.microsoft.com/ink/2010/main" type="inkDrawing" rotatedBoundingBox="5112,11385 5399,17033 5322,17037 5035,11389" shapeName="Other"/>
        </emma:interpretation>
      </emma:emma>
    </inkml:annotationXML>
    <inkml:trace contextRef="#ctx0" brushRef="#br0">17-8 2,'0'0'3,"0"0"0,0 0 0,0 0 1,0 0 0,0 0 0,0 0 1,0 0 0,0 0-1,0 0 0,0 0 0,0 0-1,0 0 0,0 0 1,0 0 0,0 0-1,0 0 2,0 0-1,0 0 2,-2-16-3,2 16 2,0 0-2,0 0 1,0 0-1,0 0 1,0 0-2,0 0 1,0 0 0,0 0-1,0 0 0,0 0 0,0 0-1,0 0 0,0 0 0,0 0 0,0 0-1,0 0 0,-2 17 1,2-17-1,-4 19 3,4-19-1,-3 26 1,3-10-1,-2 3 2,2 3-2,-4 0 1,4 3-2,-2-3 0,4 2-1,-2 0 1,0 2-1,0-3 0,2 1 1,-2 2-1,2 1 1,0 2-1,-1 1 1,-1 1 0,2 0-1,0 3 1,2 1-1,-2 1 1,2 4-1,-4-1 1,2 4 0,0 1-1,0 0 1,0-1-1,-1 4 1,-1-6-1,2 2 1,0-1-1,2-3 0,-2 1 1,2 0-1,0 3 1,0 0 0,-1 0 0,1 0 0,0-1-1,0 1 1,0-4-1,-1 3 1,-1-6-1,2 4 1,-2-1-1,0 6 0,-2 2 0,2 3 1,-2 0-1,2 1 0,-4 3 1,2-4-1,0 0 0,0-4 0,2-1 0,-2 0 0,2 0 1,-2 1-1,2-1 1,0 0-1,0 0 1,1 0-1,-1-1 1,2 3-1,0-4-1,2 0 2,1 0-2,-1 0 1,2-3 0,-2 1 0,1 2 0,-1-3 0,0 1 0,-2 1 0,-3-1 0,1 1 0,0 1 0,0-2 1,0-1-1,0-1 0,0 1 0,0-4 0,0 0 1,0-1-1,2-1 1,-1 4 0,1 2 0,0 0-2,0 1 2,0 2-1,-1 0 0,1 5-1,0-1 1,0 0 0,0-3 0,-2 1 0,2 2 0,-3-1 0,1-1 0,0-2 0,-2-1 0,0 1 0,0 0 0,0-2 1,0 1-2,0-4 2,-2 1-1,2-1-1,-2 0 2,2-2-2,-1-1 2,1-1-2,0 1 2,0-3-1,0-1 0,0 0 0,1-1 0,1-3 1,0 1-1,0-2 0,-2-2 0,2 2 0,0 0 0,-2-2 0,2 2 0,-2 0 0,0-1 0,0 0 0,0-1 0,0-4 1,-2-1-1,2 2 0,-2-2 0,2 2 0,-2-1 0,2 3 0,-2 1 0,2 3 0,0 4 0,2-1 0,-2 1 0,2-2 0,0-1 0,0-2 0,0-4 0,0-3 0,0-4 0,-2-15 0,2 23 0,-2-23 0,0 0 1,2 17-1,-2-17 0,0 0 0,0 0 0,0 0 0,0 0 0,0 0 1,1 21-1,-1-21 0,0 15 0,0-15 0,0 21 0,0-21 0,0 22 0,0-22 0,0 25 0,0-25 0,0 22 0,0-22-1,2 22 1,-2-22-1,2 23 2,-2-23-2,2 22 2,-2-22-2,2 21 2,-2-21-1,0 19 1,0-19 0,-2 15-1,2-15 0,0 0 0,-2 18 1,2-18-1,0 0 1,0 0-2,0 0 0,0 0-1,0 0-6,6-16-26,-16-13-1,9-6-1,-15-23-1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0.4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3AD8CFC-3518-40BB-8F32-EF0A3C0E81A0}" emma:medium="tactile" emma:mode="ink">
          <msink:context xmlns:msink="http://schemas.microsoft.com/ink/2010/main" type="inkDrawing" rotatedBoundingBox="6942,11359 7310,16954 7205,16961 6837,11366" semanticType="callout" shapeName="Other">
            <msink:sourceLink direction="with" ref="{8305AB29-102A-453E-AAA2-906ECD2E725D}"/>
          </msink:context>
        </emma:interpretation>
      </emma:emma>
    </inkml:annotationXML>
    <inkml:trace contextRef="#ctx0" brushRef="#br0">35 39 18,'0'0'11,"0"0"-1,0 0-1,0 0-3,0 0 1,-17-19-2,17 19 1,0 0-3,0 0 2,-4-21-2,4 21 2,0 0-1,0 0 0,0 0 0,0 0-1,0 0 0,0 0-1,0 0 0,-12 28 1,10-13 1,2 8-1,-2 3 0,4 5-1,-2-2 2,0 7-2,-2-3 1,4 5-1,-2-2-1,0 4 0,-2-4 1,2 5-1,0 2 0,2 4 1,-2 3-2,2 5 1,0 2 0,2 2 0,0-1-1,2 3 1,-6-5-1,5 1 1,-5-1 0,4-3-1,-2-1 1,2 1 0,2-1 0,-1 0 0,1-1 0,0 4-1,3 1 0,-3 1 1,0-1-1,0 6 0,-3 1 0,1 4 1,0 0-2,0 2 2,0 0-1,0-2 0,1-1 0,-1-3 0,2-2 1,2-1-1,-1-5 1,1 0-1,-2-3 1,1-2-1,1 0 1,-2-2-1,0 1 0,-1-1 0,-1-3 0,0 3 1,0 2-1,0 4 0,-1-1 0,1 2 1,0 0-1,0 0 0,0 4 0,0-2 1,-1 0 0,3 0 0,0 0 0,0 0-1,1-2 2,-1 0-2,2 0 1,-3-3-1,1 1 0,2-1 0,-4-2 0,1 2 0,-1 1 0,0-1 1,0-2-2,0-2 2,0-1-1,-1-1 0,-1-3 0,2-3 0,-2-2 0,0 0 0,0-2 0,0-2 0,0 1 0,0-1 0,-2 4 1,2 0-2,-2 0 2,0 0 0,-2-2-1,0 2 0,0-2 1,0 1-1,0-6 1,0-2-1,-2 0 0,0 1 0,3-1 1,-3-3-1,2-2 0,0 5 0,-2 4 0,2 0 0,0 1 0,2 1 1,-2-1-1,2 6 0,-2-1 0,2-4 0,0-1 1,0-4-1,0-3 0,0-3 0,0-3 1,0-4-1,0-1 0,0-16 0,2 21 0,-2-21 0,2 17 0,-2-17 0,0 15 0,0-15 0,4 19 0,-4-19 1,2 23-1,-2-23 0,4 24 0,-4-24 0,2 24 0,-2-24 0,2 17 0,-2-17-1,0 0 1,2 16-1,-2-16 1,0 0 0,0 0 0,0 0 1,0 0-2,0 0 0,0 0-2,-4-26-7,4 26-24,13-45-2,-7 7-1,-8-27-1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39:45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362705-2281-4806-A69B-1A96D638E48A}" emma:medium="tactile" emma:mode="ink">
          <msink:context xmlns:msink="http://schemas.microsoft.com/ink/2010/main" type="inkDrawing" rotatedBoundingBox="12228,8408 15133,14039 14800,14211 11896,8579" semanticType="callout" shapeName="Other">
            <msink:sourceLink direction="from" ref="{6662F311-80BF-44D2-AB2B-D1455DC11815}"/>
            <msink:sourceLink direction="to" ref="{A7911705-EC49-4027-8313-3C595784E860}"/>
            <msink:sourceLink direction="to" ref="{E368371D-D6BA-4ED2-B3D7-F0DA7A9FB60B}"/>
          </msink:context>
        </emma:interpretation>
      </emma:emma>
    </inkml:annotationXML>
    <inkml:trace contextRef="#ctx0" brushRef="#br0">2934 5616 23,'0'0'18,"0"0"-4,0 0-2,0 0-3,-17-21-2,17 21 1,-12-22 0,12 22 1,-15-34-2,15 34-1,-22-45 0,11 21-2,-10-12 0,7 5-1,-7-14 0,0 6-1,-8-10 1,7 2-2,-5-10 2,0 1-1,-7-8 0,3 2 1,-4-5-2,2-2 1,-7-4-1,1 0 1,-5-1-2,3-1 0,-5-3 0,3-3 0,-5-1 1,0 0-2,2 2 2,1-3-1,-3 3-1,0 2 2,1-1-2,-1 6 1,0 1 0,0-1 0,-1 0-1,3 2 2,0-2-1,5 0 0,-1 2 0,3 0 0,4 0 0,-1 4-1,7 0 1,-4 1 0,0 5 0,4-1-1,0 1 1,2 1 1,0 2-1,0 0 0,2 2 0,2 2 1,0 0-1,0 5 1,3-1-1,-3 3 0,0 0 0,2-1-1,1 1 2,1 0-2,-2 1 2,0-3-2,5 1 1,-1-3 0,1 1 0,-1 1 0,-2 1 0,3-1 0,-1 2 0,0 2 0,1 4-1,1 0 2,1 2-1,-1 2 0,-1-3 0,-1 3 0,3 2 0,-1 3 1,3 2-1,-3 4 0,3 2 0,-1 3 0,5 4 1,8 17-1,-15-30 0,15 30 0,-16-30 1,5 14-1,1-3 0,2 0 1,-5 1-2,3-1 1,-3-3 1,-1 1-1,-1-1 0,1 1 0,-1 2 0,-1-9 0,-9-7 1,0-4-1,-4-1 0,2-4 0,0-1 0,-2-6 0,0-1 0,0 9 0,8 6 0,0 5 0,5 4 0,3 6 0,1 5 0,12 17 0,-19-23 0,19 23 0,0 0 0,0 0 0,0 0 0,0 0 0,0 0 1,0 0-2,0 0 1,0 0 0,0 0 0,0 0 0,0 0 0,0 0 0,0 0 0,0 0-1,0 0 1,0 0 0,0 0 0,0 0-1,0 0 1,0 0 0,0 0 0,-10-16 0,10 16 0,0 0 0,0 0 0,0 0 0,-9-19 0,9 19 0,-8-19 0,2 2 0,-2 1-1,-1-1 1,1 0-1,-2 0 2,10 17-2,-15-30 1,15 30-1,0 0 1,-12-18 0,12 18 0,0 0 0,0 0 0,0 0 0,0 0 0,0 0 0,0 0 0,0 0 0,0 0-1,0 0 1,0 0 0,0 0 0,2 16 0,-2-16 0,6 34 0,0-10 1,-2 8-2,2 7 2,3 4-1,-1 2 0,-2 0 0,3-4-1,-3 0 2,0-7-2,0-6 1,-2-8 0,-4-20 0,7 23 0,-7-23 0,0 0 0,0 0 0,0 0 0,0 0 0,0 0 0,0 0 0,0 0 0,0 0 0,-7-17 0,7 17 0,-6-26 0,0 9 0,0-6-1,-3-1 1,1-4 0,0-4 0,0-1 0,-1-3-1,-1-5 1,-3 0 0,3-2-1,0 4 1,-1-2-1,3 5 1,-2 3 0,1 1 0,5 8 0,-2 3 0,6 21 0,-6-30 0,6 30-1,0 0 1,-2-18 0,2 18 0,0 0 0,18 5 0,-18-5 0,29 13 0,-8-5 0,4 1 0,4-1 0,0 1 0,0-2 0,-4 1 1,-2-1-1,-2-3 0,-21-4 0,29 8 0,-29-8 0,0 0 0,23 9-2,-23-9-4,16 17-15,-16-17-13,0 26 1,-10-9-2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2.6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5679856-7DC1-47BA-A0BB-EC79339C0729}" emma:medium="tactile" emma:mode="ink">
          <msink:context xmlns:msink="http://schemas.microsoft.com/ink/2010/main" type="inkDrawing" rotatedBoundingBox="8548,11441 8754,17188 8637,17192 8432,11445" semanticType="callout" shapeName="Other">
            <msink:sourceLink direction="with" ref="{8305AB29-102A-453E-AAA2-906ECD2E725D}"/>
          </msink:context>
        </emma:interpretation>
      </emma:emma>
    </inkml:annotationXML>
    <inkml:trace contextRef="#ctx0" brushRef="#br0">27 35 5,'0'0'13,"0"0"-1,-15-19-2,15 19 0,0 0-1,0 0 0,2-19-1,-2 19-2,0 0 1,0 0 0,0 0-1,0 0-1,0 0 0,0 0-2,0 0 0,0 0 0,0 0-2,0 0 1,0 0 0,0 0-1,-4 28 1,4-7-1,-4 1 1,4 7 0,-2 1-1,2 8 1,-4-1-1,6 10 1,-4-2-1,4 7 1,-4-1 0,4 6-1,-2 2 1,2 3-1,-4 2 0,4-1 0,-2-1 0,0 2 0,0 0 0,2 0-1,2 1 1,-2 3 0,0-6 0,0 1-1,-1-2 1,1-1 0,0-1 0,0-1 0,-4-2-1,0 2 1,2 2-1,0 4 1,-2 0-1,2 3 0,0 1 1,0 0-1,0 0 0,2 1 0,0-4 1,0 1-1,0-3 1,2 1-1,-2 0 1,0 2-1,2-4 1,-2 0-1,1 1 0,1 1 1,-2-2-1,0 0 0,0-3 0,0 0 1,0-1-1,-2-4 0,0-4 0,-2-2 1,2-2 0,-2 1-1,0-2 1,0-4-1,0 2 1,2 0-1,0 1 1,2-1-1,-2 1 0,4 1 0,-2 2 0,0 1 1,2 0-1,-1 4 0,1 0 0,0 0 1,-2-1-1,0-1 0,0-1 0,0-3 1,-2-3-1,2-3 0,0-1 0,-2 1 0,2-4 0,-1-1 0,-1-1 1,2 1-2,-2 1 2,2-3-1,0-1 1,0 1-1,-2-5 1,2 1-1,2-1 0,-2-4 1,0-2-1,0 4 0,1-3 0,-1 1 1,0 0-1,2 2 0,-2 0 0,2-2 0,0 2 0,-2-1 1,1 3-1,1 1 0,0 2 0,0 0 0,0 2 0,-2 0 0,0-2 0,1 0 1,-3-2-1,2-3 0,0-2 0,0-1 0,-2-3 0,2 1 0,0-2 1,0-4-1,-2 1 0,0-16 0,4 22 0,-4-22 1,4 19-1,-4-19 0,3 16 0,-3-16 0,2 15 0,-2-15 0,0 0 0,6 23 0,-6-23 0,0 0 0,4 20 0,-4-20 0,4 16 0,-4-16 0,4 19 0,-4-19 0,3 21 1,-3-21-2,4 20 1,-4-20 0,4 18 1,-4-18-2,4 17 2,-4-17 0,4 17-1,-4-17 1,4 24 0,-3-7 0,1-1-1,2-1 1,-2 1-1,0 0 1,-2-16-1,4 25 1,-4-25-1,0 0 0,6 19 0,-6-19 1,0 0-1,0 0 0,0 0 1,0 0-2,0 0 1,0 0-2,0 0-4,-14-38-16,18 21-16,-14-17 0,7-4-2,-15-24-1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5.2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AC8585-721C-408E-A8EB-F878061478C2}" emma:medium="tactile" emma:mode="ink">
          <msink:context xmlns:msink="http://schemas.microsoft.com/ink/2010/main" type="inkDrawing" rotatedBoundingBox="3136,12710 10148,12570 10150,12671 3138,12810" shapeName="Other">
            <msink:destinationLink direction="with" ref="{6C87C961-C48C-4AAC-8327-015184C9E353}"/>
          </msink:context>
        </emma:interpretation>
      </emma:emma>
    </inkml:annotationXML>
    <inkml:trace contextRef="#ctx0" brushRef="#br0">153 189 7,'0'0'14,"-20"-9"-4,20 9-1,0 0-3,-26-10-1,26 10-1,0 0 0,-23-6-1,23 6 0,-22 0 1,22 0 0,-21 0 0,21 0 1,-17 2 0,17-2 0,0 0-1,-25-2 0,25 2 0,0 0-1,0 0-1,0 0 1,0 0-1,0 0 0,0 0 1,23-1-1,-23 1 1,31-4-1,-6 6 0,2-5-1,5 3 0,6-4 0,8 4 0,2-2-1,6 1 1,0 1 0,1 0-1,-3 0 1,3 3 0,-5-1-1,-2 1 1,-2-1-1,0 1 1,0-1-1,4 0 1,-4-4-1,4 2 1,-1-2-1,1 1 0,4-3 0,0 3 1,-3-3-1,1 2 0,5 1 0,-1 1 0,3-2 0,1 2 0,-1 2 0,0-2 0,3 0 0,-1 0 0,-3 0 1,1-2-1,2 0 0,1-1 0,1-1 1,2 1-1,0-1 0,4 3 0,0-5 0,4 5 1,-2-3-1,1 1 0,3-2 0,0 1 0,1 1 0,1-2 0,0 1 0,-5-1 0,3 2 1,0-3-1,-2 3 0,-1-2 0,-1 1 0,2 3 0,4-5 0,-1 6 1,7-3-1,1 1 0,2 1 0,2-1 0,0 0 0,1 0 0,-5 1 0,0-1 1,-2-2-1,-5 3 0,-4-3 0,0 3 0,-2-3 1,-1 2-1,-1-1 0,-2 1 0,-1-1 0,-1 1 1,4-1-1,-2 1 0,-2 0 0,-2 0 0,-2 1 0,1-1 0,-5 0 0,-3 1 0,-4-1 0,-4 2 0,-2 0 0,0 0 0,-4 0 0,-4 2 0,1-2 0,-1 1 0,-1 1 1,-1 0-1,-3-1 0,-1 3 0,3-2 0,-1 1 0,5 2 0,3 0 0,0 4 0,0 0 0,1-2 0,-3-2 0,4 3 0,-2-1 0,-1-2 0,-3-1 0,0-2 0,1-6 0,1 4 0,-1-2 0,-5-1 0,1-1 1,-3 1-1,-1 0 0,-2-1 0,-4 2 0,-4 1 0,-2-1 1,-17 2-1,23 0 0,-23 0 0,0 0-1,0 0 1,18 7 0,-18-7 0,0 0 0,0 0 0,21-2 0,-21 2 0,25-3 1,-8-2-1,4 3 0,0 0 1,8 0-1,-1 1 0,-3-1 1,-2-2-1,-2 4 1,-21 0 0,29-1 0,-29 1 0,0 0 1,0 0-2,0 0 0,0 0-4,0 0-8,0 0-21,-17 3-1,17-3-1,-25 2-1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7.43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FE55457-7AC7-457A-8E3C-DE244AD0F8EF}" emma:medium="tactile" emma:mode="ink">
          <msink:context xmlns:msink="http://schemas.microsoft.com/ink/2010/main" type="inkDrawing" rotatedBoundingBox="3309,14013 10019,13858 10022,13974 3312,14130" shapeName="Other"/>
        </emma:interpretation>
      </emma:emma>
    </inkml:annotationXML>
    <inkml:trace contextRef="#ctx0" brushRef="#br0">0 205 3,'0'0'20,"24"-3"-3,-24 3-5,0 0-4,23-2 1,-23 2-2,23-2 0,-23 2-1,25-5 0,-25 5-2,27-5 0,-27 5 0,25-5-1,-25 5 0,0 0-1,19-11 1,-19 11-1,0 0 0,0 0 0,0 0-1,0 0 1,0 0 0,0 0-1,0 0 1,0 0-1,0 0 0,19-14 0,-19 14 0,0 0 1,23-1-1,-3 1 0,1-2 0,9 4 0,5-4 1,7 0-1,4-1 0,6-1-1,5-1 1,4 0-1,3-2 0,3 0 0,2 0 0,3 2 0,3 0 0,2 2 0,-1-1 0,5 1 0,1 1 0,0-2 1,3 3-1,-3-3 0,2 1 0,6-1 0,-3-1 0,3 0 0,0 0 0,5 0 0,3 0 0,6-1 0,7 1 0,0 0 0,0 2 1,0-1-1,-2 1 0,0-1 0,-3 3 1,-7-1-1,-1 0 0,-2 0 1,0 1-1,1-1 0,-1-2 1,0 3-1,-2-3 0,-2 3 0,-4-3 0,-6 2 0,-1 1 0,-5 1 0,-3-2 0,-2 2 1,-4 2-1,2-1 0,-2 1 0,-2 2 0,-4-4 0,3 1 0,-1-1 0,-4 0 0,1 0 0,-5-1 1,-1-1-1,-3 0 0,-1 0 0,-4 2 0,-6-1 1,1-1-1,-1 2 0,0 0 0,0 0 0,8 0 0,0 2 0,4-2 0,0 1 1,1 3-1,-1-4 0,0 2 0,-4-1 1,-6-1-1,-2 0 0,-4 0 1,-3 0-1,-3 0 0,-3-1 0,-2-1 0,-6 0 1,-1 2-1,-18 0 0,23-2 1,-23 2-1,17-3 0,-17 3 0,21 0 1,-21 0-1,34-2 0,-9 4 0,4-2 0,2 2 0,3 1 0,3 1 0,-3-1 0,0 0 0,-1 1 0,-2-1 1,-4 1-1,-4-1 0,-4-1 0,0 0 0,-19-2 0,29 1 0,-29-1 0,23 0 0,-23 0 1,0 0-1,19 2 0,-19-2 0,0 0 0,0 0 1,0 0-1,0 0 0,0 0 0,19 2 0,-19-2 0,0 0 1,19 0-1,-19 0 0,0 0 1,21 0-1,-21 0 0,0 0 1,21 0-1,-21 0 0,0 0 0,17-2 1,-17 2-1,0 0 0,0 0 0,18-2 0,-18 2 1,0 0-1,0 0 0,0 0 0,0 0 1,0 0-2,0 0-2,21 2-5,-21-2-23,0 0-3,-23 0-1,23 0-1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8:49.7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4A8A30A-2E15-40E7-A0FC-EFB14093D283}" emma:medium="tactile" emma:mode="ink">
          <msink:context xmlns:msink="http://schemas.microsoft.com/ink/2010/main" type="inkDrawing" rotatedBoundingBox="3315,15342 10109,15222 10112,15362 3318,15482" shapeName="Other"/>
        </emma:interpretation>
      </emma:emma>
    </inkml:annotationXML>
    <inkml:trace contextRef="#ctx0" brushRef="#br0">121 225 26,'0'0'17,"0"0"-1,0 0-2,0-19-2,0 19-2,0 0-2,0 0-3,-19-10-1,19 10-1,0 0-1,-23-7 0,23 7 0,0 0 0,-23-9 0,23 9 0,0 0 0,-19-1 0,19 1 0,0 0 0,-19-5 0,19 5 0,0 0 0,0 0-1,-18 0 1,18 0-1,0 0 1,0 0-1,0 0 0,0 0 0,0 0 0,0 0-1,0 0 1,0 0-1,18 0 0,-1 1 0,4-1 1,10 0-1,7 2 0,6-2 0,8-2 1,7 2-1,0-1 1,5-1-1,-1-2 1,2 1-1,-2-2 0,0 1 0,-1-3 0,-3 2 0,2 0 0,1-2-1,1 2 1,-2 0 0,2 0 0,4 1 0,4 2 0,2 1 1,2 1-1,1 0 0,1 1 0,5-1 0,3 0-1,-1 0 1,4-1 0,4-1 0,2-1 0,0-3-1,2 1 1,-1-2 0,1-1 0,-4-1 1,-2 2-1,-8 2 0,-3 0 0,-2 1 1,-7 1-1,-1 1 0,-2 2 0,-1 2 0,-1 0 0,0-2 1,4 0-1,0 0 0,0 0 0,3 0 0,3-2 0,2 2 0,-2-2 0,1 2 0,-3 0 0,2 0 0,-6 2 0,0 0 0,-4 1 0,-2-1 0,0 1 0,0 1 0,1 1 0,-1-2 0,4 4 0,-4-2 0,4 1 0,2 0 0,2 1 0,0 0 0,-2 2 0,-2-2 0,-4-2 1,0 0-1,-5 0 0,-7-1 0,-3-4 0,-4 1 0,-3-2 0,-3-1 0,-2-1 1,1-1 0,-5 1-1,-1-1 1,0-1-1,-3 3 1,-1-3-1,-4 2 0,0-1 0,-2 3 0,0-1 0,-2-2 0,2 1 0,-1 1 1,1-1-1,2-1 0,3 1 0,1-1 0,4 1 0,0 0 0,-1-1 0,3 1 0,-3-1 1,1 2-1,-4-3 0,0 2 0,-6 1 0,2-1 1,-4-3-1,0 3 1,0 0-1,0-1 0,-1 2 1,-1-1-1,2 0 0,-2-1 1,-17 4-1,31-3 0,-31 3 0,25-6 0,-25 6 0,19-1 0,-19 1 0,0 0 0,25-2 0,-25 2 0,25-3 0,-8 1 1,2 2-2,0-2 2,2 2-1,0-2 0,1 2 0,-3-1-1,0 1 2,-19 0-1,30 0 0,-30 0 0,25-2 0,-25 2 0,21-2 0,-21 2 0,20 0 0,-20 0 0,0 0 0,23 0 0,-23 0 0,0 0 0,0 0 0,19-1 1,-19 1-1,0 0 1,0 0-1,0 0 1,0 0 0,0 0 0,0 0 0,0 0-1,0 0 1,0 0 0,0 0-2,0 0-1,21 6-10,-21-6-21,0 0-2,0 0-1,0 0-1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2:18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032D4C-EC45-4F22-89F4-42C34D97D205}" emma:medium="tactile" emma:mode="ink">
          <msink:context xmlns:msink="http://schemas.microsoft.com/ink/2010/main" type="inkDrawing" rotatedBoundingBox="2688,3627 10567,4158 10131,10631 2252,10100" hotPoints="10005,4068 10080,10699 3448,10774 3374,4143" semanticType="9" shapeName="Square">
            <msink:sourceLink direction="with" ref="{FC865F04-10DC-447A-8AD3-CCA777C178DB}"/>
          </msink:context>
        </emma:interpretation>
      </emma:emma>
    </inkml:annotationXML>
    <inkml:trace contextRef="#ctx0" brushRef="#br0">147 6123 9,'0'0'8,"0"0"-1,13-19-2,-13 19 0,0 0-2,18-7-1,-18 7-1,0 0-1,21-7 0,-21 7 0,0 0 0,21-2 1,-21 2 1,0 0-1,0 0 2,0 0-1,19-3 1,-19 3 0,0 0 1,17 5 0,-17-5 0,0 0 0,21 0 0,-21 0 1,19-2-1,-19 2 1,25-2-1,-7 4-1,-18-2-1,34-2 1,-17 1-2,6 2 1,4 1-1,0 0-1,4 1 1,1 2 0,8-1-1,3-1 0,6 1 0,1-1 1,0-1-1,0 1 0,1-3 0,3 2 0,-4-2 0,-2 2 0,-4 1 0,0-1 1,-2 2-1,2-1 0,2 0 0,-2-1 1,-2 0-1,2-2 0,-2 0 1,3 0-1,0-2 1,1-1-1,-3 1 0,3 0 1,1 1-1,-1-1 0,6 2 1,2-2-1,1 2 0,3 0 1,-1 0-1,3-2 0,-1 1 0,2-1 0,-5-2 0,1 1 1,-1-1-1,3-1 1,-1-2-1,1 0 1,1 1 0,1-1 0,4 0-1,-2 1 1,-2 0-1,1 0 0,3 3 1,-2-2-1,2 1 0,2 2 0,-4-1 0,5 3 0,-1 0 0,-2 0 0,-4 0 0,0 2 1,1 1-1,-3-1 0,-2-2 1,1 2-1,-3-2 0,-1 0 0,0 0 1,-1 0-1,-1 0 0,0-2 0,3 0 0,-1 0 0,3 1 0,3-1 0,-1-1 0,3-1 0,-3 1 0,0-1 0,-1 1 0,-1-1 0,-5 1 0,-2 1 0,0 0 1,-3 1-1,-1 1 0,0-2 0,0 2 0,-2 0 0,2 2 0,2-2 0,-2 1 0,0 1 0,4 0 0,-2 1 0,0 1 0,-2 1 0,2-2 1,-4 3-1,0-3 0,-2 0 0,-2-1 0,0 0 0,1 0 0,-1 1 0,-2-1 0,2 0 0,-1-1 0,1 3 0,0-1 0,0 1 0,2 1 1,1-2-1,-1 1 0,-2-1 0,0 3 0,-1-3 0,-1-1 0,-2 1 0,-1-1 0,-3 1 1,3 1-1,-3-1 0,1-1 0,-1 1 0,1 1 0,-2-2 0,-3-1 0,-1-1 0,2 0 0,-2 0 0,3 0 0,-1-1 0,0 1 0,2 1 0,-1-1 0,1 0 1,-1 2-1,1-2 0,-4 2 0,2-2 0,-4 0 0,-1 0 0,1 0 0,-2 0 0,0 0 1,0 0-1,0 0 0,0 0 0,-2-2 0,0 2 1,-3 0-1,-1 2 1,-17-2 0,29 0-1,-29 0 1,17 0 0,-17 0 0,0 0 0,0 0 0,19 0-1,-19 0 1,0 0 0,0 0 0,0 0-1,17-4 1,-17 4 0,0 0 0,0 0 0,19-5 0,-19 5 0,0 0 0,0 0 0,0 0-1,18-8 0,-18 8 0,0 0 0,0 0 0,23-13 0,-23 13 0,17-6 0,-17 6 0,21-7 0,-21 7 0,23-6 0,-23 6 0,19-5 0,-19 5 0,0 0 1,0 0-1,21-3 0,-21 3 0,0 0 0,0 0-2,0 0-2,0 0-14,0 0-15,0 0 0,-17 7-1,0-11 8</inkml:trace>
    <inkml:trace contextRef="#ctx0" brushRef="#br0" timeOffset="-2578.1475">70 82 2,'0'0'1,"4"17"1,-4-17 0,0 0 0,0 0 1,-4 19 0,4-19 0,0 0 0,0 0 1,0 0-1,0 0-1,0 0-1,-5 16 1,5-16-1,0 0-1,0 0 1,0 0 0,0 0 0,0 0 0,0 0 0,0 0 0,0 0 0,0 0 1,0 0 0,0 0 0,0 0 2,0 0-1,0 0 1,0 0 0,23 5 0,-23-5-1,25-4 0,-4 6-1,-2-5 0,8 3-1,-1 0 0,7 0 0,1-2 0,9 2-1,-1-3 1,4 1-1,5-2 1,-1 3-1,8-3 0,-1 1 1,8-1-1,-1 1 1,-1-1-1,-2 3 0,0-5 0,1 5 1,-9-3-1,1 2 0,-6-1 0,-2 1 0,0 1 0,2-3 0,-6 2 0,2 1 0,-4-3 0,4 2 1,-4 1-1,4-3 0,-3 2 0,-1 1 0,2-1 0,2 0 1,4 2-1,-2-1 0,8 1 0,-5 0 0,3 1 0,0-1 0,-1 2 0,-3 0 0,-2-1-1,0 1 1,-5 2 0,-1-1 0,-4 1 0,1-3 0,-1 3 0,-2-1 0,3 1 0,1-3 0,-1 3 0,3-4 0,0 2 0,2-2-1,-2 0 1,6 0 0,0-2 0,-2 0 0,8 0 0,-2 1 0,2-1 0,-3 0 0,7 2 0,-4 0 0,-1 0-1,1 0 1,-2 0 0,-2 0 0,-6 0 0,-2 2 0,-3-2 0,-3 2 0,-5-1 0,-2 1 0,-2 0 0,-2 0 0,-4 1 0,0-1 0,0 0 0,-2-2 0,0 1 0,1-1 0,1 0 0,-2 0 0,2 0 0,4 0 0,-4 0 0,2-1 0,1 1 0,1 0 0,-1 0 0,5-2 0,-2 2 0,2-2 0,2 2 0,1-2 0,9 2 0,-1-1 0,4-1 0,2-2 0,8 3 0,2-1 0,5 0 0,-2 1 0,3-1 0,-1 2 0,1 2 0,1-2 0,-6 1 0,1 1 0,0 0 0,-3-2 0,-1 1 0,0 1 1,-5 0-1,1 0 0,-2-1 0,2 1 0,-6 2 0,-3-3 0,3 1 0,-6 0 0,3-1 0,-5 1 1,2 0-1,-3 1 0,-2-1 0,-3 0 0,3 0 0,-2-1 0,-1 1 0,1-2 0,-2 2 0,-2 0 0,2-2 0,0 1 0,-4-1 1,1 0-1,-2 2 0,1-2 0,-4 0 0,2 0 0,0 0 0,0 0 0,2 0 0,4-2 0,1 2 0,5-1 0,5-3 0,3 4 0,3-3 0,5 3 0,1-2 0,2 0 0,3 2 0,3 0 0,-4-2 0,5 2 0,0 0 0,-3-1 0,3 1 0,-3 0 0,1-2 0,-5 2 0,2-2 0,-6 2 0,-4-2 0,-2 2 1,-6 0-1,-1-1 0,-7 1 0,-1 0 0,-6 0 0,0 0 0,-21 0 0,27 0 0,-27 0 0,17 1 0,-17-1 0,0 0 0,0 0 0,0 0 0,0 0 0,18-1 0,-18 1 0,0 0 0,0 0 0,0 0 0,17 0 0,-17 0 0,0 0-1,0 0 1,19-2 0,-19 2 0,0 0 0,0 0 0,19 0 0,-19 0 0,0 0 0,0 0 1,0 0-1,0 0 0,0 0 1,0 0-1,0 0 1,0 0-1,0 0 0,0 0 0,0 0 0,0 0 0,0 0 0,0 0 0,0 0-1,0 0 1,0 0 0,0 0 0,0 0 0,0 0 0,0 0 0,0 0 0,0 0 0,6 17 0,-6-17 0,0 0 1,-8 21-1,8-21 0,0 0 0,-4 23 0,4-23 0,-2 19 1,2-19-1,-1 20 0,1-20 1,0 23-1,0-23 1,-4 28 0,2-13 0,0 1 0,-4 1 0,6 1 0,-6-1-1,4 5 1,-3-3 0,3 2 0,-2-4-1,2 3 1,0-3-1,2 0 1,0 1-2,0 1 2,2-4-2,0 4 1,0 0 0,0 2 1,0-2-2,0 2 2,-2 0-1,-2 3 1,0-3-1,0 3 1,-2 2-1,0-2 0,2 2 1,-2 2-1,3-2 0,1 2-1,-2-2 1,2 1-1,0-3 1,0 4-1,-2-4 1,2 2-1,0 2 0,-2 0 1,2 1 0,0 1 0,-2 3 0,2 0 0,0 1 0,-2 1 0,4 1-1,-2 1 1,0 1 0,2 0 0,0-2 0,0 2 0,1-1-1,1 1 1,0-5 0,2 1 0,0-1 0,-1 0 0,1-2 0,0-1 0,0-1 0,-1 1 0,1 1 0,-2-4 1,2 5-1,-1-1 1,-1-4 0,0 3-2,0-1 2,0-1-1,2-4 1,-3 4-1,1-4 0,2 2-1,0 0 2,1 2 0,-1 3-1,2 0 0,1 2 0,-1 2 1,3 1-1,-1 2 0,3 2 0,-3 0 0,3 0 0,-1 0 0,-2-4 0,1 0 0,-3-1 0,-1-2 1,-3-4-1,2 1 0,-4-4 0,0 3 1,-2-3-1,0 0 1,-2 0 0,0 0 0,0 2 0,-2-2 1,2 2 0,2-1-1,-2 3 1,2-1-2,-2 1 1,2 1-1,0-2 1,0 2-2,0-1 1,0 1-1,-1 0 1,-3 0 1,2 2-1,0-2 0,0 1 0,-2 0 1,2 1-1,-2 0 0,1 2 0,1-2 1,-2 1-1,0 1 0,2 0 0,0-1 0,-2 1 0,2 0 1,-3-4-1,3 2 0,-4-4 0,4 2 0,-4-1 0,4-2 1,-3-3-1,5 0 0,-2 1 0,2 0 0,-2 0 2,0 0-2,2 1 1,-2 3 0,2-2 0,-2 3-1,0-2 1,2 1 0,0-1-1,0 4 1,-2-2-1,4 4 1,-4-1 0,4 3-1,-4-1 1,2 4 0,0 0-1,0-2 0,0 0 0,0-2 1,0-3-1,0 0 1,0-2-1,0-1 1,-2-4-1,4 0 0,-2-2 1,2 0-1,-2 0 0,2 2 1,0 0-1,-2 2 1,2-2-1,-2 2 0,0 0 1,0 1-1,-4 2 2,0-1-1,2-1 0,-2-1 0,1-1 0,-1 1 0,0-2 0,2 2 0,0-6-1,2 1 0,-2 1 0,2-1 0,-2 1 0,2 0 1,-2-1-1,0-1 0,2 1 0,-1-3 0,-1 3 0,2-2 1,0 0-1,-2-4 0,2 2 0,0-2 0,-2 2 0,2 0 0,-2 0 1,2 2-1,-2 2 0,2 1 1,-2 2 0,0 0-1,2 0 1,-2 0-1,2-4 1,0 3-1,-2-6 1,2 0-1,0-19 0,0 27 1,0-27-1,0 19 1,0-19-1,0 0 1,0 0-1,0 0 1,0 0-1,0 0 0,0 16 0,0-16 0,0 0 0,0 0 0,0 0 1,0 0-1,0 16 0,0-16-1,0 0-2,0 0-8,0 0-23,0 0-2,0 0 0,-38-26-1</inkml:trace>
    <inkml:trace contextRef="#ctx0" brushRef="#br0" timeOffset="-7341.4198">7 0 2,'0'0'4,"0"0"0,0 0 0,0 0 0,0 0 0,0 0 0,0 0 1,0 0 0,17 25-1,-17-25 1,0 26-1,-1-9 0,1 4-1,-6-1 0,4 5 0,-2 1-1,4 1-1,-4 1 1,2 0 0,-2 1 0,4 2 0,-3-1-1,1 3 1,0-5 0,0 3 0,0-5 0,4 3-1,-4-5 0,4 2 0,-2-3-1,2-1 1,-2 1 0,4-1 0,-2-1-1,-1 2 1,3-1-1,0-1 1,0 0-1,0 0 1,-2 3-1,3-2 1,-3 3 0,4 2 0,2-2 0,-2 2-1,1 1 0,1 1 0,1-6 1,-3 6-2,4-4 1,-3-1 0,-3 2 0,4 0 0,-4 2 1,3-1-1,-1 3 0,0-1 0,0 1 1,-3-3-1,1 3 1,0-4-1,0 0 1,2 0 0,-4-4 0,5 1 0,-7-1 0,6-1-1,-4-2 1,2 4-1,-2-8 1,0 6-1,-2-6 0,2 5 1,-1-3-1,-1 2 0,2 0 0,-2 0 0,0 0 1,-2 0-1,1 2 0,1-2 1,-4-2-1,2 4 1,-2-4-1,0 2 1,0-1 0,0 1 0,3-4-1,-5 3 1,4 4 0,-4-4 0,4 4 0,0 1-2,0 1 2,2 0-1,-2 0 0,1 2 0,-1-3 0,0 4-1,0-2 1,-2-3 0,2 2 0,-2-1 0,2 0 0,0 1 0,0 0 0,1 0 0,1 1 0,0 0 0,0 1 0,0 2 0,0 2 0,0-1 0,-4 0 0,2 3 0,2-3 0,0 2 0,0-1 0,0 1 0,-2-3 0,2-2 0,0-2 0,0 2 0,-4-4 0,4 1 0,-2-2 0,2-1 0,-2-1 0,2 1 0,4-3 0,-4 0 0,4 0 0,-2-1 0,-2 0 0,2 1 0,2-1 0,-3-1 0,1 4 0,-2-1 0,2-1 1,0 0 0,0 2 0,-2 0-2,2 0 2,0 0-2,-2-1 2,2 1-2,-2-2 1,4 4-1,-4-2 1,2-2 0,1 2 0,-1 0 0,0 0 0,4 0 0,-2 0 0,2-1 1,-4 3-2,3-1 1,-1 1 0,0 0 0,0 0 0,-2 3 0,0 2 0,0 0 0,-1 2 0,1-1 0,0 1 0,-2 1 0,2 4 0,-2-3 1,0-2-2,2-1 2,-2-3-1,2 2 0,-2-3 0,2-1 0,-2-2 0,2 0 0,0-1 0,-2 2 0,0-2 0,0 0 0,2 0 0,-2 0 0,0 0 0,2 0 0,-2-1 0,0 1 1,2-4-1,-2 3 0,1 1 0,-1-2 0,2 2 0,-2 0 0,0 0 1,0 2-1,0 0 0,-2 3 1,1-3-1,1 5 0,0-2 0,0 2 0,0 0 0,0 0 0,-2 2 0,2-1 0,2 3 0,-2-2 0,0 1 0,0-1 0,-2-1 0,2 1 0,0-2 0,-2-3 0,2-1 0,-2 1 0,2-1 0,0 1 0,0-1 0,0 1 0,2-1 0,-2 2 0,2-1 0,-2 1 0,2-1 0,-2 1 0,0-3 0,1 1 0,-1 1 0,2-1 1,-2 1-2,0-1 2,0-1-1,2 0 0,-2 1 0,2-1 0,-2 0 0,2 2-1,-2-1 2,0-1-2,0 0 1,0-2-1,-2 0 2,2 0-2,-2-4 1,2 1 0,0-16 0,0 29 0,0-29 0,0 32 0,0-17 0,0 1 0,0 1 0,2-1 0,-2 1 0,2 0 1,0 1-1,-2-3 0,2 2 0,-2 1 0,0-1 0,2 0 0,-2 2 0,2-1 0,-2-3 0,0 4 1,0-3-1,2 0 0,-2-16 0,2 27 0,-2-11 0,0-16 1,3 29-1,-3-29 0,2 28 0,-2-28 0,2 26 0,-2-26 0,2 19 0,-2-19 0,0 0 0,2 21 0,-2-21 0,0 0 0,2 19 0,-2-19 0,-2 17 0,2-17-2,-2 25-2,2-25-6,-9 20-21,1-4 0,8-16-1,-27 19 21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3:16.0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865F04-10DC-447A-8AD3-CCA777C178DB}" emma:medium="tactile" emma:mode="ink">
          <msink:context xmlns:msink="http://schemas.microsoft.com/ink/2010/main" type="writingRegion" rotatedBoundingBox="3275,9971 3147,4336 9811,4185 9938,9820">
            <msink:destinationLink direction="with" ref="{0B032D4C-EC45-4F22-89F4-42C34D97D205}"/>
            <msink:destinationLink direction="with" ref="{E8CBAEAA-733E-43D8-A4D3-98756DB495F8}"/>
          </msink:context>
        </emma:interpretation>
      </emma:emma>
    </inkml:annotationXML>
    <inkml:traceGroup>
      <inkml:annotationXML>
        <emma:emma xmlns:emma="http://www.w3.org/2003/04/emma" version="1.0">
          <emma:interpretation id="{73AF77C1-85D4-4C0D-B1B8-7180125C3E96}" emma:medium="tactile" emma:mode="ink">
            <msink:context xmlns:msink="http://schemas.microsoft.com/ink/2010/main" type="paragraph" rotatedBoundingBox="4248,4645 4419,9876 3279,9913 3109,4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D04266-5AE5-4F18-A959-1B6A24F8FE32}" emma:medium="tactile" emma:mode="ink">
              <msink:context xmlns:msink="http://schemas.microsoft.com/ink/2010/main" type="line" rotatedBoundingBox="4248,4645 4419,9876 3279,9913 3109,4682">
                <msink:destinationLink direction="with" ref="{03D98365-AD9C-403C-AF68-8C05974D919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70245F1-DB45-4BFF-BCFD-C1A6AC09A42D}" emma:medium="tactile" emma:mode="ink">
                <msink:context xmlns:msink="http://schemas.microsoft.com/ink/2010/main" type="inkWord" rotatedBoundingBox="4248,4645 4419,9876 3279,9913 3109,4682"/>
              </emma:interpretation>
              <emma:one-of disjunction-type="recognition" id="oneOf0">
                <emma:interpretation id="interp0" emma:lang="en-US" emma:confidence="0">
                  <emma:literal>ini</emma:literal>
                </emma:interpretation>
                <emma:interpretation id="interp1" emma:lang="en-US" emma:confidence="0">
                  <emma:literal>ini.</emma:literal>
                </emma:interpretation>
                <emma:interpretation id="interp2" emma:lang="en-US" emma:confidence="0">
                  <emma:literal>"10010</emma:literal>
                </emma:interpretation>
                <emma:interpretation id="interp3" emma:lang="en-US" emma:confidence="0">
                  <emma:literal>"10040</emma:literal>
                </emma:interpretation>
                <emma:interpretation id="interp4" emma:lang="en-US" emma:confidence="0">
                  <emma:literal>"100010</emma:literal>
                </emma:interpretation>
              </emma:one-of>
            </emma:emma>
          </inkml:annotationXML>
          <inkml:trace contextRef="#ctx0" brushRef="#br0">-1662 1492 2,'0'0'24,"-2"-20"-7,2 20-4,0 0-2,0 0-2,0 0-1,0 0-1,0 0-1,2 25-1,-6-6 1,8 11-1,-4 2-2,7 8 1,-3 5-2,4 7 0,-1-2-2,3 0 2,0-2-2,-1-2 1,-1-4-1,1 1 1,-3-7 0,0-3-1,0-2 1,-1-2-1,-1-5 1,2-1-1,0-3-2,-6-20 0,9 30-6,-9-30-13,0 0-11,0 0-1,0 0 1</inkml:trace>
          <inkml:trace contextRef="#ctx0" brushRef="#br0" timeOffset="560.0319">-946 1594 1,'0'0'14,"-38"-10"13,15 4-12,23 6-5,-44 11-1,28 6-1,-12-3 0,12 13 0,-10-2-3,12 13-1,-1 3-1,9 9 0,2 0-2,8 7 0,2-2-1,7 0 1,4-1-1,5-4 0,0-9 0,5-7 1,4-6-1,2-6 0,1-10 0,2-6 1,1-8-1,-1-5 0,1-9 0,-1-4 0,-3-8 0,-3-6 0,-5-8 0,-6-2 0,-5-8 0,-9-3 0,-7-4 1,-9 2-1,-10 2 1,-4 5 0,-6 5-1,-1 9 0,-5 10-2,-5 0-7,14 18-22,-7 6-1,1 5-1,5 9 18</inkml:trace>
          <inkml:trace contextRef="#ctx0" brushRef="#br0" timeOffset="1900.1086">-982 3121 1,'0'0'21,"0"0"6,-18-6-13,18 6-1,0 0-3,-17 24-2,17-24-1,-21 34-1,6-11-1,11 13-1,-6-2-1,8 9 0,-1 4-2,6 1 0,5-1 0,2-1 0,7-6 0,-2-2-1,8-5 1,0-6-1,2-10 1,2-3 0,0-7-1,3-5 1,1-7-1,4-6 1,-3-6-1,1-9 1,-3-3-2,-3-6 1,-2-4 0,-6-3 0,-5-2-1,-7-1 1,-9-4 0,-3 3 0,-9 1 1,-3 0-1,-6 0 0,-2 6 0,-4 3 1,1 5-2,-1 8-1,-6 2-3,14 25-16,-11-4-11,-1 9-1,-1 4-1</inkml:trace>
          <inkml:trace contextRef="#ctx0" brushRef="#br0" timeOffset="1293.0738">-1614 3092 14,'0'0'30,"3"-15"-3,-3 15-12,0 0-4,-2 27-2,2-27-3,-5 45-1,-1-16-2,10 13 0,-2-3-1,3 6 0,1-3-1,2-3 1,0-3-2,-1-5 0,1-6 1,-4-3-2,3-3-1,-7-19-3,12 28-9,-12-28-18,-6 15-1,6-15-1,0 0 25</inkml:trace>
          <inkml:trace contextRef="#ctx0" brushRef="#br0" timeOffset="-924.0528">-1023 17 9,'0'0'27,"-17"-21"-9,17 21-4,-21-5-3,21 5-1,-29 7-3,29-7 0,-32 17-1,17 0-2,-10 5-1,5 8-1,-3 1 1,6 5-2,0-1 1,6 2-2,1 1 1,6 2-3,4-9 3,4-2-2,2 1 0,3-4 1,5 1 1,1-4-1,0-5 0,4 0 1,1-4-1,3-4 1,0-7-1,3-1 1,3-7-1,-2 0 1,2-7-1,1-2 1,-1-5-1,0-2 1,-2-6-1,-1 1 0,-6-5 1,1 0 0,-6-4-1,-4-4 1,-3 1 0,-6 0 1,-6 1-2,-3 3 2,-7 0-2,-1 4 1,-6 4 0,-4 7-1,-2 6 1,-4 4-2,5 7-2,-9-3-6,16 10-22,-10 6-2,6-3 0,2 4 4</inkml:trace>
          <inkml:trace contextRef="#ctx0" brushRef="#br0" timeOffset="-1708.0977">-1701-23 8,'0'0'10,"0"0"-1,0 0-1,0 0-1,0 0 0,0 0-1,0 0 1,0 0-1,0 0 0,12-16 0,-12 16 0,0 0 0,0 0-1,0 0 0,0 0-1,0 0-1,0 0 0,0 0-2,0 0 1,0 0-1,0 0 0,0 0 0,0 0 1,-8 19 0,8-19 0,2 24 0,2-5 0,-6 6 0,6 6-1,0 0 0,-2 3-1,1 1 1,-1 1-2,4-2 2,-4 1-2,4-8 2,-4 1-2,0-2 1,-1-4 1,-2 1-1,1-4 0,-2 0 1,0-4-1,-2 1 0,4-16 1,-4 24-1,4-24 0,-6 22 0,6-22 0,0 0 0,-2 19 0,2-19-1,0 0-1,0 17-3,0-17-3,0 0-10,0 0-15,8 19 0,-8-19 1</inkml:trace>
          <inkml:trace contextRef="#ctx0" brushRef="#br0" timeOffset="2569.1468">-1712 4592 1,'0'0'18,"0"0"11,2-19-8,-2 19-10,0 0-1,0 0-2,0 0-1,4 31-1,-4-31 0,3 38-2,-1-14 0,8 11 0,-2-3-2,3 6 0,-3 2-1,1 1 0,3 1 0,-1-3-1,-1-2 0,-2-6-1,3 1-2,-11-11-2,17 8-6,-17-29-22,2 23 0,-2-23 0,0 0 17</inkml:trace>
          <inkml:trace contextRef="#ctx0" brushRef="#br0" timeOffset="3092.1767">-906 4601 1,'0'0'15,"-42"3"14,23 2 0,-4 9-17,-8-7-5,10 14-1,-9-6 0,7 14-1,-6-3-1,14 12 0,-5 0-1,11 7 0,3-2-2,10 5 0,4-1 0,7-1-1,6-2 1,6-8-1,5-7 1,7-7 0,1-9-1,2-10 1,2-12 0,0-4 0,0-13 0,0-7-1,-5-8 1,-5-6-1,-5-5 0,-6 1 0,-10-3 1,-7-1-1,-6 0 0,-13 3 0,-9 6 0,-6 4 1,-5 9-2,-5 4-1,1 14-5,-14-1-22,7 13-3,0 3-2,7 3 3</inkml:trace>
        </inkml:traceGroup>
      </inkml:traceGroup>
    </inkml:traceGroup>
    <inkml:traceGroup>
      <inkml:annotationXML>
        <emma:emma xmlns:emma="http://www.w3.org/2003/04/emma" version="1.0">
          <emma:interpretation id="{9CF18634-82A2-411E-A66B-9567646B59DB}" emma:medium="tactile" emma:mode="ink">
            <msink:context xmlns:msink="http://schemas.microsoft.com/ink/2010/main" type="paragraph" rotatedBoundingBox="5213,9785 4901,4327 6146,4256 6458,9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EED1C1-5F06-4D1E-9ED4-10E87CDBB308}" emma:medium="tactile" emma:mode="ink">
              <msink:context xmlns:msink="http://schemas.microsoft.com/ink/2010/main" type="line" rotatedBoundingBox="5213,9785 4901,4327 6146,4256 6458,9714">
                <msink:destinationLink direction="with" ref="{03D98365-AD9C-403C-AF68-8C05974D919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15C9489-EAED-4F56-9168-501291690582}" emma:medium="tactile" emma:mode="ink">
                <msink:context xmlns:msink="http://schemas.microsoft.com/ink/2010/main" type="inkWord" rotatedBoundingBox="5213,9785 4901,4327 6146,4256 6458,9714"/>
              </emma:interpretation>
              <emma:one-of disjunction-type="recognition" id="oneOf1">
                <emma:interpretation id="interp5" emma:lang="en-US" emma:confidence="0">
                  <emma:literal>ini</emma:literal>
                </emma:interpretation>
                <emma:interpretation id="interp6" emma:lang="en-US" emma:confidence="0">
                  <emma:literal>ipse.</emma:literal>
                </emma:interpretation>
                <emma:interpretation id="interp7" emma:lang="en-US" emma:confidence="0">
                  <emma:literal>ipso.</emma:literal>
                </emma:interpretation>
                <emma:interpretation id="interp8" emma:lang="en-US" emma:confidence="0">
                  <emma:literal>I..."</emma:literal>
                </emma:interpretation>
                <emma:interpretation id="interp9" emma:lang="en-US" emma:confidence="0">
                  <emma:literal>I...'</emma:literal>
                </emma:interpretation>
              </emma:one-of>
            </emma:emma>
          </inkml:annotationXML>
          <inkml:trace contextRef="#ctx0" brushRef="#br0" timeOffset="9380.5365">1282 4520 1,'-27'-4'16,"10"13"11,-6 3-10,-8-5-5,14 15-3,-12-5-1,10 14-1,-6-5-1,14 14-2,-1-6 0,10 8-1,4-1-2,8 2 1,5 0-2,8-5 1,2-5 0,4-5 0,1-9-1,5-7 1,-3-14 0,5-5 0,-5-10 0,-1-6 0,0-9 0,-5-3 0,-3-6 0,-9-4-1,-8-3 0,-6-2 0,-10 0 0,-5 3 0,-10 2 0,-4 6-1,-4 9-2,-3-2-5,13 16-22,-9 4-3,5 5 1,4 0 12</inkml:trace>
          <inkml:trace contextRef="#ctx0" brushRef="#br0" timeOffset="8892.5085">288 4516 11,'-4'-17'16,"4"17"-1,9-16-4,-9 16-1,23-17-2,2 14-1,-6-11-1,12 10 0,-4-6-1,5 7-2,-3 1-2,2 9 1,-4 5-1,-2 7 0,-6 8 1,-2 11-1,-9 2 0,-3 8 1,-8 1-1,-3-1 0,-8-2 1,-1-1-1,-6-7-1,0-7 1,0-3 0,2-6-1,0-5 0,5-1 0,14-16 0,-19 21 0,19-21 0,0 0 1,8 19-1,-8-19 1,34 6 0,-5-4-1,5-2 1,9 0 0,2-5 0,7 2-1,0-4 1,0 0-1,-1 0-1,-5-3-1,0 8-3,-17-12-12,2 7-14,-6 2 0,-25 5-1</inkml:trace>
          <inkml:trace contextRef="#ctx0" brushRef="#br0" timeOffset="8060.461">947 3182 1,'-20'10'19,"-8"-1"10,-7-2-14,18 20-2,-21-10-3,19 18-3,-10-4-2,15 9 0,-7-2-2,18 6-1,-1-4 0,8 1-1,11-6 1,4-6-1,4-6 1,8-4-2,7-14 1,2-7 0,2-8-1,6-9 1,-8-9-1,1-6 0,-9-9 0,-3-4 0,-12-5 0,-5-3 0,-14-2 0,-8 6-1,-9 2 2,-6 6-1,-2 10-2,-11-1-5,13 22-24,-17 8 0,4 8-2,1 10 18</inkml:trace>
          <inkml:trace contextRef="#ctx0" brushRef="#br0" timeOffset="7592.4341">133 3170 1,'0'0'8,"7"-19"17,14 15-13,-2-11-1,18 8-3,-10-9 0,15 11-1,-10-3-2,9 9-1,-13 1-1,3 10-1,-10 7 0,-4 9-1,-9 4-1,-6 8 2,-12 1-1,-5 8 0,-8-3 1,-4 1 0,-7-4 1,-1-3-2,-1-6 1,5-5-1,4-6 1,4-3-1,23-20-1,-25 25 1,25-25 0,0 0-1,27 13 2,0-9-1,2-2 0,9-1 0,2-1 0,6 2 0,0-4-2,-2 1 0,2 1-2,-9-7-3,11 10-13,-12-8-12,-11-2-2,-2 0 4</inkml:trace>
          <inkml:trace contextRef="#ctx0" brushRef="#br0" timeOffset="5180.2962">889 67 2,'0'0'24,"-25"3"-3,4-10-8,21 7-2,-36 12-4,20 4 1,-14-4 0,14 15-1,-12-1-2,11 10-2,-5 2 0,11 7-2,-2-3 1,11 9-1,2-2-1,11-3 0,3 2 1,7-5 0,7-6 0,7-8-1,5-10 1,4-9 0,2-11-1,0-8 1,0-12 0,0-5-1,-10-10 1,-3-2-1,-8-8 1,-6 1 0,-9-7-1,-7-1 1,-4-2-1,-9 5 2,-5 1-2,-5 6 1,-4 7-2,-3 3 1,0 11-2,-9 6-2,11 16-4,-18-5-18,9 10-5,3 4-2,-1-2 9</inkml:trace>
          <inkml:trace contextRef="#ctx0" brushRef="#br0" timeOffset="4416.2526">0 58 13,'0'0'17,"0"0"-3,10-17-1,-10 17-3,17-16-1,-17 16-2,27-14-2,-10 7-1,10 6-1,0-3-1,5 4 0,-1 2-1,4 7 0,-3 1-1,1 4 0,-7 8 1,-1-1-1,-7 6 1,-7 5-1,-7 0 1,-4 3-1,-12-2 2,-1 3-2,-12-7 2,-4 7-1,-7-10 0,0 2 0,-3-2 0,3-4 0,3-1 0,3-4-1,7-3 0,5-2 0,18-12 0,-13 17 0,13-17 0,0 0 1,27 12-1,-6-9 0,8-3 1,5 0-1,3-1 1,3-1-1,-2-1 0,0 1 0,1-2 1,-5 1-1,-7 1 0,-6-1-1,-2 1 0,-19 2-2,27 4-3,-27-4-9,0 0-16,0 0 0,0 0 2</inkml:trace>
          <inkml:trace contextRef="#ctx0" brushRef="#br0" timeOffset="6196.3544">79 1630 22,'0'0'17,"0"0"-3,-4-20-3,4 20-3,17-7-2,2 8-2,-1-4 0,7 6-1,-1-1-1,7 7 0,-4 3-1,4 3 0,-6 8-1,-1 1 1,-8 7-1,-3 3 1,-7 4-1,-6 4 1,-8-1 0,-5 2 0,-6-2 0,-6 3 0,-2-8-1,-4 0 1,3-7-1,1-3 1,4-7-1,6-3 0,17-16 0,-23 17 0,23-17 1,0 0-1,0 0 1,17 5 0,-17-5 0,38-5 1,-13 1-1,6 1 0,1-2 0,5 0 0,-3 1-1,4-1 0,-5 0 1,1 3-1,-3-1-1,-4-1 1,0 4-2,-6-1 0,2 6-4,-23-5-6,30-5-18,-30 5-1,0 0 1,21 0 30</inkml:trace>
          <inkml:trace contextRef="#ctx0" brushRef="#br0" timeOffset="6692.3828">786 1708 12,'-19'12'28,"-4"7"-11,-14-4-5,16 16-4,-11-3-1,14 13-1,-3-6-2,12 8-1,1-7-2,12 4 0,5-7-1,9-2 1,5-7 0,3-4 0,9-8-1,3-3 1,4-7 0,2-6 0,0-6 0,-1-4-1,-3-8 1,0-6-1,-9-5 1,-4-4 0,-10-7 0,-8-2 0,-9-2 0,-9-1 0,-10 1 0,-8 7 0,-6 3 0,-7 8-2,4 11-1,-8 1-7,15 11-22,-4 12 0,3 5-2,9 7 25</inkml:trace>
          <inkml:trace contextRef="#ctx0" brushRef="#br1" timeOffset="433983.8224">820-404 10,'2'-16'8,"-2"16"0,0 0 0,0 0 1,0 0-1,0 0 1,-6-19-1,6 19-1,0 0 0,0 0-1,0 0 0,0 0-1,0 0 0,0 0-1,-17 4 0,17-4 0,0 0-1,-8 24 0,8-24-1,-7 29 1,-1-13-1,8 10 0,-8-6-1,7 10 1,-7-4-1,6 3 0,-4 0 0,0 0 0,3 1-1,-1-4 0,0 1 0,0-3 1,4-1-1,-4-1 0,4-5 0,-2-1 0,2-16 1,-1 19-1,1-19 0,0 0 1,0 0-1,0 0 1,0 0-1,0 0 0,11-16-2,-11 1-2,0 15-5,8-23-22,-8 23-2,11-27-2,-11 27 8</inkml:trace>
        </inkml:traceGroup>
      </inkml:traceGroup>
    </inkml:traceGroup>
    <inkml:traceGroup>
      <inkml:annotationXML>
        <emma:emma xmlns:emma="http://www.w3.org/2003/04/emma" version="1.0">
          <emma:interpretation id="{4A9CFDC1-8598-4D43-96A2-0DF168B2DBF8}" emma:medium="tactile" emma:mode="ink">
            <msink:context xmlns:msink="http://schemas.microsoft.com/ink/2010/main" type="paragraph" rotatedBoundingBox="6644,9724 6520,4265 7709,4238 7832,9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AC470E-4C35-4010-BC0D-5F3FF6E1F4E0}" emma:medium="tactile" emma:mode="ink">
              <msink:context xmlns:msink="http://schemas.microsoft.com/ink/2010/main" type="line" rotatedBoundingBox="6644,9724 6520,4265 7709,4238 7832,9697">
                <msink:destinationLink direction="with" ref="{03D98365-AD9C-403C-AF68-8C05974D919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9035F68-00D0-47E4-990E-0D7C1D71D499}" emma:medium="tactile" emma:mode="ink">
                <msink:context xmlns:msink="http://schemas.microsoft.com/ink/2010/main" type="inkWord" rotatedBoundingBox="6644,9724 6520,4265 7709,4238 7832,9697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in.</emma:literal>
                </emma:interpretation>
                <emma:interpretation id="interp12" emma:lang="en-US" emma:confidence="0">
                  <emma:literal>ion</emma:literal>
                </emma:interpretation>
                <emma:interpretation id="interp13" emma:lang="en-US" emma:confidence="0">
                  <emma:literal>ill.</emma:literal>
                </emma:interpretation>
                <emma:interpretation id="interp14" emma:lang="en-US" emma:confidence="0">
                  <emma:literal>ion.</emma:literal>
                </emma:interpretation>
              </emma:one-of>
            </emma:emma>
          </inkml:annotationXML>
          <inkml:trace contextRef="#ctx0" brushRef="#br0" timeOffset="12272.7019">1598 1727 1,'0'0'26,"0"-16"-8,0 16-4,13-15-4,5 11-2,-18 4-2,34-17-1,-13 7-2,8 6-1,-2 1 0,3 5-1,-1 4 0,0 5-1,-4 8 0,-4 5 1,-4 7-1,-6 5 0,-3 5 1,-8 4-1,-4 0 0,-5 2 1,-9-6-1,1 0 1,-8-8-1,2-2 1,-3-8-1,3-3 1,-2-4-1,5-2 0,3-6 0,17-8 1,-23 11-2,23-11 1,0 0 0,0 0 1,0 0-1,0 0 1,18 3-1,-1-3 1,2-3 1,4 3-1,6-6 0,3 5 0,3-5-1,-1 5 1,4-3-1,-1-1 0,-3 2 0,-3-2-1,0 5-1,-8-7-2,5 12-8,-28-5-19,23-2 0,-23 2 1,0 0 30</inkml:trace>
          <inkml:trace contextRef="#ctx0" brushRef="#br0" timeOffset="12808.7326">2310 1763 13,'-40'26'17,"13"-18"-3,6 18-3,-7-8-1,10 14 0,-5-8-3,16 14-1,-5-7-3,14 7 0,0-5-2,13 3 0,1-8 0,9-1 0,0-8 0,7-1 0,-1-10-1,3-1 1,1-7 0,1-3-1,-3-6 1,-1-3-1,-3-2 0,0-5 0,-4-3 0,-6-4 0,-6-2 1,-5-3-1,-6-3 1,-8-4-1,-5 2 1,-7-2 0,-7 3-1,-1 4 0,-5 7-1,-7-2-8,5 14-21,-7 12-1,-2 2 0,1 12 27</inkml:trace>
          <inkml:trace contextRef="#ctx0" brushRef="#br0" timeOffset="15864.9074">2663 4559 1,'-31'9'12,"31"-9"15,-28 24-11,5-19-3,11 18-2,-15-10-2,16 18-1,-12-8-2,15 13-1,-5-7-2,11 9 0,-2-5-2,10 1 0,1-2 0,7-5-1,3-3 1,2-3 0,6-7-1,4-6 1,0-4 0,3-6 0,1-8-1,1-2 1,-3-7 0,-1-4-1,-7-1 1,-1-3-1,-9-4 1,-4-2-1,-7-2 1,-5-4-1,-9-1-1,-3 0 1,-4 4-1,-8 2-2,6 11-4,-16-1-25,11 5 0,-3 9 0,4 3 14</inkml:trace>
          <inkml:trace contextRef="#ctx0" brushRef="#br0" timeOffset="15359.8784">1931 4482 6,'0'0'28,"-2"-21"-6,2 21-7,8-19-4,9 14-3,-5-11-1,15 8-1,-1-6-2,9 7 0,-5-2-1,9 6-1,-7 3-1,3 5-1,-8 5 0,-4 9 0,-8 4 0,-5 6 1,-9 7 0,-8 7 0,-7 1 1,-11 2-1,-3-1 0,-11-2 0,-3-2 1,2-1-2,0-9 0,7-5 0,5-4 0,8-4 0,7-3 0,13-15 0,8 19 0,9-14 0,10-3 1,7 0-1,6-4 1,10 0 0,4 1-1,1-1 1,-1-2-1,-2 3 1,-6-1-1,-4 0 0,-6 2 0,-7-2-1,-6 4-1,-23-2-4,38 4-13,-38-4-12,18-2-2,-18 2 1</inkml:trace>
          <inkml:trace contextRef="#ctx0" brushRef="#br0" timeOffset="14409.8242">2479 3230 1,'0'0'13,"-23"-9"14,23 9-13,-19 4-4,19-4-3,-21 15 0,21-15-1,-23 33 0,9-14-2,7 10 0,-3-1-1,10 8-1,-4-1 1,10 1-2,2-2 1,7-1-1,2-7 1,6-4-1,2-10 1,4-3-1,4-9 0,1-9 0,0-6-1,1-6 0,-4-5 0,-1-1 0,-7-4 0,-4-4 0,-11-3-1,-8 2 1,-10 2 1,-9-1-1,-4 4 0,-5 0 0,-7 9-1,-5-1-2,7 20-7,-15 1-21,10 4-1,-2 7 0,4 3 23</inkml:trace>
          <inkml:trace contextRef="#ctx0" brushRef="#br0" timeOffset="13888.7944">1782 3168 1,'0'0'20,"0"0"-2,0 0-4,0 0-3,0 0-3,0 0-2,13-21-1,-13 21 1,27-7-2,-6 4 0,0-2-1,8 3-1,-2-1 0,3 6-1,1 1 0,-2 4-1,-4 4 1,-4 7-1,-6 4 0,-7 2 1,-10 6-1,-6 2 1,-9 2 0,-8 1-1,-6-2 2,1-1-2,-5-2 2,6-5-1,1-2 0,7-7-1,3 1 0,18-18 0,-15 20-1,15-20 1,2 16 0,-2-16-1,21 8 1,-2-4 1,4-6-1,6 2 1,5-5 0,7 0 0,3-2-1,0-2 1,-2 1-1,0-1 1,-4 4-1,-3 0 0,-6 3-1,-8-1-1,0 6-3,-21-3-9,0 0-17,0 0-1,0 0 0,0 0 30</inkml:trace>
          <inkml:trace contextRef="#ctx0" brushRef="#br0" timeOffset="11208.6411">2387 142 1,'0'0'22,"-34"16"-6,14-13-5,5 15-1,-4-11-2,6 15-2,-7-7 0,11 15-3,-3-6 0,9 12-2,1-3 0,7 1-1,3 3 0,7-3 0,4 0 0,6-6 0,-2-4 0,6-7 1,0-4 0,0-8-1,-3-7 1,3-5 0,-6-8 0,2-3 0,-4-6 1,0-2-1,-6-8 1,-1-1-1,-10-6 1,-2-2 1,-8-7-1,2 5 1,-13-3-1,2 6 1,-7 3-2,3 4 2,0 8-4,-4 9 0,6 17-7,-12 6-23,8 2 0,2 8-1,-4 6 18</inkml:trace>
          <inkml:trace contextRef="#ctx0" brushRef="#br0" timeOffset="10635.6082">1652 132 17,'0'0'14,"7"-19"-3,-7 19 0,21-17-1,-2 12-2,-3-11-1,9 11-1,-2-7-2,5 8-1,-1-2-1,2 6-1,-2 6 0,-4 3-1,-2 7 0,-6-1 0,-5 8 0,-3 2 0,-5 3 1,-4 5-2,-7-4 2,-5 6-2,-7-4 2,-2 5-2,-3-5 1,-5 0-1,0-2 2,1-1-1,-1-2 0,6-6 0,2 1 0,6-6 0,17-15-1,-19 25 1,19-25 0,0 15 1,0-15-1,19 5 1,-2-5 0,6-1 0,6-3 0,3 2 0,1-3 0,3 2 0,3-2 0,-3 1-1,-2 1 1,-5 1-2,-4 2 0,-6-3-1,4 8-5,-23-5-15,0 0-8,17 0 0,-17 0 20</inkml:trace>
          <inkml:trace contextRef="#ctx0" brushRef="#br1" timeOffset="435429.9051">2477-395 23,'0'0'14,"0"0"-1,-8-25-2,8 25-2,0 0-1,0 0-2,0 0-1,0 0 0,-23-10-1,23 10-1,-19 12 0,19-12 0,-23 23-1,12-6 0,-4 2 0,3 10-1,-3-3 1,3 8-1,3-3 0,-1 7-1,4-5 1,2 3 0,3-5-1,4-1 0,3-6 1,4-4-1,-1-4 1,-9-16-1,31 19 1,-10-14-1,0-7 1,4-3 0,0-3-1,4-4 1,-3-6-1,3 1 0,2-2 1,-6-2-1,0-3 1,-6 2-1,-2-2 1,-5 0 0,-3-2 0,-3-2-1,-6-5 1,0 1-1,-10-1 1,3 4-1,-9-4 0,3 7 0,-8 0 0,2 11 0,-4 8-2,-6 5-4,12 19-16,-10-1-11,-2 6 0,0 4 0</inkml:trace>
        </inkml:traceGroup>
      </inkml:traceGroup>
    </inkml:traceGroup>
    <inkml:traceGroup>
      <inkml:annotationXML>
        <emma:emma xmlns:emma="http://www.w3.org/2003/04/emma" version="1.0">
          <emma:interpretation id="{86204EF8-DF56-4246-9661-D9C88031ED24}" emma:medium="tactile" emma:mode="ink">
            <msink:context xmlns:msink="http://schemas.microsoft.com/ink/2010/main" type="paragraph" rotatedBoundingBox="9708,4240 9946,9814 8455,9878 8217,43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44D8DE-0CD5-4D91-AA5F-1B075EB95736}" emma:medium="tactile" emma:mode="ink">
              <msink:context xmlns:msink="http://schemas.microsoft.com/ink/2010/main" type="line" rotatedBoundingBox="9708,4240 9946,9814 8455,9878 8217,4303"/>
            </emma:interpretation>
          </emma:emma>
        </inkml:annotationXML>
        <inkml:traceGroup>
          <inkml:annotationXML>
            <emma:emma xmlns:emma="http://www.w3.org/2003/04/emma" version="1.0">
              <emma:interpretation id="{700F1D62-DAA9-42AA-A681-499944B90ED1}" emma:medium="tactile" emma:mode="ink">
                <msink:context xmlns:msink="http://schemas.microsoft.com/ink/2010/main" type="inkWord" rotatedBoundingBox="9708,4240 9946,9814 8455,9878 8217,4303"/>
              </emma:interpretation>
              <emma:one-of disjunction-type="recognition" id="oneOf3">
                <emma:interpretation id="interp15" emma:lang="en-US" emma:confidence="0">
                  <emma:literal>Eirai</emma:literal>
                </emma:interpretation>
                <emma:interpretation id="interp16" emma:lang="en-US" emma:confidence="0">
                  <emma:literal>I:""</emma:literal>
                </emma:interpretation>
                <emma:interpretation id="interp17" emma:lang="en-US" emma:confidence="0">
                  <emma:literal>ini</emma:literal>
                </emma:interpretation>
                <emma:interpretation id="interp18" emma:lang="en-US" emma:confidence="0">
                  <emma:literal>Epic:</emma:literal>
                </emma:interpretation>
                <emma:interpretation id="interp19" emma:lang="en-US" emma:confidence="0">
                  <emma:literal>Eirai:</emma:literal>
                </emma:interpretation>
              </emma:one-of>
            </emma:emma>
          </inkml:annotationXML>
          <inkml:trace contextRef="#ctx0" brushRef="#br0" timeOffset="17275.9881">3360 125 13,'0'0'17,"17"-5"-1,-17 5-2,23-17-1,-11 1-4,19 9-1,-10-8-3,15 8 0,-3-7-2,3 9-1,-2 0 0,3 3-1,-6 2 0,-3 5 0,-7 0 0,-3 7 0,-9 7 0,-3 7 0,-12 2 1,-3 6-3,-11-1 3,-1 5-3,-7-2 2,-3 0-2,0-8 1,3-4-1,1-1 1,2-4 0,8-2 0,3-2 0,14-15 0,-11 24 0,11-24 0,13 23 0,-13-23 0,35 12 1,-12-10-1,7-2 1,3-4 0,3 1 0,1-6 0,-1 2-1,-2-3 1,-1 1 0,0-1-1,-7 0 0,-1 3-2,-25 7-2,37-7-10,-37 7-17,0 0-2,19-11 1,-19 11 27</inkml:trace>
          <inkml:trace contextRef="#ctx0" brushRef="#br0" timeOffset="17737.0144">4228 36 1,'-23'5'13,"10"15"13,-9 3-12,-1-1-4,10 13-3,-8-4 0,13 8-4,-1-8 1,11 7-3,3-7 1,11 0-2,5-10 1,6-4 0,3-10 0,9-5 0,-1-9 0,4-3 0,2-9 0,-6-5 1,1-6-1,-9-4 1,-7-6-1,-7 1 1,-11-3-1,-8 2 1,-11 3-2,-5 4 1,-4 7-4,-8 4-5,3 11-20,-3 13-2,-7 0 1,13 10 21</inkml:trace>
          <inkml:trace contextRef="#ctx0" brushRef="#br1" timeOffset="436514.9672">3772-187 24,'0'0'17,"0"0"-1,0 0-2,0 0-1,0 0-4,0 0-1,0 0-2,0 0-1,0 0-1,0 0 0,0 0-1,33-3 0,-12 3-1,7 1 0,1-2-1,8 1 0,1-2-1,-2 0 1,-1 2-1,-5-1 0,-5 1-1,-6-4 0,-1 6-2,-18-2-4,19 3-10,-19-3-15,0 0 0,0 0 0</inkml:trace>
          <inkml:trace contextRef="#ctx0" brushRef="#br1" timeOffset="437069.9989">4502-442 2,'0'0'26,"17"-12"-5,-17 12-3,0 0-3,-17-12-2,17 12-3,0 0-2,0 0-1,-17 7-2,17-7 0,-14 19-2,10 0 1,-9 0-2,7 8 1,-7 1-1,5 6-1,-1-3 0,3 2 0,0-4-1,2 1 1,4-6-2,-2-3 2,2-6-1,2 1 0,-2-16 0,2 20 0,-2-20 0,0 0 0,6 17-1,-6-17-2,0 0-1,0 0-5,17 4-17,-17-4-8,0 0 0,0 0 0</inkml:trace>
          <inkml:trace contextRef="#ctx0" brushRef="#br0" timeOffset="19160.0959">4182 1751 1,'0'0'18,"-33"0"11,5 0-13,28 0-5,-44 22-2,24 2-2,-6-5 0,6 14-2,-3-2-1,8 9-2,4-2-1,9 7 0,2-7-1,9 1 1,7-4-1,7-4 1,3-11-1,9-2 1,1-10-1,5-6 1,5-9 0,0-3-1,-2-9 1,0-9 0,-2-5 0,-8-8-1,-7-6 1,-10-1-1,-11-5 1,-12-2-1,-13 1 0,-6 4 0,-7 9 1,-3 5-2,1 15-2,-5 0-5,15 14-23,-7 14-1,4 5-1,6 7 20</inkml:trace>
          <inkml:trace contextRef="#ctx0" brushRef="#br0" timeOffset="18660.0673">3353 1694 1,'-10'-16'9,"10"16"18,0 0-11,10-24-4,7 23-3,-17 1-2,34-16-1,-17 4 0,14 10-2,-8-1-1,8 6-1,-4 6 0,-1 5-1,-6 8-1,-1 6 1,-8 8-1,-7 7 1,-6 2-1,-7 5 1,-11-2 0,-3 0 0,-7-5-1,-3-1 1,-1-11-1,3-4 1,4-6 0,4-5-1,23-16 0,-25 19 1,25-19 0,0 0-1,0 0 1,35 5 0,-12-7 0,7 2 0,5-2 0,3 2-1,2 0 1,3 0-1,-3-1 0,-4 1 1,-1 0-1,-5 0-1,-5 0 0,-6-4-2,3 9-4,-22-5-10,0 0-14,19-13-2,-19 13 5</inkml:trace>
          <inkml:trace contextRef="#ctx0" brushRef="#br0" timeOffset="20633.1801">4366 3171 1,'0'0'24,"-33"-10"4,5 1-11,28 9-4,-48 6-4,27 6-1,-16-9-2,18 13-1,-10-4-2,12 10 0,-2-1-1,9 5-1,3 1-1,7 4 1,5 2-1,5 0 0,7 1 2,4-1-2,6-4 2,4-3-2,3-7 2,5-3-1,-1-9 1,2-7-1,2-11-1,0-4 1,-1-9-1,-5-7 0,-5-6 0,-5-4 0,-6-6 0,-9 1 0,-9-1 1,-8 1 0,-9 4-1,-4 5 1,-4 9-1,-4 6-2,0 13-1,-7-1-5,34 10-24,-44 20-2,17-3 0,0 4 13</inkml:trace>
          <inkml:trace contextRef="#ctx0" brushRef="#br0" timeOffset="20100.1495">3460 3165 1,'0'0'20,"6"-16"8,-6 16-14,23-21-3,-12 6-4,18 6-1,-6-3-1,9 5-2,-3 0 0,4 7-2,-7 2 0,1 8 0,-6 6-1,-2 6 1,-7 6-1,-4 8 1,-6 0-1,-4 6 1,-8-1 0,-3-1 0,-5-2 1,-1-6-1,-2-2 2,2-6-2,-2-3 1,6-6 0,15-15-1,-23 21 1,23-21-2,0 0 1,0 0 0,0 0-1,32 12 1,-9-14 0,6-1 0,3-3 0,9 0-1,1-1 0,2-2-1,-2 2 1,-2-1-1,-1 1 0,-3 3-2,-9-3-1,0 12-4,-27-5-11,25-6-11,-25 6-3,17-2 8</inkml:trace>
          <inkml:trace contextRef="#ctx0" brushRef="#br0" timeOffset="22513.2877">4623 4475 6,'0'0'27,"0"0"-6,-31-21-5,31 21-3,-27 0-3,27 0-1,-42 12-2,23 2-1,-14-4-2,8 11 0,-9 5 0,11 7-1,-2 3 0,10 5-2,3 2 1,6 4 0,10 1-1,6 2 0,9-3-1,6-3 0,7 0 0,7-5 1,3-3-1,4-6 1,0-8-1,2-10 1,-2-10 0,0-9 0,-4-10 0,0-7-1,-8-13 1,-1-4 0,-6-9-1,-4 0 1,-10-2 0,-3-5-1,-10 1-1,-6 2 1,-9 6 0,-4 5-1,-8 8 0,-6 6 0,-1 8-2,-14 4-5,15 14-25,-20 3-1,-3 6-1,0 3 3</inkml:trace>
          <inkml:trace contextRef="#ctx0" brushRef="#br0" timeOffset="21741.2435">3590 4504 1,'0'0'7,"6"-19"19,-6 19 2,6-26-16,13 23-4,-19 3-2,36-14-1,-17 7 0,10 7-1,-6 0-1,8 7 0,-3 2-1,1 8-1,-2 9 2,-2 6-2,-6 5 0,-6 6 1,-5 2-1,-8 5 1,-11-4 0,-5 1 0,-9-6-2,-1-5 1,-7-3 0,2-4 0,-1-6 0,7-4-1,2-5 1,23-14-1,-27 18 0,27-18 1,0 0-1,0 0 0,17 11 0,2-11 1,6-2-1,6 0 0,7 1 1,4 1-1,2 0 0,1 3 1,-1 1-1,-4 1 0,-2-2 0,-5 4-1,-5 2-1,-10-6-2,5 13-6,-23-16-21,0 0-1,17 10 0,-17-10 11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7:29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7BF314D-B03D-4865-A81F-326E2AE17CD4}" emma:medium="tactile" emma:mode="ink">
          <msink:context xmlns:msink="http://schemas.microsoft.com/ink/2010/main" type="writingRegion" rotatedBoundingBox="13728,4278 24780,3820 25194,13826 14142,14284"/>
        </emma:interpretation>
      </emma:emma>
    </inkml:annotationXML>
    <inkml:traceGroup>
      <inkml:annotationXML>
        <emma:emma xmlns:emma="http://www.w3.org/2003/04/emma" version="1.0">
          <emma:interpretation id="{CCE68B37-38CF-4A69-8A12-2627979C824F}" emma:medium="tactile" emma:mode="ink">
            <msink:context xmlns:msink="http://schemas.microsoft.com/ink/2010/main" type="paragraph" rotatedBoundingBox="14611,4170 23371,3993 23395,5200 14636,5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BD645A-2900-4792-BE5C-F42C82212484}" emma:medium="tactile" emma:mode="ink">
              <msink:context xmlns:msink="http://schemas.microsoft.com/ink/2010/main" type="line" rotatedBoundingBox="14611,4170 23371,3993 23395,5200 14636,5376"/>
            </emma:interpretation>
          </emma:emma>
        </inkml:annotationXML>
        <inkml:traceGroup>
          <inkml:annotationXML>
            <emma:emma xmlns:emma="http://www.w3.org/2003/04/emma" version="1.0">
              <emma:interpretation id="{6A2CBCA5-9C22-430F-A6B2-CE1D03FDB26B}" emma:medium="tactile" emma:mode="ink">
                <msink:context xmlns:msink="http://schemas.microsoft.com/ink/2010/main" type="inkWord" rotatedBoundingBox="14612,4188 17912,4121 17936,5310 14636,5376"/>
              </emma:interpretation>
              <emma:one-of disjunction-type="recognition" id="oneOf0">
                <emma:interpretation id="interp0" emma:lang="en-US" emma:confidence="0">
                  <emma:literal>Slide</emma:literal>
                </emma:interpretation>
                <emma:interpretation id="interp1" emma:lang="en-US" emma:confidence="0">
                  <emma:literal>slide</emma:literal>
                </emma:interpretation>
                <emma:interpretation id="interp2" emma:lang="en-US" emma:confidence="0">
                  <emma:literal>Slides</emma:literal>
                </emma:interpretation>
                <emma:interpretation id="interp3" emma:lang="en-US" emma:confidence="0">
                  <emma:literal>Slider</emma:literal>
                </emma:interpretation>
                <emma:interpretation id="interp4" emma:lang="en-US" emma:confidence="0">
                  <emma:literal>Slade</emma:literal>
                </emma:interpretation>
              </emma:one-of>
            </emma:emma>
          </inkml:annotationXML>
          <inkml:trace contextRef="#ctx0" brushRef="#br0">3226-183 28,'-16'-16'28,"16"16"-8,0 0-19,0 0-30,0 0-1,0 0 13</inkml:trace>
          <inkml:trace contextRef="#ctx0" brushRef="#br0" timeOffset="164920.4329">1965 289 15,'18'-2'31,"-18"2"0,9 23-5,-18-8-16,16 20-1,-20-6 0,17 14-4,-14-5 1,12 9-4,-6-4 2,6 0-4,-2-12 1,8-3-1,-1-4-2,-7-24-3,22 32-5,-22-32-22,0 0-2,7-15 0,1-2 3</inkml:trace>
          <inkml:trace contextRef="#ctx0" brushRef="#br0" timeOffset="164551.4118">1580-52 5,'0'0'28,"0"0"-3,-5-23-9,5 23-3,0 0-3,0 0-1,0 0 0,7 26-2,-16-10-1,11 17 0,-12-1-2,12 17 1,-12 1-2,10 12 0,-3 0-1,3 3-1,0-3 1,1-1-2,1-6 2,0-3-3,0-8 3,0-7-3,-2-6 1,2-6 1,-4-4-1,2-5 0,0-16 0,-2 20 0,2-20 0,0 0-1,0 0-1,0 0-2,0 0-3,0 0-8,0 0-19,-4-20-1,4 20 0,2-21 12</inkml:trace>
          <inkml:trace contextRef="#ctx0" brushRef="#br0" timeOffset="163763.3666">1084 70 2,'0'0'27,"14"-27"2,-18 4-14,4 23-2,2-38-1,-2 38-3,-4-43 0,6 28-1,-16-15-2,7 11-1,-12-5-1,1 11-1,-10-1-1,-3 7-1,-11 9 0,-6 6-1,-4 9 0,-3 8 0,-3 2-1,3 9 1,3 2 0,4 2 0,12 0-1,5 1 1,14-3 0,9 0 0,12-2-1,11-3 1,14-2 0,9-2 0,12 0 1,9-1-1,3-2 1,3 1-1,-2-2 1,-2 0-2,-7 3 3,-6 1-3,-15-1 3,-11 3-3,-12 0 2,-12 3 0,-13 3 0,-10-1 0,-11 2 0,-9-4 0,-8-4-1,-1-3 1,-3-4-1,1-8 1,1-5-1,3-8 0,4-4 0,8-3 0,3-5 1,9-4-1,3 0 0,6 1 0,19 13 0,-25-23-1,25 23-2,-14-15-2,14 15-8,0 0-21,10 22-1,-10-22-1,21 12 8</inkml:trace>
          <inkml:trace contextRef="#ctx0" brushRef="#br0" timeOffset="166152.5033">2703 312 2,'2'-16'28,"-6"1"2,-4-6-4,8 21-13,-21-23-3,21 23-2,-36-15-2,19 13-1,-14-3 0,8 10-1,-10 0-1,5 9-1,-7 3 0,5 13 0,-3 3-1,6 6-1,0 4 1,6 4-1,4-1 1,9 4-2,8-3 2,10-6-2,5-3 1,10-8 0,6-10 0,5-6 1,6-11-1,6-8 0,2-12 1,0-9-1,0-10 1,-2-5 1,-4-15-3,-4-7 2,-6-8-1,-5-8 1,-8-2-1,-4-6 1,-3-2-2,-7 3 1,-1 6 0,-6 10 0,-2 9 1,-4 11-1,-1 11 1,-1 11-1,8 28 0,-21-17 0,21 17 0,-29 31 0,14 2 0,2 10 0,-1 10 0,3 11 1,1 5-2,4 3 2,4-1-1,8 7 0,0-8 1,5-4-2,3-8 2,1-6-2,2-7 1,5-9 0,2-5 1,3-12-2,2-5 1,4-7 0,1-7 1,6-4-1,-1-6 0,1-6 1,-6-1-2,-3-9 2,-4-1-2,-6-3 1,-8 3-1,-11-2 2,-10 4-2,-5 5 1,-8 6 0,-6 7 0,-2 9 0,-1 8 0,-3 9 1,4 5-2,6 6 2,6 4-2,6 4 2,7 5-2,10 0 1,5-1 0,12-1 1,10-1-1,7-6 0,8-3 0,4-10 0,5-7 0,4-11 0,1-5 0,-1-8 1,-7-6-1,-5-1 0,-7-2 0,-5 2 0,-12 0-3,-4 8-3,-25-12-16,4 21-13,0 0 0,-23-17-2</inkml:trace>
        </inkml:traceGroup>
        <inkml:traceGroup>
          <inkml:annotationXML>
            <emma:emma xmlns:emma="http://www.w3.org/2003/04/emma" version="1.0">
              <emma:interpretation id="{AAAE0F3A-B2BA-4924-886F-CEB94B0FD5F4}" emma:medium="tactile" emma:mode="ink">
                <msink:context xmlns:msink="http://schemas.microsoft.com/ink/2010/main" type="inkWord" rotatedBoundingBox="18781,4299 21995,4234 22012,5096 18798,5161"/>
              </emma:interpretation>
              <emma:one-of disjunction-type="recognition" id="oneOf1">
                <emma:interpretation id="interp5" emma:lang="en-US" emma:confidence="1">
                  <emma:literal>mask</emma:literal>
                </emma:interpretation>
                <emma:interpretation id="interp6" emma:lang="en-US" emma:confidence="0">
                  <emma:literal>mash</emma:literal>
                </emma:interpretation>
                <emma:interpretation id="interp7" emma:lang="en-US" emma:confidence="0">
                  <emma:literal>masks</emma:literal>
                </emma:interpretation>
                <emma:interpretation id="interp8" emma:lang="en-US" emma:confidence="0">
                  <emma:literal>mark</emma:literal>
                </emma:interpretation>
                <emma:interpretation id="interp9" emma:lang="en-US" emma:confidence="0">
                  <emma:literal>masts</emma:literal>
                </emma:interpretation>
              </emma:one-of>
            </emma:emma>
          </inkml:annotationXML>
          <inkml:trace contextRef="#ctx0" brushRef="#br0" timeOffset="168555.6408">4561 384 15,'0'0'19,"4"-19"-3,-4 19-3,4-22-2,-4 22-1,3-26-1,-3 26 0,8-26-2,-8 26-1,14-24-2,-14 24 0,19-26-1,-19 26 0,28-19-2,-10 12 1,-1 4-1,2 8 0,-19-5 1,31 33-1,-20-2 1,1 8-3,-5 6 3,-1 5-3,0-2 3,-4 1-3,0-6 2,0-5-2,-4-13 1,0-4 1,2-21 0,-6 21 0,6-21 1,0 0-1,0 0 0,-10-28-1,10 4 1,2-3 1,2-11-2,6-4 1,1-3-1,5 1 1,3-1-1,2 7 1,2 3-2,2 8 1,-2 10 0,0 8 0,-2 7-1,0 9 1,-2 10 0,-4 11 0,-1 6 1,1 6-2,-2 1 1,-1 1-1,-3-1 2,-1-5-3,-2-5 3,0-8-2,-3-8 1,-3-15 0,0 0 1,0 0-1,0 0 1,23-13-1,-7-10 0,3-6 2,8-7-3,1-4 3,7 0-3,1 2 2,-1 6-2,-3 2 2,-1 8-1,-2 12-1,-4 8 1,-4 5 0,-4 11 0,-2 7 0,-1 8 1,-3 4-3,-3 5 3,0 1-3,-3 1 3,-1-2-3,2-2 2,-2-8-3,3-2-1,-7-26-3,23 32-8,-23-32-18,23 2-1,-4-14 1,8-2 13</inkml:trace>
          <inkml:trace contextRef="#ctx0" brushRef="#br0" timeOffset="170012.7241">6001 313 31,'0'0'31,"-1"-29"-1,1 29-11,-31-26-9,31 26-3,-42-12-2,17 16-1,-13-3-1,3 11 0,-7 6-1,4 7 0,-1 6 0,9 4-3,5-1 2,7 3-2,15-3 2,5-3-3,5-5 3,12-9-3,4-5 1,4-7 0,6-6 1,-3-10-1,1-6-1,0-7 4,-3-5-3,-3-4 2,0 2-3,-8 0 4,-3 5-3,-3 5 3,-11 21-2,8-17 0,-8 17 0,-2 29-1,-2-4 2,2 6-2,2 5 2,0 0-3,4 4 3,6-2-2,1-9 2,7-3-1,3-9 0,3-5 0,3-10 0,6-6 1,1-6-1,3-9 0,1-7 1,2-5 1,-1-9-2,-5 1 1,4-3-1,-7 1 1,-2 5-2,-4 3 3,-4 6-3,-4 6 1,-17 21 0,31-14 0,-31 14 0,26 14 0,-12 5 0,1 5 1,-1 4-1,-1 3-1,-2 0 2,1 0-2,-8 0 2,-4-2-2,-10-8 2,-7-4-3,-10-3 2,-7-6 1,-8-4-1,-6-4-1,-2-4 1,-2-1 0,6-2 0,6 2-1,9 2 1,6-1-1,25 4 1,0 0-1,0 0 1,29 21-1,6-13 1,9-1 0,5-1 0,5-3 0,4-6 0,1-4 1,-4-7-1,-3-7 2,-2-8-2,-6-7 2,-4-7-3,1-6 3,-9-9-3,-5-6 2,-4-7-1,-8-3-1,-3 3 1,-8 4 0,-3 5 1,-6 9-1,-1 10 1,-2 12-1,1 12 1,7 19-1,-18 5 1,13 17 0,-5 13-1,6 9 1,-2 10-1,5 8 1,-1 7-1,2 0 1,2 2-1,3-4-1,-1-9 2,2-4-3,0-11 3,-3-9-2,-1-8 2,2-5-2,-4-21 2,0 0 0,0 0-1,0 0 3,8-21-4,0 1 3,1-6-3,3-5 2,3-4-3,6-1 3,6-2-2,3 0 0,-1 7 1,4 4-1,1 4 1,3 4-1,-3 11 1,-3 6-1,-2 9 1,-5 5 0,-4 7-1,-7 5 1,-5 7 0,-12 3 0,-6 4 1,-5-1-3,-10-1 3,-4-2-3,-1-3 3,1-5-3,2-5 3,4-6-3,6-4 2,17-11 0,-12 15 0,12-15 0,25 11-1,0-6 1,12 2 0,7 1 0,9-1 0,9-2 1,3 0-1,2-1 0,0-4 0,-8-4-1,-3 1 0,-10-9-3,-2 10-9,-27-12-19,2 2-3,-17-3 1,-2 15 5</inkml:trace>
        </inkml:traceGroup>
        <inkml:traceGroup>
          <inkml:annotationXML>
            <emma:emma xmlns:emma="http://www.w3.org/2003/04/emma" version="1.0">
              <emma:interpretation id="{2723C2B6-94B9-42E6-B499-1D715831694C}" emma:medium="tactile" emma:mode="ink">
                <msink:context xmlns:msink="http://schemas.microsoft.com/ink/2010/main" type="inkWord" rotatedBoundingBox="22439,4012 23371,3993 23392,5029 22460,5048"/>
              </emma:interpretation>
              <emma:one-of disjunction-type="recognition" id="oneOf2">
                <emma:interpretation id="interp10" emma:lang="en-US" emma:confidence="1">
                  <emma:literal>&amp;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8</emma:literal>
                </emma:interpretation>
                <emma:interpretation id="interp13" emma:lang="en-US" emma:confidence="0">
                  <emma:literal>e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71831.8281">8932 398 4,'0'0'26,"-21"-21"3,21 21-14,-17-10-1,-6-2-4,23 12-2,-40-12 0,17 12-1,-16-14-2,7 10 0,-12-8-1,5 2 0,-8-7-2,4-2 1,-6-7-1,6-2-1,1-6 1,2-4-1,4-7 0,7-3-1,4-6 1,10-1 0,3-2-1,8 0 0,6 1 1,6 2-2,5 6 2,10 6-2,4 8 1,4 5 0,5 10 0,3 5-1,1 9 1,-4 5 0,-1 8-1,-7 8 1,-5 10 0,-9 7-1,-7 8 1,-8 9 0,-11 8 0,-7 6 0,-10 5 0,-7 0 0,-6 2 0,-1-4 0,-2-3 0,0-2 0,7-7 1,6-5-3,5-5 3,10-5-3,5-4 3,6-5-3,8-4 3,10-6-3,5-5 2,6-4 0,6-5 0,7-6 0,8-2 1,2-8-1,10-5 0,3-3 2,4-9-3,4-3 3,-2-4-3,-1-3 3,-5 1-3,-3 1 3,-9 3-3,-6 2 0,-7 8-1,-9 2-2,4 17-5,-29 2-22,28-3-2,-28 3-2,25 12 1</inkml:trace>
        </inkml:traceGroup>
      </inkml:traceGroup>
    </inkml:traceGroup>
    <inkml:traceGroup>
      <inkml:annotationXML>
        <emma:emma xmlns:emma="http://www.w3.org/2003/04/emma" version="1.0">
          <emma:interpretation id="{36FD871E-BFE9-4EDB-AE55-41BB4EBE9931}" emma:medium="tactile" emma:mode="ink">
            <msink:context xmlns:msink="http://schemas.microsoft.com/ink/2010/main" type="paragraph" rotatedBoundingBox="15024,5884 19019,5665 19089,6943 15094,71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6164D5-DB76-4036-8580-4F89D654C09C}" emma:medium="tactile" emma:mode="ink">
              <msink:context xmlns:msink="http://schemas.microsoft.com/ink/2010/main" type="line" rotatedBoundingBox="15024,5884 19019,5665 19089,6943 15094,7161"/>
            </emma:interpretation>
          </emma:emma>
        </inkml:annotationXML>
        <inkml:traceGroup>
          <inkml:annotationXML>
            <emma:emma xmlns:emma="http://www.w3.org/2003/04/emma" version="1.0">
              <emma:interpretation id="{225D9012-C346-4FF4-80F4-69BB6C04C5EB}" emma:medium="tactile" emma:mode="ink">
                <msink:context xmlns:msink="http://schemas.microsoft.com/ink/2010/main" type="inkWord" rotatedBoundingBox="15024,5884 19019,5665 19089,6943 15094,7161"/>
              </emma:interpretation>
              <emma:one-of disjunction-type="recognition" id="oneOf3">
                <emma:interpretation id="interp15" emma:lang="en-US" emma:confidence="1">
                  <emma:literal>repeat</emma:literal>
                </emma:interpretation>
                <emma:interpretation id="interp16" emma:lang="en-US" emma:confidence="0">
                  <emma:literal>report</emma:literal>
                </emma:interpretation>
                <emma:interpretation id="interp17" emma:lang="en-US" emma:confidence="0">
                  <emma:literal>reheat</emma:literal>
                </emma:interpretation>
                <emma:interpretation id="interp18" emma:lang="en-US" emma:confidence="0">
                  <emma:literal>repent</emma:literal>
                </emma:interpretation>
                <emma:interpretation id="interp19" emma:lang="en-US" emma:confidence="0">
                  <emma:literal>repot</emma:literal>
                </emma:interpretation>
              </emma:one-of>
            </emma:emma>
          </inkml:annotationXML>
          <inkml:trace contextRef="#ctx0" brushRef="#br0" timeOffset="176188.0774">808 1691 1,'0'0'0,"0"0"17,0 0 9,25-9-16,-25 9 0,18 2-1,-18-2 0,21 10 0,-21-10 0,23 30-1,-20-10-2,11 16 0,-6-3-2,5 12-1,-7 0-1,5 5 0,-5-2-2,2-5 1,-5-5 0,1-5 0,-2-11 0,-2-3 0,0-19 0,0 0 0,0 0 0,0 0 0,-11-36 0,9 7-1,2-9 1,0-7-1,4-5 0,1-2 0,5 2 1,1 2-1,3 7 0,3 3 0,4 7 0,0 8-1,4 8 1,0 8 0,2 7 0,2 5 0,1 7-1,3 5 1,3 2 0,1 2 0,3 0 0,4-4 0,-2-5 0,2-5 0,0-5 0,-2-6 1,-5-4-1,-3-5 0,-7-2 1,-6-1 0,-10-1-1,-3 2 1,-8 15-1,-8-23 0,8 23 0,-34-7 0,11 13 0,-4 4-1,0 7 1,-1 4-1,3 5 0,4 5 1,5 1-1,7 3 1,7 1 0,8-1-1,9-3 1,8 1 0,6-5 0,9-9 0,4-6 1,6-7-1,4-12 0,7-2 1,-1-9-1,-1-9 1,-1-9-1,-5-3 1,-5-6-1,-6-3 1,-7-5-1,-10-5 1,-10-1-1,-5-1 0,-8 2-1,-4 4 1,-3 6 0,-5 6 0,1 6 0,-1 13 0,12 22 0,-21-17 0,21 17 0,-19 22 0,11 7 1,2 11-1,1 14 1,1 11 0,2 18-1,2 12 1,4 10-1,2 7 1,-3 0-2,5-3 2,0-6-2,-3-10 1,3-17 0,-4-12 1,0-18-1,-2-11 0,-2-13 1,-2-6 0,2-16 0,0 0-1,-23-12 1,13-7-1,-1-11 1,-1-4-1,1-11 0,1-7-1,4-8 2,5-6-2,4-2 1,7-3 0,3 2 0,5 2 0,3 5 0,4 5 0,1 8 0,5 10 0,0 4 0,-1 11 0,3 7 0,-2 7 0,-3 8-1,-1 7 1,-4 9 0,-4 8-1,-3 8 1,-9 4 0,-3 4 0,-6 3 0,-4 1-1,-7-3 1,-4-2-1,-4-10 1,-4-3-1,-2-10 0,4-2 0,-4-10 0,6-4 0,0-8-1,21 10 1,-27-23-1,27 23 1,-6-22 0,6 22 0,12-17 0,-12 17 1,34-7 0,-7 5 0,6 2 0,3-2 1,6 2-1,8-5 1,4-3-1,3-6 1,3-3 0,-3-6-1,-1-1 1,-5-4 0,-5-1-1,-9-4 1,-9 2-1,-10 0 1,-7 4-1,-9 3 1,-6 1-1,-7 8 0,-6 4 0,-6 10-1,-6 7 1,-2 7 0,-1 7-1,3 8 1,0 3-1,10 5 1,6 4-1,9-2 1,13 0 0,10-4 0,14-3 0,11-7 0,10-8 0,5-11 1,6-7-1,8-6 1,0-8-1,2-10 1,-5-3-1,-4-6 0,-7-1 0,-9-2 1,-6 0 0,-16 2-1,-10 5 1,-9 3-1,-11 6 1,-9 7-1,-6 8 0,-6 5 0,-2 7 0,-4 7-1,2 5 1,2 6-1,2 3 1,6 3-1,6 2 1,3 4-1,6-1 1,6-1 0,5-4 0,7-3-1,3-5 1,6-8-1,4-6 0,9-5 0,2-11 0,8-3-1,0-7 1,2-5 0,-2-3 0,-2-4 0,-12-2 0,-5 0 1,-12 0 0,-11 4 1,-8 5-1,-8 3 0,-7 7 1,-8 6-1,-2 6 0,0 7 0,3 4 0,1 3 0,3 2 0,7 3-1,5-2 1,6 1-1,2-16-1,14 26 0,-14-26 0,29 15-1,-29-15 0,36 2 0,-36-2 0,33-9 1,-33 9 0,23-15 1,-23 15 0,0 0 1,7-19 0,-7 19 0,0 0 0,0 0 1,-21-12-1,21 12 1,-17-4-1,17 4 1,0 0-1,0 0 1,0 0-1,0 0 1,0 0-1,0 0 0,0 0 1,0 0-1,0 0 1,0 0-1,0 0 0,0 0 0,-17-13 0,17 13 1,0 0-1,0 0 0,0 0 0,0 0 0,-18-2 0,18 2 0,0 0-1,0 0 1,0 0 0,-21-10 0,21 10 0,0 0 0,0 0 1,0 0-1,-19-18 0,19 18 1,0 0 0,-19-15-1,19 15 1,0 0 0,-19-16 0,19 16 0,-19-10 0,19 10 0,-21-10-1,21 10 1,-27-9 0,10 6 0,17 3-1,-31-2 1,31 2 0,-31 5-1,31-5 0,-28 16 1,28-16-1,-27 24 0,15-7 0,5 2 0,-1 3 0,4 2 0,2 1 0,4 0 0,2 1 0,4 0 0,-1-3 0,5-6 0,-3 0 0,-9-17 0,21 26 0,-21-26 0,23 12 0,-23-12 0,23 2 1,-23-2-1,35-5 0,-14 1 0,0-5 0,6 4 0,0-3 0,-3-1 0,5-1 0,-4-1 0,-2-1 0,-2 0 0,-2-2 0,-5-1 1,-5-1-1,-1-3 0,-8 2 1,0-2-1,-2 0 0,-6 2 1,5 2-1,3 15 0,-16-25 1,16 25-1,-11-15 0,11 15 0,0 0 0,0 0 1,0 0-1,0 0 0,0 0 0,0 0 1,0 0-1,0 0 1,0 0 0,0 0-1,-12 26 2,14-7-2,-2 7 1,0 5 0,4 3 0,0 2-1,0 6 0,5-1 1,5-1-1,1-6 0,8-1 1,6-9-1,1-7 0,7-5 1,3-10 0,0-9-1,4-7 1,-2-8-1,-1-7 1,-3-9-1,-4-7 1,-3-5-1,-4-4 0,-6-2 1,-4-6-1,-3-1-1,-5 3 1,-3 2-1,-2 6 1,-4 5-1,-2 8 1,0 6 0,-2 10-1,0 6 1,4 17 0,0 0 0,0 0 0,-21 7 1,14 15-1,1 10 1,-2 5 0,0 8 0,5 7 0,-1 0 0,4 5 0,4-4 0,3 0-1,5-8 0,3-2 0,6-8 0,2-6 1,6-6-1,3-10-1,5-6 0,-1-7 0,4-1-2,-7-11-2,9 8-3,-23-20-18,10 7-8,-17-7 0,-1 1 0</inkml:trace>
          <inkml:trace contextRef="#ctx0" brushRef="#br0" timeOffset="176438.0916">4216 1544 1,'17'-8'23,"14"6"5,2-7 0,13-6-18,11 10-5,-3-9-1,11 3-2,-6-2-2,1 1-4,-3-2-20,-9 9-5,-16-9 1,-7 9 13</inkml:trace>
        </inkml:traceGroup>
      </inkml:traceGroup>
    </inkml:traceGroup>
    <inkml:traceGroup>
      <inkml:annotationXML>
        <emma:emma xmlns:emma="http://www.w3.org/2003/04/emma" version="1.0">
          <emma:interpretation id="{E4B40A10-6403-4241-B3C7-BE6C412674CD}" emma:medium="tactile" emma:mode="ink">
            <msink:context xmlns:msink="http://schemas.microsoft.com/ink/2010/main" type="paragraph" rotatedBoundingBox="13885,8065 24937,7607 24976,8545 13924,9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9A22F-FCFF-4A73-AC71-3AB00B246782}" emma:medium="tactile" emma:mode="ink">
              <msink:context xmlns:msink="http://schemas.microsoft.com/ink/2010/main" type="line" rotatedBoundingBox="13885,8065 24937,7607 24976,8545 13924,9002"/>
            </emma:interpretation>
          </emma:emma>
        </inkml:annotationXML>
        <inkml:traceGroup>
          <inkml:annotationXML>
            <emma:emma xmlns:emma="http://www.w3.org/2003/04/emma" version="1.0">
              <emma:interpretation id="{94D6CBB8-A496-44C3-8065-994E9469C924}" emma:medium="tactile" emma:mode="ink">
                <msink:context xmlns:msink="http://schemas.microsoft.com/ink/2010/main" type="inkWord" rotatedBoundingBox="13885,8065 24937,7607 24976,8545 13924,9002"/>
              </emma:interpretation>
              <emma:one-of disjunction-type="recognition" id="oneOf4">
                <emma:interpretation id="interp20" emma:lang="en-US" emma:confidence="0">
                  <emma:literal>11120+0×20-11120</emma:literal>
                </emma:interpretation>
                <emma:interpretation id="interp21" emma:lang="en-US" emma:confidence="0">
                  <emma:literal>11120+0×20-11020</emma:literal>
                </emma:interpretation>
                <emma:interpretation id="interp22" emma:lang="en-US" emma:confidence="0">
                  <emma:literal>11120+0×20-10120</emma:literal>
                </emma:interpretation>
                <emma:interpretation id="interp23" emma:lang="en-US" emma:confidence="0">
                  <emma:literal>11120+0×20-10020</emma:literal>
                </emma:interpretation>
                <emma:interpretation id="interp24" emma:lang="en-US" emma:confidence="0">
                  <emma:literal>1×200×201×20</emma:literal>
                </emma:interpretation>
              </emma:one-of>
            </emma:emma>
          </inkml:annotationXML>
          <inkml:trace contextRef="#ctx0" brushRef="#br0" timeOffset="270987.4996">3523 3901 1,'0'0'20,"0"0"8,-18 7-2,18-7-9,0 0-4,0 0-4,33 8-1,-10-8-2,17 11 1,4-9-3,18 4-1,3-6-1,9 2 0,1-5-2,0-2 1,-4-2-1,-6-2 1,-12 0-2,-8-1 1,-11 3-2,-13-7-3,0 13-4,-21 1-9,-7-19-15,7 19 2,-29-14-2</inkml:trace>
          <inkml:trace contextRef="#ctx0" brushRef="#br0" timeOffset="271268.5156">3936 3649 5,'0'0'31,"0"0"-1,0 38-4,-11-15-14,19 20 0,-20-4-3,12 17-2,-11-3-3,3 7-1,-4-6-1,3-3-2,-1-1-2,-5-15-5,17 5-22,-12-16-2,8-5-2,2-19 1</inkml:trace>
          <inkml:trace contextRef="#ctx0" brushRef="#br0" timeOffset="271759.5437">5005 3604 15,'0'0'28,"-17"-27"2,-6 10-13,4 18-5,-21-6-3,15 14-2,-19-4-1,13 14 0,-7 3-1,7 11-1,-1 5-1,7 9 0,2 4-2,9 8 1,5 0-1,9 3 0,7-7-2,7-2 1,11-6 0,5-9 1,11-14-1,5-7 1,5-14-1,7-9 1,1-13 0,-1-9 0,-7-12 0,-3-6-1,-15-6 1,-10-8 0,-16-4-1,-12 2-1,-13 2 0,-10 3 0,-7 5-2,-7 5 0,6 16-5,-16-1-9,17 20-15,-1 3-1,11 11 1,8 3 7</inkml:trace>
          <inkml:trace contextRef="#ctx0" brushRef="#br0" timeOffset="272123.5646">5547 3548 24,'20'-6'33,"-3"6"-1,6 7 1,-23-7-24,52 30-1,-24-6-4,12 12 0,-1 0-1,5 9-2,-4-4 1,2 2 0,-5-5-1,1-3 0,-4-8-2,-5-8-1,2 0-4,-14-19-3,16 11-14,-33-11-9,32-19-2,-22-2 2</inkml:trace>
          <inkml:trace contextRef="#ctx0" brushRef="#br0" timeOffset="272355.5777">6111 3530 14,'-23'4'30,"-8"3"2,-4 5-2,-3 15-16,-10-1-6,10 14-3,-12-2-1,4 10-1,0-3-1,8 1-1,3 1-3,5-9-3,20 7-12,-3-18-14,15-1-1,-2-26 0,27 21 9</inkml:trace>
          <inkml:trace contextRef="#ctx0" brushRef="#br0" timeOffset="272819.6044">6402 3504 6,'-16'-22'29,"16"22"-2,-3-24 3,3 5-18,19 14-4,-19 5-2,42-21-2,-17 11 0,13 6 0,-5-1-1,7 10 0,-9 6-2,-1 8 0,-9 8 0,-5 9 0,-13 7 0,-6 7 0,-13 2 0,-3 2-1,-8-6 1,0-3-1,-1-7 1,3-7-1,6-11 0,5-4 0,14-16 0,0 0 0,21 12 0,4-17 1,8-2-1,7-3 0,4-1-1,-4-3-3,12 9-12,-12-7-15,-3 2-1,-11-2 0,-3 1 3</inkml:trace>
          <inkml:trace contextRef="#ctx0" brushRef="#br0" timeOffset="273235.6281">7124 3496 7,'0'0'28,"0"-24"2,0 24-1,0 0-15,-35-9-5,35 9-2,-32 28-2,17-1 0,-8 1-1,9 11-2,-1 3 1,9 4-1,6 1-1,8-1 0,3-4-1,8-4 1,2-7-1,4-9 2,2-6-2,8-8 1,-1-9 0,3-5 0,-1-9 0,2-6 0,-5-8-1,-4-6 1,-6-4 0,-10-3 0,-9-4-1,-10 1 0,-9-1 0,-6 2-1,0 12-3,-12-6-8,6 19-19,-7 2-3,7 10 0,0 0-1</inkml:trace>
          <inkml:trace contextRef="#ctx0" brushRef="#br0" timeOffset="268128.3361">-71 3610 1,'0'0'19,"-13"-18"7,13 18-10,0 0-4,-21-20-3,21 20-1,0 0-2,0 0 1,-21 20-2,17 3 1,-12 4-1,7 18 0,-12 5 1,7 16-2,-9 4 0,8 13-2,-4 2 1,6 3-1,-3-6-2,7-4 1,-1-11 0,6-8 0,-2-14-1,5-11 0,-1-12 0,2-22-1,0 0-3,0 0-5,28-24-20,-16-7-4,5 0-1,-3-10 0</inkml:trace>
          <inkml:trace contextRef="#ctx0" brushRef="#br0" timeOffset="268567.3611">481 3723 17,'-17'-10'29,"17"10"0,0 0-12,0 0-5,-8 16-3,8-16-2,15 39-1,-3-9 0,16 18-1,-3 0 0,18 16-2,3-2-1,9 5 0,-1 0-2,5-1 1,-7-6-1,-2-6 0,-6-10-3,-12-12-1,-1 0-7,-31-32-21,21 19-1,-21-19-1,8-22 2</inkml:trace>
          <inkml:trace contextRef="#ctx0" brushRef="#br0" timeOffset="268855.3776">1048 3806 10,'0'0'30,"-31"2"2,14 8-1,-14 1-19,14 21-3,-19-1-4,5 16-1,-9-1-1,3 13 0,-5 1-1,4 4-1,-2 0-2,1-7-1,16 7-8,-11-18-18,17-4-4,3-15-1,12-11-1</inkml:trace>
          <inkml:trace contextRef="#ctx0" brushRef="#br0" timeOffset="269379.4076">1565 3854 1,'-17'-19'21,"17"19"8,-6-20 0,10 1-15,15 8-6,-6-6-2,18 5-1,-2-7-2,11 11 2,-4-6-3,10 12 1,-2 4-1,2 12-1,-5 8 2,-7 12-2,-9 10 1,-10 9-1,-11 7 1,-8 1-2,-17 1 0,-7-2 0,-7-3-1,-5-10 1,2-6 0,5-10 0,6-7 0,6-5 0,21-19 0,0 0 1,0 0 0,33-9 0,9-4 0,11-3 0,9-3 1,7 2-1,4 1-1,-3 1-1,3 15-6,-21-9-22,3 9-4,-16-3 0,-5 3 0</inkml:trace>
          <inkml:trace contextRef="#ctx0" brushRef="#br0" timeOffset="269807.4321">2774 3737 17,'-10'-17'29,"-7"5"1,-8 5 2,8 14-25,-20 1-1,11 17-1,-13 4 0,7 14-1,-5 4 0,12 9-2,4 1-1,12 5 0,5-3-1,12-4 0,9-7 0,10-8 1,7-14-1,8-12 1,4-16-1,6-8 1,0-18 1,-1-10-1,-5-12 0,-2-7 0,-11-6 0,-8-3 0,-10-1-1,-11 0 0,-8 4 0,-7 7-1,-8 9-2,-10 4-3,12 22-21,-18 2-7,8 14 0,-1 3-1</inkml:trace>
          <inkml:trace contextRef="#ctx0" brushRef="#br0" timeOffset="273818.6614">7938 3796 1,'0'0'16,"0"0"12,0 0 2,0 0-12,0 0-5,0 0-2,21 5 0,14 0-3,-5-10-1,18 7-3,-2-7-1,10 1-1,-5-1-2,3 0 1,-6-2-2,-10 0 1,-3 5-4,-35 2-12,26-15-17,-26 15 0,0 0 0,-22-21 1</inkml:trace>
          <inkml:trace contextRef="#ctx0" brushRef="#br0" timeOffset="274151.6806">8553 3391 4,'17'7'29,"-17"-7"2,10 27-1,3 6-16,-17-7-2,12 19-4,-12-2-2,8 10-1,-8-3-2,2 0-1,2-5-2,-2-4 0,4-3-4,-8-15-6,14-1-21,-8-22 0,-4 22-2,4-22 1</inkml:trace>
          <inkml:trace contextRef="#ctx0" brushRef="#br0" timeOffset="274489.6999">9070 3418 24,'0'0'32,"31"19"0,-12-2 1,-10-1-22,24 20-2,-12-5-4,14 16-2,-5-4-1,5 3-1,-3-1-1,5-2 1,-7-3-1,1-6 0,-2-1-2,-10-14-1,6 9-8,-25-28-21,23 22-1,-23-22 0,21 2-1</inkml:trace>
          <inkml:trace contextRef="#ctx0" brushRef="#br0" timeOffset="274754.7151">9574 3529 20,'-29'-4'31,"8"9"-1,2 7 2,-14 4-23,14 20-3,-17-3 0,5 17-1,-7-4-1,3 8 0,-1-1-3,2-1-2,5 3-3,-8-19-7,18 6-21,0-13 0,11-7-1,8-22-1</inkml:trace>
          <inkml:trace contextRef="#ctx0" brushRef="#br0" timeOffset="275203.7406">9693 3529 21,'21'-11'28,"6"6"0,-1 3-8,3-5-11,15 13-3,-7-5-1,5 11-1,-12-1 0,3 9-1,-12 6-1,-4 10 0,-17 1-1,-6 6 0,-17-2 0,-3 4-1,-11-4 1,-3 2-1,-2-10 0,2-3 0,5-5 0,6-4 0,10-5 0,19-16 0,-11 19 0,11-19 0,36 5 0,-3-7 0,9-3 1,6 0-1,5-2-1,-1-7-3,9 12-14,-13-8-12,-2-2-2,-13-2 1</inkml:trace>
          <inkml:trace contextRef="#ctx0" brushRef="#br0" timeOffset="275675.7676">10457 3453 28,'0'0'29,"-12"-19"1,12 19-13,0 0-6,-32 0-4,20 17-1,-9 2-2,6 12 0,-6 5 0,8 9-2,-1 0 0,8 5-1,6-2-1,6-3 0,6-5 1,3-4-1,6-12 0,6-5 0,5-9 0,7-8 1,-3-7-1,4-6 0,-1-9 1,1-10 0,-6-6-1,-1-5 1,-12-7 1,-8-2-1,-7-4 0,-8-1 0,-9 2-1,-8 6 1,-4 7-1,-10 4-2,2 17-3,-18-3-19,12 18-9,-5 3 0,6 9-1</inkml:trace>
        </inkml:traceGroup>
      </inkml:traceGroup>
    </inkml:traceGroup>
    <inkml:traceGroup>
      <inkml:annotationXML>
        <emma:emma xmlns:emma="http://www.w3.org/2003/04/emma" version="1.0">
          <emma:interpretation id="{3A4CD467-A3F7-4A0F-B443-21F8B611FE59}" emma:medium="tactile" emma:mode="ink">
            <msink:context xmlns:msink="http://schemas.microsoft.com/ink/2010/main" type="paragraph" rotatedBoundingBox="16705,9621 19070,9081 19268,9945 16903,104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46E088C-A51B-4092-98F5-B0E15E64AFE9}" emma:medium="tactile" emma:mode="ink">
              <msink:context xmlns:msink="http://schemas.microsoft.com/ink/2010/main" type="line" rotatedBoundingBox="16705,9621 19070,9081 19268,9945 16903,10485"/>
            </emma:interpretation>
          </emma:emma>
        </inkml:annotationXML>
        <inkml:traceGroup>
          <inkml:annotationXML>
            <emma:emma xmlns:emma="http://www.w3.org/2003/04/emma" version="1.0">
              <emma:interpretation id="{C6F56C72-B617-4545-9008-F6F1DE5C6824}" emma:medium="tactile" emma:mode="ink">
                <msink:context xmlns:msink="http://schemas.microsoft.com/ink/2010/main" type="inkWord" rotatedBoundingBox="16705,9621 19070,9081 19268,9945 16903,10485"/>
              </emma:interpretation>
              <emma:one-of disjunction-type="recognition" id="oneOf5">
                <emma:interpretation id="interp25" emma:lang="en-US" emma:confidence="0">
                  <emma:literal>=0</emma:literal>
                </emma:interpretation>
                <emma:interpretation id="interp26" emma:lang="en-US" emma:confidence="0">
                  <emma:literal>=O</emma:literal>
                </emma:interpretation>
                <emma:interpretation id="interp27" emma:lang="en-US" emma:confidence="0">
                  <emma:literal>=</emma:literal>
                </emma:interpretation>
                <emma:interpretation id="interp28" emma:lang="en-US" emma:confidence="0">
                  <emma:literal>.=0</emma:literal>
                </emma:interpretation>
                <emma:interpretation id="interp29" emma:lang="en-US" emma:confidence="0">
                  <emma:literal>00</emma:literal>
                </emma:interpretation>
              </emma:one-of>
            </emma:emma>
          </inkml:annotationXML>
          <inkml:trace contextRef="#ctx0" brushRef="#br0" timeOffset="277036.8456">2513 5311 4,'0'0'27,"0"0"0,0 0-6,0 0-7,0 0-2,0 0-2,0 0-3,42 5-1,-7-5 0,17 4-1,1-4-2,10 2-3,4-1-2,-7-6-6,5 12-12,-21-9-11,-8 2-1,-18 0 0</inkml:trace>
          <inkml:trace contextRef="#ctx0" brushRef="#br0" timeOffset="277224.8563">2665 5540 15,'0'0'29,"19"13"0,6-13 0,-2-7-22,21 3-4,2-1-5,3-9-17,7-1-9,5-1-1,-3-6 0</inkml:trace>
          <inkml:trace contextRef="#ctx0" brushRef="#br0" timeOffset="278935.9542">4546 4758 1,'-18'-16'6,"18"16"18,-25-7 0,8 0-14,17 7 0,-40 13-3,21 2 0,-16-1 2,10 15-2,-15-3 1,12 15-1,-13-1-1,14 12-2,-1-1 1,7 10-3,3 1-1,11 2 0,7-1 0,7 3 0,11-6-1,7-3 1,5-9 0,7-6 0,10-13 0,5-6 1,4-17-1,5-9 0,-2-11 0,7-12 1,-3-10-1,0-9 0,-11-10 0,-4-3-1,-10-8 2,-9-5-2,-10-1 1,-12-4-1,-12 0 0,-13 6 0,-6 2-1,-9 6 1,-5 11-1,-4 7 0,-2 13-1,-4 12-1,9 23-10,-9-1-20,10 13 1,-4 3-4,6 7 1</inkml:trace>
        </inkml:traceGroup>
      </inkml:traceGroup>
    </inkml:traceGroup>
    <inkml:traceGroup>
      <inkml:annotationXML>
        <emma:emma xmlns:emma="http://www.w3.org/2003/04/emma" version="1.0">
          <emma:interpretation id="{3DC22589-8037-4D5A-B8AE-645B195EA17B}" emma:medium="tactile" emma:mode="ink">
            <msink:context xmlns:msink="http://schemas.microsoft.com/ink/2010/main" type="paragraph" rotatedBoundingBox="14380,13520 21484,13145 21526,13942 14422,14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8104A-A05E-471F-A93F-EE2FBE0491C7}" emma:medium="tactile" emma:mode="ink">
              <msink:context xmlns:msink="http://schemas.microsoft.com/ink/2010/main" type="line" rotatedBoundingBox="14380,13520 21484,13145 21526,13942 14422,14317"/>
            </emma:interpretation>
          </emma:emma>
        </inkml:annotationXML>
        <inkml:traceGroup>
          <inkml:annotationXML>
            <emma:emma xmlns:emma="http://www.w3.org/2003/04/emma" version="1.0">
              <emma:interpretation id="{031265FB-0626-43A9-8A94-BCCD3413999C}" emma:medium="tactile" emma:mode="ink">
                <msink:context xmlns:msink="http://schemas.microsoft.com/ink/2010/main" type="inkWord" rotatedBoundingBox="14380,13520 16501,13408 16541,14161 14419,14273"/>
              </emma:interpretation>
              <emma:one-of disjunction-type="recognition" id="oneOf6">
                <emma:interpretation id="interp30" emma:lang="en-US" emma:confidence="1">
                  <emma:literal>and</emma:literal>
                </emma:interpretation>
                <emma:interpretation id="interp31" emma:lang="en-US" emma:confidence="0">
                  <emma:literal>ands</emma:literal>
                </emma:interpretation>
                <emma:interpretation id="interp32" emma:lang="en-US" emma:confidence="0">
                  <emma:literal>amid</emma:literal>
                </emma:interpretation>
                <emma:interpretation id="interp33" emma:lang="en-US" emma:confidence="0">
                  <emma:literal>And</emma:literal>
                </emma:interpretation>
                <emma:interpretation id="interp34" emma:lang="en-US" emma:confidence="0">
                  <emma:literal>avid</emma:literal>
                </emma:interpretation>
              </emma:one-of>
            </emma:emma>
          </inkml:annotationXML>
          <inkml:trace contextRef="#ctx0" brushRef="#br1" timeOffset="287375.4369">571 9523 8,'2'-16'26,"0"-1"0,-2 17-7,-8-38-3,8 21-4,-15-14-1,9 10-3,-15-6-2,6 8-1,-12-4-2,2 11 0,-8 5-1,-1 12 0,-4 9-1,-3 12 0,3 10-1,2 9 1,9 9-1,6 1 0,11 2 0,10-4 0,14-1-1,9-11 1,7-10 0,8-14 0,3-15 0,5-9 0,-4-13 0,0-13 0,-6-9 0,-3-6 0,-6-2 1,-4 2-1,-6 5 0,-6 5 0,-5 9 0,-2 8 0,-4 21 1,0 0-1,0 0-1,-2 40 1,4-6 0,4 4 0,1 3 0,3 1 0,1-4 0,5-7 1,-1-9-1,6-8 1,0-11 0,4-10 0,2-10 0,2-7 0,1-9 0,3-1 0,1-4-1,-3 2 1,-2 3-1,-2 9 0,-6 7 1,-4 13-1,-17 4 1,21 24-1,-17 2 1,-4 5-1,-2 5 1,-2 2-1,-2-5 0,3-5 1,-3-4-1,4-9 0,2-15 1,0 0-1,0 0 0,31-20 0,-7-3 1,5-6-1,9-4 0,5-1 0,4 1 0,-2 7-1,1 7 1,-6 10-1,-2 13 1,-2 8 0,-5 5 0,0 6-1,-3 1 1,5-2 1,-2-3-1,3-7 0,3-10 0,1-7 1,2-9-1,2-7 1,-2-6 0,-1-3 0,-7-4 0,-5 3 0,-13 2-1,-9 6 1,-5 23-1,-27-19 0,-1 24 0,-7 9 0,-1 12-1,-2 5 1,5 7-1,6 3 1,12 1 0,7-4 0,10-9-1,10-7 1,7-11 0,6-13 0,3-10 1,5-14-1,1-12 0,-1-8 1,-4-10-1,-2-9 1,-6-6-1,-6-3 0,-5-2 1,-7 6 0,-8 4-1,-3 11 0,-4 10-1,-1 21 1,13 24 0,-29 12 0,18 24 0,3 16-1,8 10 1,6 9 1,5 4-1,9 0 1,6-6 0,5-9-1,4-10 0,3-16-1,6-6-4,-12-26-15,16-2-12,-11-19-2,3-5 0,-11-13-1</inkml:trace>
        </inkml:traceGroup>
        <inkml:traceGroup>
          <inkml:annotationXML>
            <emma:emma xmlns:emma="http://www.w3.org/2003/04/emma" version="1.0">
              <emma:interpretation id="{C2B4EB15-52EB-4C2D-834F-3AC62A73E742}" emma:medium="tactile" emma:mode="ink">
                <msink:context xmlns:msink="http://schemas.microsoft.com/ink/2010/main" type="inkWord" rotatedBoundingBox="17529,13584 18632,13525 18662,14093 17559,14151"/>
              </emma:interpretation>
              <emma:one-of disjunction-type="recognition" id="oneOf7">
                <emma:interpretation id="interp35" emma:lang="en-US" emma:confidence="1">
                  <emma:literal>so</emma:literal>
                </emma:interpretation>
                <emma:interpretation id="interp36" emma:lang="en-US" emma:confidence="0">
                  <emma:literal>So</emma:literal>
                </emma:interpretation>
                <emma:interpretation id="interp37" emma:lang="en-US" emma:confidence="0">
                  <emma:literal>so,</emma:literal>
                </emma:interpretation>
                <emma:interpretation id="interp38" emma:lang="en-US" emma:confidence="0">
                  <emma:literal>50</emma:literal>
                </emma:interpretation>
                <emma:interpretation id="interp39" emma:lang="en-US" emma:confidence="0">
                  <emma:literal>So,</emma:literal>
                </emma:interpretation>
              </emma:one-of>
            </emma:emma>
          </inkml:annotationXML>
          <inkml:trace contextRef="#ctx0" brushRef="#br1" timeOffset="288059.4761">3971 9087 18,'-23'-5'25,"-15"-4"2,-4 7-2,-4 9-15,-14-5-4,10 8-3,-7-1 0,11 8 0,-2 0 0,14 6-1,5 1 0,15 3-1,7 3 1,11 1-2,7 0 1,12 3-1,8-4 1,5 2 1,8-4-1,0-2 1,-4-4 0,1 1 1,-15-6 0,-4 2 1,-22-19-2,0 26 1,-25-18 0,-10 1-1,-13-4 0,-3-3-1,-9-1-1,3-4 0,1 1-2,4-5-2,20 11-6,-6-13-16,38 9-6,-23 0 0,23 0 0</inkml:trace>
          <inkml:trace contextRef="#ctx0" brushRef="#br1" timeOffset="288459.4989">4249 9306 43,'13'-28'32,"-7"4"-1,-10 0 1,4 24-25,-17-26-2,0 26-2,-10 3-1,-2 13-1,-4 6 1,1 8-1,-1 6 0,6 7-1,5 3 0,10 3 1,12-3-1,12-3 0,9-6 0,9-10 0,7-10 0,9-11 0,0-13 1,7-11-1,-5-13 1,-6-7-1,-7-10 1,-12-5 0,-14-4-1,-11 3 0,-11 4 0,-16 4-1,-3 15-4,-14-5-12,9 24-15,-1 5-1,11 14-1,2 3 0</inkml:trace>
        </inkml:traceGroup>
        <inkml:traceGroup>
          <inkml:annotationXML>
            <emma:emma xmlns:emma="http://www.w3.org/2003/04/emma" version="1.0">
              <emma:interpretation id="{7135D635-92EF-4DC5-B1A1-0A3CD5009228}" emma:medium="tactile" emma:mode="ink">
                <msink:context xmlns:msink="http://schemas.microsoft.com/ink/2010/main" type="inkWord" rotatedBoundingBox="19549,13530 21499,13427 21524,13895 19574,13998"/>
              </emma:interpretation>
              <emma:one-of disjunction-type="recognition" id="oneOf8">
                <emma:interpretation id="interp40" emma:lang="en-US" emma:confidence="0">
                  <emma:literal>on.</emma:literal>
                </emma:interpretation>
                <emma:interpretation id="interp41" emma:lang="en-US" emma:confidence="0">
                  <emma:literal>on..</emma:literal>
                </emma:interpretation>
                <emma:interpretation id="interp42" emma:lang="en-US" emma:confidence="0">
                  <emma:literal>on</emma:literal>
                </emma:interpretation>
                <emma:interpretation id="interp43" emma:lang="en-US" emma:confidence="0">
                  <emma:literal>one</emma:literal>
                </emma:interpretation>
                <emma:interpretation id="interp44" emma:lang="en-US" emma:confidence="0">
                  <emma:literal>on,</emma:literal>
                </emma:interpretation>
              </emma:one-of>
            </emma:emma>
          </inkml:annotationXML>
          <inkml:trace contextRef="#ctx0" brushRef="#br1" timeOffset="289459.556">5680 9192 10,'0'-17'28,"-10"-2"1,4-4 1,6 23-15,-32-39-4,32 39-3,-35-25-2,16 22-1,-15 1-1,3 13-1,-9 4-1,3 13-1,1 8-1,5 5 0,8 4 0,10 2-1,13-1 1,9-4-1,13-6 1,8-10 0,7-13 0,3-7 1,6-12 0,0-7 0,-8-11 0,-3-11 0,-14-5-1,-10-4 1,-13-1 0,-9-2 0,-16 4-1,-10 3 0,-5 8-1,-4 9 1,4 9-1,4 6-1,11 10 1,6 1 0,21-3-1,2 24 1,19-10 0,12 0 0,13-2 1,9 0 0,3-2 0,3-1 0,-4-2 1,-5 3 0,-8-1 1,-4 3-1,-17 5 2,-5 5-2,-13 1 2,-5 3-2,-7 0 1,-3-1-1,-5-2 0,-1-2 0,16-21-1,-28 20 1,28-20-1,0 0 0,-8-15 0,20-6 0,9-7 0,9-4 0,7-5 0,3 0 0,6 0-1,-4 3 2,2 6-2,-6 13 2,-3 8-1,-8 12 0,-8 11 1,-8 11-1,-5 8 1,-4 6-1,-4 2 1,-2 2-1,0-4 0,1-5-1,3-3 0,-2-14-3,17 5-8,-15-24-20,19 7-1,-19-7-1,33-20 0</inkml:trace>
          <inkml:trace contextRef="#ctx0" brushRef="#br1" timeOffset="289700.5699">6785 9319 53,'0'0'32,"-10"18"0,10-18-4,0 0-31,0 0-16,8 19-12,-8-19 0,0 0-2</inkml:trace>
          <inkml:trace contextRef="#ctx0" brushRef="#br1" timeOffset="289871.5797">7174 9407 56,'21'11'34,"-21"-11"-2,19-4-10,-19 4-51,31 0-2,-6-1-3,-3-3-1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29:09.25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F3E9F9-C70C-46C0-95FF-EE6DDFAFEA45}" emma:medium="tactile" emma:mode="ink">
          <msink:context xmlns:msink="http://schemas.microsoft.com/ink/2010/main" type="writingRegion" rotatedBoundingBox="5394,11472 6652,11472 6652,12178 5394,12178">
            <msink:destinationLink direction="with" ref="{8305AB29-102A-453E-AAA2-906ECD2E725D}"/>
          </msink:context>
        </emma:interpretation>
      </emma:emma>
    </inkml:annotationXML>
    <inkml:traceGroup>
      <inkml:annotationXML>
        <emma:emma xmlns:emma="http://www.w3.org/2003/04/emma" version="1.0">
          <emma:interpretation id="{26BBAA00-93E0-44B2-8F9B-6DC7443A19B2}" emma:medium="tactile" emma:mode="ink">
            <msink:context xmlns:msink="http://schemas.microsoft.com/ink/2010/main" type="paragraph" rotatedBoundingBox="5394,11472 6652,11472 6652,12178 5394,12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FFC015-7CE4-41D9-A1AF-112BDC42B460}" emma:medium="tactile" emma:mode="ink">
              <msink:context xmlns:msink="http://schemas.microsoft.com/ink/2010/main" type="line" rotatedBoundingBox="5394,11472 6652,11472 6652,12178 5394,12178"/>
            </emma:interpretation>
          </emma:emma>
        </inkml:annotationXML>
        <inkml:traceGroup>
          <inkml:annotationXML>
            <emma:emma xmlns:emma="http://www.w3.org/2003/04/emma" version="1.0">
              <emma:interpretation id="{03F292D5-F05D-451A-A8C4-D580B7F72A4E}" emma:medium="tactile" emma:mode="ink">
                <msink:context xmlns:msink="http://schemas.microsoft.com/ink/2010/main" type="inkWord" rotatedBoundingBox="5394,11472 6652,11472 6652,12178 5394,12178"/>
              </emma:interpretation>
              <emma:one-of disjunction-type="recognition" id="oneOf0">
                <emma:interpretation id="interp0" emma:lang="en-US" emma:confidence="0">
                  <emma:literal>-10</emma:literal>
                </emma:interpretation>
                <emma:interpretation id="interp1" emma:lang="en-US" emma:confidence="0">
                  <emma:literal>10</emma:literal>
                </emma:interpretation>
                <emma:interpretation id="interp2" emma:lang="en-US" emma:confidence="0">
                  <emma:literal>.10</emma:literal>
                </emma:interpretation>
                <emma:interpretation id="interp3" emma:lang="en-US" emma:confidence="0">
                  <emma:literal>+0</emma:literal>
                </emma:interpretation>
                <emma:interpretation id="interp4" emma:lang="en-US" emma:confidence="0">
                  <emma:literal>110</emma:literal>
                </emma:interpretation>
              </emma:one-of>
            </emma:emma>
          </inkml:annotationXML>
          <inkml:trace contextRef="#ctx0" brushRef="#br0">16 53 12,'0'0'18,"-17"-5"-2,17 5-1,0 0-2,0 0-1,0 0-1,0 0-2,0-19-1,0 19-1,0 0-1,0 0 0,0 0-3,17 5 1,-17-5-1,21 9-1,-21-9 0,35 7 0,-12-7-1,3 0 0,1-4 0,4 1 0,-1-4 0,-1 2 0,-2-2-1,-2 0 1,-6 2-1,-2 1 1,-17 4 0,21-1-1,-21 1 1,0 0-1,0 0 0,0 0 1,0 0-1,0 0 0,0 0 0,0 0 0,0 0-1,0 0-1,20-4-2,-20 4-4,21 4-15,-21-4-11,25-9 0,-25 9 0</inkml:trace>
          <inkml:trace contextRef="#ctx0" brushRef="#br0" timeOffset="2231.1277">700-362 20,'0'0'18,"0"0"-2,-6-17-2,6 17-2,0 0-1,0 0-2,0 0 0,0 0-2,0 0-1,0 0-1,-6 15 0,6-15-1,-9 24-1,5-1 0,-6 1-1,5 7 0,-5 5 0,2 7 0,1-5-1,1 5 1,0-2-2,4-1 1,-2-2 0,3-3 0,1-8-1,0-4 0,1-3 1,-1-3-1,0-17 0,0 19 0,0-19 0,0 0 0,0 0-1,0 0-1,6 16-2,-6-16-2,0 0-6,0 0-20,0 0-1,0 0-1,17-5 2</inkml:trace>
          <inkml:trace contextRef="#ctx0" brushRef="#br0" timeOffset="3531.2019">1148-400 1,'-4'-21'20,"4"21"0,0 0-6,-11-24-1,11 24-2,0 0-2,0 0-2,-17-10-1,17 10-1,0 0 0,-23 12-1,23-12-1,-23 24 0,23-24 0,-27 36-1,9-15 1,5 10 0,-2-2-1,7 7 0,-1 1 0,3 4-1,4-1 0,2 3 0,4 0 0,3-2-1,5 0 1,3-3-1,-1-3 0,3-6 1,-2-5-1,0-3 0,-15-21 0,29 22 1,-29-22 0,27-5-1,-27 5 1,29-27-1,-12 4 1,-2-4 0,1-10-1,-1 0 0,-4-7 1,1-2-1,-4-2 0,-3 1 1,-3-1-1,-2 1 0,-2-1 1,-3 3-1,-3 4 1,-2 3-1,1 7 0,-1 3 0,1 8 0,1 1-1,8 19-1,0 0-2,0 0-19,-23 13-10,15 6-1,-3-1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32:13.75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C87C961-C48C-4AAC-8327-015184C9E353}" emma:medium="tactile" emma:mode="ink">
          <msink:context xmlns:msink="http://schemas.microsoft.com/ink/2010/main" type="inkDrawing" rotatedBoundingBox="8125,11610 8175,12245 7728,12280 7679,11645" semanticType="callout" shapeName="Other">
            <msink:sourceLink direction="with" ref="{61AC8585-721C-408E-A8EB-F878061478C2}"/>
            <msink:sourceLink direction="with" ref="{8305AB29-102A-453E-AAA2-906ECD2E725D}"/>
          </msink:context>
        </emma:interpretation>
      </emma:emma>
    </inkml:annotationXML>
    <inkml:trace contextRef="#ctx0" brushRef="#br0">263 135 14,'0'0'13,"2"-15"-1,-2 15 0,0 0-2,-9-16 0,9 16-2,0 0-1,0 0-1,-18-10-1,18 10-1,0 0-1,-23-5 0,23 5-1,-28-2 0,9 4-1,1 5 1,-3-2-1,0 5-1,0 2 1,2 4 0,2 3 0,-1 3-1,5 4 1,3 2-1,3 3 1,5 3-1,2 2 1,4 2-1,3 2 0,5-4 0,3 0 1,1-5-1,-1-1 0,0-4 1,1-6-1,-1-4 0,-15-16 0,27 19 1,-27-19-1,23 10 1,-23-10-1,19 0 1,-19 0-1,17-3 0,-17 3 1,19-7-1,-19 7 0,27-11 0,-27 11 0,34-13 1,-14 4-1,-1-1 0,4-2 0,-2 0 1,-6-4-1,4 0 0,-7-2 1,3-3 0,-7-2 0,1 3-1,-7-4 1,2-2 0,-2-2 0,-2 2-1,-4-3 1,-2 5 0,1-5 0,-5 3-1,1 0 1,-1 2-1,-3 0 1,-1 3-1,-1-2 1,1 3-1,-3 1 0,2 2 0,-2-1 1,-3 5-1,-1-1 0,2 5 0,-2 4 0,0 1-2,4 18-12,-6-3-17,-2 4-2,-2 1-1,0 1 7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9T22:49:50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8349 10543 2,'16'-11'15,"-16"11"-1,0 0-3,0 0 0,6 24-1,-15-4-2,4 12 1,-11 4-3,3 13-1,-9 3-2,1 4 0,-3 0-1,-2 0 0,0-4 0,1-3-2,1-8 1,0-6-1,6-7 1,1-3-3,6-5-1,-4-5-4,13 0-6,2-15-12,-12 15 0,12-15-1,0 0 23</inkml:trace>
  <inkml:trace contextRef="#ctx0" brushRef="#br0" timeOffset="420.024">7924 10954 6,'-4'27'17,"0"4"-3,-3-2-4,6 4-2,-3-5-2,4 1-2,0-4-1,4-4-1,0-6-1,4-3 1,-8-12 0,23 5 0,-9-8 0,7-3 0,-3-4 0,7-3 0,-1-4 0,6 0-1,-1-3 0,3 0 0,-1 0-2,1 0 1,1 6-6,-6-1-15,2 5-3,-6 5-2,-8 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39:49.1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F5257A-B413-4638-BA39-FF5744461114}" emma:medium="tactile" emma:mode="ink">
          <msink:context xmlns:msink="http://schemas.microsoft.com/ink/2010/main" type="inkDrawing" rotatedBoundingBox="12436,8013 17859,13799 17556,14083 12134,8296" semanticType="callout" shapeName="Other">
            <msink:sourceLink direction="from" ref="{6662F311-80BF-44D2-AB2B-D1455DC11815}"/>
            <msink:sourceLink direction="to" ref="{A7911705-EC49-4027-8313-3C595784E860}"/>
            <msink:sourceLink direction="to" ref="{E368371D-D6BA-4ED2-B3D7-F0DA7A9FB60B}"/>
          </msink:context>
        </emma:interpretation>
      </emma:emma>
    </inkml:annotationXML>
    <inkml:trace contextRef="#ctx0" brushRef="#br0">5418 5791 16,'0'0'20,"0"0"-3,0 0-2,0 0-4,0 0-2,0 0-1,0 0 0,0 0 0,-18 0-1,18 0-1,0 0 0,0 0-1,0 0-1,0 0 0,0 0-1,-21-20 0,21 20-1,-25-32 0,6 8 0,-1-2-1,-10-6 1,1-3-1,-6-5 1,-2-1-1,-5-7 0,-3 1 1,-3-5-1,2 1 1,-8-1-1,2 0 1,1-2-2,1 1 2,-4-1-1,2 0 0,-4-2-1,0-2 1,0 0 0,0-2-1,-4 1 1,-1-1-1,-3 4 1,-2 0-1,1 2 1,3 1-1,0 3 0,0 1 0,1 4 0,3-7 0,2 4-1,7 1 1,-3 0-1,2 2 1,0 1-1,2 1 1,3 0-1,-3 5 1,4-1 0,1-2 0,-1 2 0,1 0-1,3-4 1,3 2 0,-1-1 0,3 1 0,0 2 0,2 0-1,2 2 1,2-1 0,-3 3 0,3-3 0,-2 3 0,2-2 0,-4-1 0,0 1-1,2-2 1,-3-3 0,1 0 0,0-1 0,2 1 0,0 1 0,0 2 0,2 0 0,0 2 0,-1 1 0,1 3 0,0 1 1,2 0-1,-4-3-1,2 1 1,2-2 0,-4 1 0,4 3 0,-4-3 0,-2-1 0,2-1-1,-3 3 1,3 1-1,0-3 1,0 1 0,-2-3-1,4 5 1,0-1 0,0 2 0,0 1 0,0 1 0,0 2 0,0 0 0,-1 2 0,1-1 0,2 1-1,0 0 1,0 0 0,1 2 0,1-3 0,-2 5 0,0-6 0,0 0 0,0 4 0,-2-2 0,0-1 0,0 1 0,2 0 0,-2 0 0,-1 2 0,1 1 0,2-1 0,3 2 0,-1-1 0,0 3 0,2-1 0,2 1 0,0 1-1,3 0 1,-1 2 0,2-1 0,-1-1 0,-1-1 0,-2-1 0,1 0 0,-1 1 0,-2-2 0,0-3 0,2 1 0,1 3 0,-3-1 0,2 0 0,2-5 0,-1 3 0,3 0 0,0 1-1,1 1 1,-1-2 0,3 1 0,-1-1 0,1 2 0,1-3 0,-3 3 0,-1-2 0,0-1 0,-1-1 0,-1 2 0,0-2 0,-1 2 0,1-1 0,0 3 0,1 1 0,-1 1 0,2-1 1,1 1-2,-1 1 1,1-2-1,1 5 2,0-3-2,-1-2 1,1 5-1,1-1 1,1-2 0,13 19 0,-27-30 0,15 13 0,0 1 0,12 16 0,-25-28 0,25 28 0,-23-30 0,23 30 0,-29-30 0,29 30 0,-29-30 0,29 30 0,-27-24 0,27 24 0,-25-17 1,25 17-2,0 0 2,-21-17-1,21 17 0,0 0 0,0 0 0,0 0 0,-19-15 0,19 15 0,0 0-1,0 0 1,0 0 0,0 0 0,0 0 1,-18-17-1,18 17 0,0 0 0,0 0 0,0 0 0,0 0 0,0 0 0,0 0-1,0 0 1,-2 28 0,6-9 0,2 3-1,2 6 1,1 4 0,1 0 0,2-2 0,-1-2 0,-1-4 0,1-1 0,-11-23-1,14 28 2,-14-28-2,0 0 2,13 18-1,-13-18 0,0 0 0,0 0 0,0 0 0,0 0 0,0 0 0,0 0-1,0 0 1,0 0 0,0 0 0,0 0 0,0 0 0,0 0 0,0 0 0,0 0 0,0 0 1,0 0-1,0 0 0,-7-20-1,7 20 1,-12-25 0,4 9 0,-1-5 0,-3-5 0,-1-2 0,1-6 0,-3-1 0,-1-4 0,1 1 0,3 1 0,-1 3 0,3 3 0,0 4-1,3 7 2,1 1-2,6 19 1,-4-22 0,4 22 0,0 0 0,0 0 0,0 0 0,2-17-1,-2 17 1,0 0 0,0 0 0,25 7 0,-25-7 0,31 8 0,-8-1 0,2 1 0,6-3 0,2 1 0,0 1 0,1-1 0,-5 0 0,0-3 0,-7 1 0,-3-2 0,-19-2 0,23 4 0,-23-4 0,0 0 0,0 0 1,0 0-1,0 0 1,0 0 0,0 0 0,0 0-1,0 0 0,0 0-3,0 0-7,0 0-14,-8 22-11,6 1 0,-11-5-2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00:48.6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2F7418-0F45-44CC-94C9-2F954E30D08B}" emma:medium="tactile" emma:mode="ink">
          <msink:context xmlns:msink="http://schemas.microsoft.com/ink/2010/main" type="writingRegion" rotatedBoundingBox="1058,5143 15666,4352 15789,6630 1181,7421"/>
        </emma:interpretation>
      </emma:emma>
    </inkml:annotationXML>
    <inkml:traceGroup>
      <inkml:annotationXML>
        <emma:emma xmlns:emma="http://www.w3.org/2003/04/emma" version="1.0">
          <emma:interpretation id="{DBA5F9C1-5FD3-4C8A-9B95-0269527D90A0}" emma:medium="tactile" emma:mode="ink">
            <msink:context xmlns:msink="http://schemas.microsoft.com/ink/2010/main" type="paragraph" rotatedBoundingBox="5991,4876 15666,4352 15725,5433 6049,59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23E918-C922-4574-B5E9-E0DD8E991FF7}" emma:medium="tactile" emma:mode="ink">
              <msink:context xmlns:msink="http://schemas.microsoft.com/ink/2010/main" type="line" rotatedBoundingBox="5991,4876 15666,4352 15725,5433 6049,5957"/>
            </emma:interpretation>
          </emma:emma>
        </inkml:annotationXML>
        <inkml:traceGroup>
          <inkml:annotationXML>
            <emma:emma xmlns:emma="http://www.w3.org/2003/04/emma" version="1.0">
              <emma:interpretation id="{62122954-84FF-4785-A5BA-BB2C97EA3128}" emma:medium="tactile" emma:mode="ink">
                <msink:context xmlns:msink="http://schemas.microsoft.com/ink/2010/main" type="inkWord" rotatedBoundingBox="6001,5055 7476,4975 7524,5877 6049,5957"/>
              </emma:interpretation>
              <emma:one-of disjunction-type="recognition" id="oneOf0">
                <emma:interpretation id="interp0" emma:lang="en-US" emma:confidence="0">
                  <emma:literal>6@</emma:literal>
                </emma:interpretation>
                <emma:interpretation id="interp1" emma:lang="en-US" emma:confidence="0">
                  <emma:literal>69</emma:literal>
                </emma:interpretation>
                <emma:interpretation id="interp2" emma:lang="en-US" emma:confidence="0">
                  <emma:literal>60</emma:literal>
                </emma:interpretation>
                <emma:interpretation id="interp3" emma:lang="en-US" emma:confidence="0">
                  <emma:literal>GC</emma:literal>
                </emma:interpretation>
                <emma:interpretation id="interp4" emma:lang="en-US" emma:confidence="0">
                  <emma:literal>68</emma:literal>
                </emma:interpretation>
              </emma:one-of>
            </emma:emma>
          </inkml:annotationXML>
          <inkml:trace contextRef="#ctx0" brushRef="#br0">5461-421 15,'0'0'22,"0"0"-6,0 0-2,-2-24-2,2 24-2,0 0-3,0 0-2,-27 0-1,27 0-1,-27 7-1,27-7 0,-37 15-1,14 0 1,-4-2 0,2 6 1,-6-2-2,2 7 1,-7 6 0,5 5-1,-2-1 1,2 5-3,0 0 2,4 4-2,0 0 2,4 2-3,7-4 3,-1-1-2,7 2 0,3 1 1,5 0 0,2-2 0,6 2 0,3-3 0,3-3 0,3-5 1,1-4-1,5-6 0,0-7 1,2-4 0,0-11 0,3-3 0,-1-10 0,2-2 0,-2-8 0,2-1 0,0-6 0,-4 0-1,-2-2 1,-5 4 0,-1 2 0,-5 4-1,-6-2 1,-4 7 0,0 17-1,-12-28 0,12 28 1,-31-19-1,10 13 0,0 1 0,1 3 0,-5 2-1,0 2 1,-4 2 0,2 1 0,-4 3-1,4 5-1,-7-4-2,12 17-6,-18-15-12,15 14-10,0-7 0,9 5-1</inkml:trace>
          <inkml:trace contextRef="#ctx0" brushRef="#br0" timeOffset="1020.0584">6229-197 1,'0'0'9,"0"0"9,-29-17-5,29 17-5,-31 2-1,31-2 0,-42 15-1,26 6 0,-9-4-1,6 11-2,0-6 0,9 10-2,0-4 0,7 5-2,3-3 1,7-4-1,1-3 2,4-3 0,-12-20 1,27 27 1,-27-27 0,32 7 0,-32-7 1,33-11-1,-21-6 0,11 0-1,-6-7 1,3 2-2,-3-8 0,0-4 1,-7 2-1,-2-1 1,-4-3-2,-2 3 3,-8 1-3,0 2 2,-6 2-2,-1 7 1,-6-3 0,1 7 0,-5 4-1,-2 2 0,0 4 0,-6 3 0,2 6 0,-4 1-1,2 9 1,0 1-1,-1 9 0,3 0 0,2 10 1,5 2-2,1 3 2,6 4-2,3 2 2,-1 2-1,9-2 1,0 6-1,4-6 0,4 0 2,2-2-2,7 0 2,1-6-1,7-3 0,4-2 0,2-4 1,4-6 0,7-1-1,1-4 1,0-6 0,3 1-1,1-5 1,1-1-2,-5-9-3,11 12-9,-14-14-17,-3-1 0,-4-3-1,-6-4 17</inkml:trace>
        </inkml:traceGroup>
        <inkml:traceGroup>
          <inkml:annotationXML>
            <emma:emma xmlns:emma="http://www.w3.org/2003/04/emma" version="1.0">
              <emma:interpretation id="{30AF067E-4EFA-4CB6-8513-E2B4FB9063EB}" emma:medium="tactile" emma:mode="ink">
                <msink:context xmlns:msink="http://schemas.microsoft.com/ink/2010/main" type="inkWord" rotatedBoundingBox="12069,4547 13091,4492 13130,5221 12109,5276"/>
              </emma:interpretation>
              <emma:one-of disjunction-type="recognition" id="oneOf1">
                <emma:interpretation id="interp5" emma:lang="en-US" emma:confidence="0">
                  <emma:literal>160</emma:literal>
                </emma:interpretation>
                <emma:interpretation id="interp6" emma:lang="en-US" emma:confidence="0">
                  <emma:literal>16.0</emma:literal>
                </emma:interpretation>
                <emma:interpretation id="interp7" emma:lang="en-US" emma:confidence="0">
                  <emma:literal>16.</emma:literal>
                </emma:interpretation>
                <emma:interpretation id="interp8" emma:lang="en-US" emma:confidence="0">
                  <emma:literal>160.</emma:literal>
                </emma:interpretation>
                <emma:interpretation id="interp9" emma:lang="en-US" emma:confidence="0">
                  <emma:literal>1.64</emma:literal>
                </emma:interpretation>
              </emma:one-of>
            </emma:emma>
          </inkml:annotationXML>
          <inkml:trace contextRef="#ctx0" brushRef="#br0" timeOffset="-32751.8733">11834-383 2,'0'0'21,"0"0"-4,0 0-9,0 0-4,0 0-4,0 0-8,0 0-11,0 0-3,-11-21 20</inkml:trace>
          <inkml:trace contextRef="#ctx0" brushRef="#br0" timeOffset="8548.489">11016-895 8,'0'0'16,"0"0"-3,-6-19-1,6 19-2,0 0 0,0 0-2,0 0 0,0 0-1,0 0-1,0 0 0,0 0-2,0 0 0,-19-4 0,19 4-1,-6 17 0,6 2 0,-8 1-2,6 14 1,-7 1 0,7 10 0,-4-2-1,4 4 1,2-2-2,0-2 1,2-8-1,2 1 0,-4-8 1,4-4-1,-4-3 0,3-3 1,-3-18-1,0 28 1,0-28-1,-3 17 0,3-17 0,0 0-1,0 0-5,0 0-5,0 0-20,0 0 0,5-24 0,-7 5 4</inkml:trace>
          <inkml:trace contextRef="#ctx0" brushRef="#br0" timeOffset="9204.5265">11444-938 1,'18'-13'14,"-18"13"4,0 0-6,0 0-1,0 0-1,0 0-1,0 0-1,2 18-1,-2-18-1,-12 34-1,0-12-1,5 18 0,-7-5-1,3 12 0,-3 0 0,1 1-1,-1-1 0,1 3 0,3-9-2,0 2 1,4-7-1,1-1 1,5-7-1,2-2 0,5-3 0,3-5 0,-10-18 0,29 23 0,-8-19 1,2-3 0,4-6-1,2-3 1,-2-5-1,2-2 1,-4-1 0,-5-3-1,-5-2 1,-5 3-1,-6-3 1,-6 4 0,-8 1-1,10 16 0,-33-25 1,12 18-1,-2 1-1,-4 4 1,4 8-2,-6-6-2,29 0-5,-52 15-9,52-15-12,-37 26-1,37-26 1</inkml:trace>
          <inkml:trace contextRef="#ctx0" brushRef="#br0" timeOffset="10132.5796">11867-624 5,'0'0'14,"-21"11"-2,3-7-1,18-4-2,-25 16-2,25-16-2,-23 25-1,17-9-2,6-16 0,-13 34-1,11-17 0,4 2 0,-2-19-1,11 33 1,-11-33 0,16 24 1,-16-24 0,27 15 0,-27-15 0,33-2 1,-33 2-1,38-18 1,-22 1 0,7-2 0,-12-5 0,7-2 0,-9-6 0,1 0-1,-8-1 0,-2-1 0,-4 1 0,-4 3-1,-1 2 0,-3 3 0,-1 5 0,-1 3-1,14 17 0,-31-19 0,31 19-1,-31-3 1,31 3-1,-32 15 0,32-15-1,-33 29 2,21-6-1,-1-1 0,3 4 0,2 2 1,-1 0 0,3 0 0,2 0 0,2 0 0,0-1 0,4-1 1,-2 0 0,4 2-1,2-4 1,0 4-1,1-5 1,1 1-1,0-2 1,1-3-1,1-2 1,-10-17-1,19 28 1,-19-28 0,27 15-1,-27-15 1,31 7-1,-31-7-3,39 10-6,-20-12-20,4-2 1,2 0-1,-25 4 8</inkml:trace>
        </inkml:traceGroup>
        <inkml:traceGroup>
          <inkml:annotationXML>
            <emma:emma xmlns:emma="http://www.w3.org/2003/04/emma" version="1.0">
              <emma:interpretation id="{8703C713-D65E-43A1-B09C-4B370C4B8305}" emma:medium="tactile" emma:mode="ink">
                <msink:context xmlns:msink="http://schemas.microsoft.com/ink/2010/main" type="inkWord" rotatedBoundingBox="14387,4765 15685,4695 15725,5432 14427,5502"/>
              </emma:interpretation>
              <emma:one-of disjunction-type="recognition" id="oneOf2">
                <emma:interpretation id="interp10" emma:lang="en-US" emma:confidence="0">
                  <emma:literal>16@</emma:literal>
                </emma:interpretation>
                <emma:interpretation id="interp11" emma:lang="en-US" emma:confidence="0">
                  <emma:literal>169</emma:literal>
                </emma:interpretation>
                <emma:interpretation id="interp12" emma:lang="en-US" emma:confidence="0">
                  <emma:literal>I6@</emma:literal>
                </emma:interpretation>
                <emma:interpretation id="interp13" emma:lang="en-US" emma:confidence="0">
                  <emma:literal>168</emma:literal>
                </emma:interpretation>
                <emma:interpretation id="interp14" emma:lang="en-US" emma:confidence="0">
                  <emma:literal>160</emma:literal>
                </emma:interpretation>
              </emma:one-of>
            </emma:emma>
          </inkml:annotationXML>
          <inkml:trace contextRef="#ctx0" brushRef="#br0" timeOffset="14839.8488">13264-507 12,'0'0'10,"8"-18"1,-8 18-2,8-17 0,-8 17-1,15-17 0,-15 17-1,0 0 0,14-26 0,-14 26 0,0 0 0,27-13 0,-27 13-1,0 0 0,0 0-2,0 0 0,4-17-1,-4 17-1,0 0 0,0 0-1,0 0 0,0 20 0,0-20 0,3 36 0,-3-12 0,2 10 0,-2-1-1,4 7 1,-2-3-1,0 0 1,0-3-1,0-2 0,-2 0 1,2-4-1,-2-4 0,0-2 1,-2-3 0,2-2-2,0-17 1,-6 24-1,6-24-1,0 0-6,0 0-10,0 0-14,0 0 0,-4-24 1</inkml:trace>
          <inkml:trace contextRef="#ctx0" brushRef="#br0" timeOffset="15515.8875">13743-647 16,'-4'21'16,"4"-21"-1,-4 30-2,4-30-2,-11 46-1,-3-23-1,12 16-2,-13-7-2,9 9-1,-6 0-1,3 0 0,-1-2 0,4 2-1,-1-5 0,3-1-2,0-1 1,4-6-2,0-6 3,4 1-3,-4-23 1,11 26-1,-11-26 2,22 13 0,-22-13-1,36 0 1,-18-6 0,7-1 0,-4-4 0,4-1 1,-6-4-2,1-3 2,-5 2-2,-5-3 3,-3-3-4,-7 4 3,-5-1-2,1 3 0,-8-2 1,12 19-1,-38-24 0,16 17 0,-5 5-1,0-2-2,6 15-2,-12-13-7,33 2-16,-36 19-2,36-19 0,-24 19 6</inkml:trace>
          <inkml:trace contextRef="#ctx0" brushRef="#br0" timeOffset="16547.9465">14415-518 4,'-22'-19'21,"22"19"-4,-19-15-5,19 15-1,-25-11-2,25 11-2,-25-5 0,4 5-1,21 0-1,-35 15-1,35-15-1,-39 26 0,22-6-1,-4 1-1,7 3 0,1-3 0,7 3-1,2 0 0,6-1 0,4-3 0,5-1 1,1-2-1,-12-17 0,33 22 1,-10-16 0,-2-5 0,2-2 0,-1-7 0,1-1 1,-4-8-1,2-2 0,-5-5 0,1-2 0,-9-6 0,3 0 0,-7-5 0,-2 2-1,-4-3 1,-2 3-1,-5 1 1,1 2-1,-4 6 0,-3 2 0,0 5 0,15 19-1,-31-24 1,31 24-1,-31-4 0,31 4 1,-31 13-1,31-13 0,-29 30 0,12-9 1,3 1-1,-1 4 1,1 4-1,1 2 1,3 2-1,0 3 1,3-2 0,-1 3 0,2 1 0,2-2 0,0 3 0,-1 1 1,5-4 0,5 0-2,-1-3 2,2-2-1,4-4 1,5 0-2,-1-10 2,7-1-2,0-6 2,4-1-1,2-5 1,4 1-1,-2-6 1,4-2 0,0-4-1,-1 1 1,3-1-1,-6 1-1,0 1 1,-8-4-2,4 8-2,-25 0-3,31 2-8,-31-2-13,0 0-2,0 0 0,0 0 19</inkml:trace>
        </inkml:traceGroup>
      </inkml:traceGroup>
    </inkml:traceGroup>
    <inkml:traceGroup>
      <inkml:annotationXML>
        <emma:emma xmlns:emma="http://www.w3.org/2003/04/emma" version="1.0">
          <emma:interpretation id="{0BF4D6CE-4DA6-454E-B0DB-8DABC949DDEE}" emma:medium="tactile" emma:mode="ink">
            <msink:context xmlns:msink="http://schemas.microsoft.com/ink/2010/main" type="paragraph" rotatedBoundingBox="1121,6594 8146,5705 8275,6722 1250,7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05E66E-2CDC-400A-8604-B6E48C82770A}" emma:medium="tactile" emma:mode="ink">
              <msink:context xmlns:msink="http://schemas.microsoft.com/ink/2010/main" type="line" rotatedBoundingBox="1121,6594 8146,5705 8275,6722 1250,7611"/>
            </emma:interpretation>
          </emma:emma>
        </inkml:annotationXML>
        <inkml:traceGroup>
          <inkml:annotationXML>
            <emma:emma xmlns:emma="http://www.w3.org/2003/04/emma" version="1.0">
              <emma:interpretation id="{5139EC6B-62D4-4FDF-8A3A-D8C56BDDB728}" emma:medium="tactile" emma:mode="ink">
                <msink:context xmlns:msink="http://schemas.microsoft.com/ink/2010/main" type="inkWord" rotatedBoundingBox="1138,6729 3802,6392 3914,7274 1250,7611"/>
              </emma:interpretation>
              <emma:one-of disjunction-type="recognition" id="oneOf3">
                <emma:interpretation id="interp15" emma:lang="en-US" emma:confidence="0">
                  <emma:literal>3232</emma:literal>
                </emma:interpretation>
                <emma:interpretation id="interp16" emma:lang="en-US" emma:confidence="0">
                  <emma:literal>321/32</emma:literal>
                </emma:interpretation>
                <emma:interpretation id="interp17" emma:lang="en-US" emma:confidence="0">
                  <emma:literal>322/32</emma:literal>
                </emma:interpretation>
                <emma:interpretation id="interp18" emma:lang="en-US" emma:confidence="0">
                  <emma:literal>32×32</emma:literal>
                </emma:interpretation>
                <emma:interpretation id="interp19" emma:lang="en-US" emma:confidence="0">
                  <emma:literal>320/32</emma:literal>
                </emma:interpretation>
              </emma:one-of>
            </emma:emma>
          </inkml:annotationXML>
          <inkml:trace contextRef="#ctx0" brushRef="#br1" timeOffset="-185587.615">28 1352 19,'-14'-21'19,"14"21"-3,0 0-3,16-17-3,-16 17-1,27-18-1,-12-1-2,16 11-1,-4-7-1,12 8-1,-5-4-1,7 5-1,-8 1 0,0 5-1,-8 3 1,-4 5 0,-21-8-1,19 32 1,-23-12 0,-5 4 1,-5 2-1,-3 1 0,-1-3 0,1-2 0,-2-5-1,19-17 0,-23 24 0,23-24 0,0 0 0,0 0 0,0 0 0,0 0 0,34-1 0,-14-3 0,5 4 0,2 0 0,2 5-1,2 5 1,1 5 0,-5 3 0,-7 9 1,-1 2-1,-7 1 1,-3 6 1,-13-4 0,-3 3 0,-13-7 0,-3 2 1,-6-10-1,-2 1 0,-7-8 0,5-2 0,-4-9-1,4-2 0,1-4-1,3-3 0,4-4 0,3-2-1,22 13-3,-40-30-3,40 30-12,0 0-14,-6-21 0,8 4-1</inkml:trace>
          <inkml:trace contextRef="#ctx0" brushRef="#br1" timeOffset="-184923.577">748 1312 9,'0'0'26,"0"0"-3,0 0-7,-20-26-5,20 26-4,0 0 0,27-17-1,-27 17-1,20-15-2,-20 15 0,31-5-1,-31 5-1,32 13 0,-32-13 0,27 39 0,-19-9-1,0 7 1,-6 3 0,-2 4 0,-6 1-1,-2 0 1,-5-6 0,-3-1 0,-5-10 0,2-4 0,-2-7 0,3-4 0,-1-8 0,19-5-1,-27-5 1,27 5-1,-10-21-1,10 21 1,2-28-1,4 11 0,-6 17 0,21-24 0,-3 19 0,3 1 1,4 8-1,2 3 1,2 6 0,4 6 0,3 3 0,-1 1 0,-2 1 0,2 2 0,-6-4 0,-2-3-1,2 4-4,-29-23-6,38 18-19,-38-18 0,19 8-1,-19-8 13</inkml:trace>
          <inkml:trace contextRef="#ctx0" brushRef="#br1" timeOffset="-184571.5569">1180 1286 15,'19'-2'31,"-19"2"-2,18 6-13,9 18-3,-10-7-5,18 18-3,-12-1-1,12 9-2,-6 0 0,5 2-1,-5-4 0,2-4 0,-6-5-2,-5-11-2,5 5-4,-25-26-10,27 7-14,-27-7 0,19-18 0</inkml:trace>
          <inkml:trace contextRef="#ctx0" brushRef="#br1" timeOffset="-184303.5415">1556 1254 1,'0'0'12,"-25"25"14,12-1-12,-12-2-3,9 14-1,-17-2-1,10 12-1,-13-7-2,12 10-1,-8-6-2,5 0-3,9 4-7,-5-16-15,8-3-6,7-3 0,8-25 9</inkml:trace>
          <inkml:trace contextRef="#ctx0" brushRef="#br1" timeOffset="-183611.502">1769 1282 24,'0'0'28,"0"0"-5,-10-22-8,10 22-7,0 0-3,29-13-1,-29 13-1,31-11-1,-31 11 0,40-6-1,-18 8 0,1 7 0,2 3-1,-4 3 1,0 5-1,-9 4 0,-2 2 1,-5 1-1,-7-1 1,-5-4-1,-5 1 1,1-7-1,11-16 1,-20 25-1,20-25-1,0 0 1,0 0-1,-19 15 0,19-15 0,0 0 0,25-8 0,-25 8 0,29-4 0,-29 4 0,35 4 1,-14 4-1,-2 7 1,-3 3 0,-3 8 0,-3 6 1,-6 0 0,-4 5 1,-8-5-1,-4 3 1,-7-8-1,-4 1 1,-6-10-1,2-5-2,4 2-5,-10-18-11,10 3-12,0-10-2,23 10-1</inkml:trace>
          <inkml:trace contextRef="#ctx0" brushRef="#br1" timeOffset="-182911.4619">2265 1346 1,'0'0'23,"-18"-13"-4,18 13-6,0 0-4,0 0-2,0 0 0,25-17-1,-25 17-1,29-13-2,-29 13-1,41-11 0,-18 7 0,6 8 0,-4 3-1,2 8 0,-6 4 0,-1 9 1,-7 4-1,-3 9 1,-12 2-1,0 3 1,-10-1-1,-7 2 1,-6-8-1,-2-2 0,-4-5 0,4-6 0,2-7-1,4-6 0,21-13 0,-27 13 0,27-13 0,0 0-1,0 0 1,0 0 0,29-7 0,-8 3 0,6 2 1,4 0 0,4-1-1,3 4 1,-1-1 0,1 2 0,1 0-1,-2 2 1,-4-2-1,-1 1 1,-5-1-1,-5 2 0,-3-2 1,-19-2-2,23 6-2,-23-6-8,0 0-18,0 0-2,0 0-1,0 0 14</inkml:trace>
        </inkml:traceGroup>
        <inkml:traceGroup>
          <inkml:annotationXML>
            <emma:emma xmlns:emma="http://www.w3.org/2003/04/emma" version="1.0">
              <emma:interpretation id="{45DA4EBD-1951-4734-BBB7-EEF90E9B87AC}" emma:medium="tactile" emma:mode="ink">
                <msink:context xmlns:msink="http://schemas.microsoft.com/ink/2010/main" type="inkWord" rotatedBoundingBox="5385,6054 8146,5705 8264,6637 5503,6986"/>
              </emma:interpretation>
              <emma:one-of disjunction-type="recognition" id="oneOf4">
                <emma:interpretation id="interp20" emma:lang="en-US" emma:confidence="1">
                  <emma:literal>28×28</emma:literal>
                </emma:interpretation>
                <emma:interpretation id="interp21" emma:lang="en-US" emma:confidence="0">
                  <emma:literal>280128</emma:literal>
                </emma:interpretation>
                <emma:interpretation id="interp22" emma:lang="en-US" emma:confidence="0">
                  <emma:literal>28X28</emma:literal>
                </emma:interpretation>
                <emma:interpretation id="interp23" emma:lang="en-US" emma:confidence="0">
                  <emma:literal>28×128</emma:literal>
                </emma:interpretation>
                <emma:interpretation id="interp24" emma:lang="en-US" emma:confidence="0">
                  <emma:literal>280/28</emma:literal>
                </emma:interpretation>
              </emma:one-of>
            </emma:emma>
          </inkml:annotationXML>
          <inkml:trace contextRef="#ctx0" brushRef="#br1" timeOffset="-142696.1617">4270 642 7,'0'0'22,"21"7"-2,-21-7-5,0 0-3,8-16-3,-8 16-1,21-14-2,-3 9 0,-18 5-2,40-21 0,-19 10-1,6 2 0,-3-1-1,5 5 0,1-1-1,3 4-1,0 6 0,0 4 1,0 3-1,1 7 0,-5 7-1,-2 5 2,-11 3-1,-5 8 0,-9 0 0,-11 4 1,-9 4-1,-7-1 1,-8-5 0,-5 0-1,-3-5 1,-3-3-1,1-3 1,3-4-1,3-11 1,8-1-2,2-2 1,6-5 0,21-9-1,-27 13 1,27-13 0,0 0 0,0 0 0,0 0 0,0 0 1,33 4-1,-10-6 1,6 2 0,2-2 0,7 0-1,-1 0 1,2 0-1,-1 0 1,-5 2-1,-2 0 0,-4 0 0,-4 2 0,-23-2-1,33 8-2,-33-8-2,21 11-5,-21-11-15,0 0-6,0 0-1,0 0 5</inkml:trace>
          <inkml:trace contextRef="#ctx0" brushRef="#br1" timeOffset="-141848.1132">5289 705 20,'12'-16'27,"-12"16"-4,-4-32-7,4 32-5,-12-21-4,12 21-1,-25-13-2,25 13-1,-42 2 0,19 6-2,-4 1 0,0 2 0,-2 4-1,0 2 0,2 0 0,2-2 0,5-1-1,1 1 1,19-15 0,-23 27-1,23-27 1,-8 26 0,8-26-1,6 30 1,-6-30-1,25 29 1,-6-12-1,6-2 1,2 8 0,4-7 0,2 7 0,2 1 1,0-1 0,-1 1 0,-7-2 0,-5 1-1,-1-5 1,-6 5-1,-5-6 1,-6 1-1,-4-18 1,-8 32-1,8-32 1,-19 28 1,19-28-1,-27 19 0,27-19 0,-31 11 0,31-11 0,-31 2 0,12-4 0,-1 0-1,-1-4 1,-2 3-1,2-5 1,-1 1-1,22 7 0,-34-15 0,34 15 1,-20-19-1,20 19 0,-5-24 1,5 24-2,13-32 2,-3 13-2,3-5 2,3-2-1,1 0 0,4 0 0,-3-2-1,3 0 1,-2-2 0,-1 2 0,-1 2-1,-2 3 1,-3-1-1,-2 7-1,-3-3-1,-7 20-6,10-25-5,-10 25-17,0 0 0,0 0 0,0 0 17</inkml:trace>
          <inkml:trace contextRef="#ctx0" brushRef="#br1" timeOffset="-141019.0658">5967 713 17,'0'0'20,"0"0"-4,-8 22-2,-17-14-1,17 20-2,-23-8-3,12 16-1,-18-1-2,10 12 1,-9-4-3,5 2-2,4-2-2,0-8-5,15 8-10,-7-13-14,9-9 0,10-21-1</inkml:trace>
          <inkml:trace contextRef="#ctx0" brushRef="#br1" timeOffset="-141316.0828">5602 638 10,'0'0'27,"0"0"-7,0 0-4,0 0-3,0 0-1,0 0-3,0 0-1,0 0-1,0 0-3,0 0 0,21 23-1,-21-23 0,31 39-1,-10-15-1,8 8 0,2 1 0,2 3 0,7-1-1,-1 1 0,0-1 0,-1-1 1,-1-2-2,-10-8 0,2 2-3,-29-26-3,40 37-6,-40-37-13,0 0-6,0 0-1,0 0 8</inkml:trace>
          <inkml:trace contextRef="#ctx0" brushRef="#br1" timeOffset="-140428.032">6177 700 1,'0'0'21,"21"-23"4,-13 7-6,17 8-6,-15-11-4,19 10-1,-10-12-1,14 12-1,-12-4-1,10 7-2,-8 1-1,0 7 0,-2 5-1,-21-7-1,26 38 1,-17-9-1,-7 7 0,-4 5 1,-7 0 0,1 2-1,-6 4 1,-5-6 0,-2 0-1,-2-4 1,1-5 0,1-6 0,2-3 0,3-5 0,16-18-1,-21 21-1,21-21 2,0 0-2,0 0 0,25 2 1,-2-6-1,1-2 0,8 1 1,1-6 0,4 7-2,-4-9-2,5 16-4,-38-3-9,37-11-13,-37 11 0,21 8-1</inkml:trace>
          <inkml:trace contextRef="#ctx0" brushRef="#br1" timeOffset="-139599.9846">6966 633 3,'-21'-17'24,"21"17"-4,-31-8-7,2 1-4,6 10-3,-10-4-1,6 8 1,-5-5-2,5 11 0,-4-4-2,6 6 0,1-2-1,3 4-1,6 0-1,3 2 1,4-3-1,3 3 1,5-19-1,13 32 1,-1-15 0,-12-17 0,38 30-1,-13-17 2,2 2-1,4 0 0,-4 0 0,2 1 0,0 7 0,0-5 1,-4 9 0,-5 1 0,1-2 0,-4 2-1,-1-2 1,-5 0-1,-3-9 2,-2 5-2,-6-22 1,2 25-1,-2-25 1,0 0 1,-18 18 0,18-18 0,-25 4-1,25-4 1,-40-6 0,20 1-1,-7-6 0,0 1 1,0-7-1,0 2 1,6-1-2,-2-5 2,4 4-2,5-3 1,8-3-1,4 3-1,4-1 1,10-1 0,3-1 0,7 3 0,8-4 0,5 1 0,0 3 0,7-5 0,-1 3 0,-4-2 1,-3 1-1,-5 3 1,-9 1 0,-5 2-1,-15 17 1,8-26-1,-8 26-1,-18-19-2,18 19-11,-27 4-16,6 0 0,-6-2-2,-2 3 14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58:54.8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874886-8EBD-4248-9ADA-5DB456A9EC19}" emma:medium="tactile" emma:mode="ink">
          <msink:context xmlns:msink="http://schemas.microsoft.com/ink/2010/main" type="writingRegion" rotatedBoundingBox="11860,5246 16079,5706 16008,6360 11789,5900"/>
        </emma:interpretation>
      </emma:emma>
    </inkml:annotationXML>
    <inkml:traceGroup>
      <inkml:annotationXML>
        <emma:emma xmlns:emma="http://www.w3.org/2003/04/emma" version="1.0">
          <emma:interpretation id="{EDFFF575-3740-4409-A9D4-BC31E4CC26A5}" emma:medium="tactile" emma:mode="ink">
            <msink:context xmlns:msink="http://schemas.microsoft.com/ink/2010/main" type="paragraph" rotatedBoundingBox="11860,5246 16079,5706 16008,6360 11789,5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A9C796-D0CD-4703-AF73-83A0B628F3D3}" emma:medium="tactile" emma:mode="ink">
              <msink:context xmlns:msink="http://schemas.microsoft.com/ink/2010/main" type="line" rotatedBoundingBox="11860,5246 16079,5706 16008,6360 11789,5900"/>
            </emma:interpretation>
          </emma:emma>
        </inkml:annotationXML>
        <inkml:traceGroup>
          <inkml:annotationXML>
            <emma:emma xmlns:emma="http://www.w3.org/2003/04/emma" version="1.0">
              <emma:interpretation id="{A598E09A-F4B3-460E-9B05-2A61E82B2FB7}" emma:medium="tactile" emma:mode="ink">
                <msink:context xmlns:msink="http://schemas.microsoft.com/ink/2010/main" type="inkWord" rotatedBoundingBox="11855,5298 13522,5480 13458,6062 11791,5880"/>
              </emma:interpretation>
              <emma:one-of disjunction-type="recognition" id="oneOf0">
                <emma:interpretation id="interp0" emma:lang="en-US" emma:confidence="0">
                  <emma:literal>10010</emma:literal>
                </emma:interpretation>
                <emma:interpretation id="interp1" emma:lang="en-US" emma:confidence="0">
                  <emma:literal>1010</emma:literal>
                </emma:interpretation>
                <emma:interpretation id="interp2" emma:lang="en-US" emma:confidence="0">
                  <emma:literal>10110</emma:literal>
                </emma:interpretation>
                <emma:interpretation id="interp3" emma:lang="en-US" emma:confidence="0">
                  <emma:literal>10011</emma:literal>
                </emma:interpretation>
                <emma:interpretation id="interp4" emma:lang="en-US" emma:confidence="0">
                  <emma:literal>10001</emma:literal>
                </emma:interpretation>
              </emma:one-of>
            </emma:emma>
          </inkml:annotationXML>
          <inkml:trace contextRef="#ctx0" brushRef="#br0">10707 83 6,'0'0'19,"0"0"-4,0 0-2,0 0-3,-2-24 0,2 24-1,0 0-1,0 0-1,-2-24 0,2 24-2,0 0-1,4-17-1,-4 17 0,0 0-1,-4-22 0,4 22-1,0 0 0,0 0-1,2-17 1,-2 17-1,0 0 1,0 0-1,0 0 1,2-17 0,-2 17 0,0 0-1,0 0 1,0 0 0,0 0 0,0 0 0,0 0-1,0 0 1,0 0 0,0 0-1,0 0 0,0 0 1,0 0 0,0 0-1,0 0 1,0 0 0,8 26-1,-1-5 1,-3 3 0,2 6 0,0 3-1,2 5 1,-1 1-1,1-2 0,-4-1 1,0-1-1,-2-3 0,0-4 1,-2-5-1,0-5 1,0-18-1,0 25 0,0-25 0,0 0 0,0 16-1,0-16-1,0 0-5,-8-22-12,8 22-13,2-32 0,4 13-1</inkml:trace>
          <inkml:trace contextRef="#ctx0" brushRef="#br0" timeOffset="555.0317">11191-68 1,'0'0'22,"0"0"0,0 0-6,0 0-6,-25 6-1,25-6-1,-13 24-1,9 0 0,-13-1-1,11 10-2,-6 1 0,6 5-1,1 2-2,3-2 0,-2 1 0,6-7-1,0-3 0,7-6 1,-1-3-1,-8-21 0,23 21 1,-23-21-1,25 3 1,-25-3 0,31-7 0,-31 7 0,31-30 0,-17 9 0,3-7-1,-2-1 1,-3-7-1,-2 1 1,-5-5-1,-5 7 0,-7-1-1,-3 4 0,-3 12-3,-7-5-3,20 23-9,-33-13-13,33 13-2,-34-4 1,34 4 18</inkml:trace>
          <inkml:trace contextRef="#ctx0" brushRef="#br0" timeOffset="1332.0762">11728 12 21,'-19'21'18,"19"-21"-4,-25 26-1,-2-11-2,13 15-1,-15-6-2,10 12-3,-8-8-2,6 3-2,5 3-5,-5-11-4,17 1-15,-6-4-4,10-20 0,-11 17 13</inkml:trace>
          <inkml:trace contextRef="#ctx0" brushRef="#br0" timeOffset="1045.0598">11521 9 10,'0'0'25,"0"0"-2,6 22-8,-6-22-4,10 28-2,-10-28 0,17 43-2,-11-17-3,11 6 0,-7-2-2,7 2-1,-5-4 0,0-2-1,-1-4 0,-1-3-1,1 0-3,-11-19-4,14 20-11,-14-20-10,0 0 0,0 0-1</inkml:trace>
          <inkml:trace contextRef="#ctx0" brushRef="#br0" timeOffset="1685.0964">11913-6 4,'0'0'23,"18"0"-2,-18 0-8,2 17-2,7 1-2,-9-18-2,0 41 1,-4-18-2,8 7-1,-6-2-2,4 0-2,0 0-3,-4-10-3,8 12-5,-6-30-12,-8 28-6,8-28 0,0 0 13</inkml:trace>
          <inkml:trace contextRef="#ctx0" brushRef="#br0" timeOffset="2156.1233">12172 22 1,'0'0'17,"0"0"7,2 20-9,-2-20-4,-10 26-2,10-26 0,-17 47 0,1-21-2,11 14-1,-7-3-2,10 6-1,-2-2-2,6-2 0,2-3 0,2-5-1,3-8 1,5-6 0,-14-17 0,33 9-1,-12-20 1,4-4 0,0-11 0,4-4 0,-4-8 0,0-1-1,-5-6 1,-3 4-1,-9-2 1,-6 6 0,-8 0 0,-2 9 0,-7 3-1,-3 7 0,-1 6-3,-8-1-5,27 13-17,-41 4-5,18 2-1,-4-1 0</inkml:trace>
        </inkml:traceGroup>
        <inkml:traceGroup>
          <inkml:annotationXML>
            <emma:emma xmlns:emma="http://www.w3.org/2003/04/emma" version="1.0">
              <emma:interpretation id="{FD0AD791-219D-462B-B97B-54F721065470}" emma:medium="tactile" emma:mode="ink">
                <msink:context xmlns:msink="http://schemas.microsoft.com/ink/2010/main" type="inkWord" rotatedBoundingBox="14688,5554 16079,5706 16008,6360 14616,6208"/>
              </emma:interpretation>
              <emma:one-of disjunction-type="recognition" id="oneOf1">
                <emma:interpretation id="interp5" emma:lang="en-US" emma:confidence="0">
                  <emma:literal>545</emma:literal>
                </emma:interpretation>
                <emma:interpretation id="interp6" emma:lang="en-US" emma:confidence="0">
                  <emma:literal>5×5</emma:literal>
                </emma:interpretation>
                <emma:interpretation id="interp7" emma:lang="en-US" emma:confidence="0">
                  <emma:literal>5115</emma:literal>
                </emma:interpretation>
                <emma:interpretation id="interp8" emma:lang="en-US" emma:confidence="0">
                  <emma:literal>4x5</emma:literal>
                </emma:interpretation>
                <emma:interpretation id="interp9" emma:lang="en-US" emma:confidence="0">
                  <emma:literal>5&gt;5</emma:literal>
                </emma:interpretation>
              </emma:one-of>
            </emma:emma>
          </inkml:annotationXML>
          <inkml:trace contextRef="#ctx0" brushRef="#br0" timeOffset="6715.3841">13926 220 10,'18'-11'19,"-18"11"-2,0 0-3,21-4-2,-21 4-1,0 0-2,0 0-1,0 0 0,0 0-1,0 0-1,0 0-1,-21 2-1,1 1-1,20-3-1,-46 17 0,15-6-1,-7-1-1,-1 1 1,-3-2-1,5-1 0,0-1 0,4-1 1,4-2-1,8-3 0,21-1 0,-27 2 0,27-2 0,0 0 0,0 0 0,0 0 0,0 0 0,0 0 0,0 0 0,0 0 0,0 0 0,0 0 0,0 0 0,0 0 1,0 0-1,0 0 0,0 0 0,0 0 0,0 0 0,0 0 0,0 0 0,0 0 0,-15 19 1,15-19-1,2 21 0,-2-5 1,0 3-1,0 3 1,0 3-1,0 1 1,-2 4-1,0 0 0,0-4 0,2 0 0,-2-4 0,0-5 0,2-17 0,0 24 1,0-24-1,0 0 0,0 0 1,0 0-1,0 0 1,0 0-1,21-7 1,-21 7-1,27-24 1,-9 11-1,3 1 0,2 1 0,4 4-1,-2 1 1,2 4 0,0 6 0,-6 3-1,-3 5 1,-18-12 0,29 28-1,-18-12 1,-3 1 0,-4 2 0,-4-2 1,0-17-1,-2 28 0,2-28 1,-15 22-1,15-22 1,-33 19-1,15-12 0,-5 1-1,2-1-1,-8-7-2,29 0-7,-46 8-18,46-8-3,-27-8-1,27 8 1</inkml:trace>
          <inkml:trace contextRef="#ctx0" brushRef="#br0" timeOffset="7146.4087">14200 339 1,'0'0'20,"0"0"4,0 0-6,20 4-4,-20-4-2,0 0-1,0 0 0,34 36-3,-34-36-1,22 44-2,-9-18-2,8 10-1,-5-4-1,5 3 0,-2-3 0,-1-2-1,1-8 0,-2-3 1,-5-2-3,-12-17-1,23 20-3,-23-20-9,0 0-15,-2-17-1,2 17 0,-7-28 10</inkml:trace>
          <inkml:trace contextRef="#ctx0" brushRef="#br0" timeOffset="7452.4262">14511 362 1,'0'0'16,"-21"11"5,21-11-5,-14 19-2,-9-14-1,16 21-1,-19-11-1,11 19-3,-14-10-1,10 14-2,-8-7-2,7 7-1,-3-7-1,4-1-2,7 0-2,12-30-5,-15 39-8,15-39-14,-2 19 1,2-19-2,0 0 20</inkml:trace>
          <inkml:trace contextRef="#ctx0" brushRef="#br0" timeOffset="8423.4818">14893 231 7,'0'0'21,"-25"-2"-3,25 2-4,-31 4-1,31-4-3,-42 7-2,42-7-2,-48 13-1,26-5-1,-10-4-1,8 3 0,-1-7-1,4 4 0,21-4-1,-31 0 1,31 0-2,0 0 1,0 0-1,0 0 0,0 0-1,0 0 1,0 0 0,0 0 0,0 0 1,0 0-1,0 0 0,4 18 0,-4-18 0,10 21 0,-10-21 1,11 32-1,-9-12 1,6 1-1,-6 1 1,0 3-1,0-3 1,-2-2 0,2 1-1,-2 0 1,0-21-1,2 29 0,-2-29 1,2 21-1,-2-21 1,0 0-1,0 0 1,0 0 0,0 0 0,25-4-1,-25 4 1,25-20-1,-25 20 0,33-23 0,-14 14 0,-19 9 0,35-17 0,-35 17-1,32-4 1,-32 4 0,27 6-1,-27-6 1,22 19 0,-22-19 0,19 31 0,-13-12 0,1 2 0,-1 3 0,-4-2 0,0 3 1,-4-5 0,0 1 0,2-21 0,-15 31 0,15-31 0,-27 25 1,9-20-1,-3 5 0,0-7 0,-2-1-1,2 4-2,-6-12-5,27 6-17,-29 0-7,29 0-1,-24-9-1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00:53.1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82D2F8-AB9A-4312-8C3B-C341772C32F9}" emma:medium="tactile" emma:mode="ink">
          <msink:context xmlns:msink="http://schemas.microsoft.com/ink/2010/main" type="writingRegion" rotatedBoundingBox="10144,6168 11908,6201 11878,7820 10114,7787"/>
        </emma:interpretation>
      </emma:emma>
    </inkml:annotationXML>
    <inkml:traceGroup>
      <inkml:annotationXML>
        <emma:emma xmlns:emma="http://www.w3.org/2003/04/emma" version="1.0">
          <emma:interpretation id="{3FD34F9A-5744-43DB-8351-D28CFDB28DFA}" emma:medium="tactile" emma:mode="ink">
            <msink:context xmlns:msink="http://schemas.microsoft.com/ink/2010/main" type="paragraph" rotatedBoundingBox="10285,6184 11426,6169 11436,6975 10296,6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D94E0A-A1CD-4E8E-93E4-79C1EDC360EB}" emma:medium="tactile" emma:mode="ink">
              <msink:context xmlns:msink="http://schemas.microsoft.com/ink/2010/main" type="line" rotatedBoundingBox="10285,6184 11426,6169 11436,6975 10296,6989"/>
            </emma:interpretation>
          </emma:emma>
        </inkml:annotationXML>
        <inkml:traceGroup>
          <inkml:annotationXML>
            <emma:emma xmlns:emma="http://www.w3.org/2003/04/emma" version="1.0">
              <emma:interpretation id="{601B4C0F-6E51-42D3-8930-F9FE57DAD5CB}" emma:medium="tactile" emma:mode="ink">
                <msink:context xmlns:msink="http://schemas.microsoft.com/ink/2010/main" type="inkWord" rotatedBoundingBox="10285,6184 11426,6169 11436,6975 10296,6989"/>
              </emma:interpretation>
              <emma:one-of disjunction-type="recognition" id="oneOf0">
                <emma:interpretation id="interp0" emma:lang="en-US" emma:confidence="0">
                  <emma:literal>6@</emma:literal>
                </emma:interpretation>
                <emma:interpretation id="interp1" emma:lang="en-US" emma:confidence="0">
                  <emma:literal>be</emma:literal>
                </emma:interpretation>
                <emma:interpretation id="interp2" emma:lang="en-US" emma:confidence="0">
                  <emma:literal>60</emma:literal>
                </emma:interpretation>
                <emma:interpretation id="interp3" emma:lang="en-US" emma:confidence="0">
                  <emma:literal>G@</emma:literal>
                </emma:interpretation>
                <emma:interpretation id="interp4" emma:lang="en-US" emma:confidence="0">
                  <emma:literal>68</emma:literal>
                </emma:interpretation>
              </emma:one-of>
            </emma:emma>
          </inkml:annotationXML>
          <inkml:trace contextRef="#ctx0" brushRef="#br0">9578 797 8,'8'-19'9,"-8"19"-1,7-20 1,-7 20-1,4-21 0,-4 21-1,0 0 1,6-19-1,-6 19-1,0 0-1,-21-9-1,21 9 0,-25 8-1,25-8 1,-39 24-2,16-5 0,-8-1 0,2 8-1,-6 0 0,4 2 1,-3 4-2,3 4 1,4-3 0,0 5-1,4-1 1,5 0-1,1 3 1,3 1-1,5-2 1,1-2-2,6 4 1,4-3 0,2-1-1,5-3 1,1-4 0,4-2 0,5-8 0,2-1 1,2-8-1,6-4 1,-2-7-1,4-3 1,-2-3 0,2-5-1,-6-4 1,2-4-1,-4 1 1,-3-3-1,-1-1 1,-2 3-1,-5-2 0,-1 1 0,-3-1 1,-4 5-1,0-1 0,-4 17 1,-2-28-1,2 28 0,-6-25 1,6 25-1,-11-18 0,11 18 0,-20-17 0,20 17 1,-31-11-1,10 9 0,-2 2 0,-8 2-1,0 2 1,-5 3 0,3 4-1,0 0-2,6 10-3,-8-10-11,10 6-13,10 0 0,15-17-1</inkml:trace>
          <inkml:trace contextRef="#ctx0" brushRef="#br0" timeOffset="1080.0618">10097 1127 1,'0'0'17,"0"-24"4,0 24-4,2-26-5,-10 9-3,8 17 0,-13-24-2,13 24-1,-18-19-3,18 19 0,-34-2-1,14 8-1,-1 1-1,-2 8 0,0 0 1,2 6-2,3-2 2,3 7-2,5-2 0,6-2 0,2 1 1,4-3-1,6 1 1,-8-21 0,23 30-1,-23-30 2,33 17-1,-14-14 0,4-3 0,4-2 1,0-5-1,4-2 0,-2-4 1,4-1-1,-2-4 0,-2-3 0,-6-3 1,-2 0-1,-9-2 0,-4-4 0,-5 4 0,-8-4 1,-7 2-1,-5 1 0,-3 5 0,-5 2 0,-4 3 0,0 6 1,-1 1-1,-1 5 0,4 5-1,-4 1 1,4 11 0,0-3-1,2 8 1,3-2-1,-1 5 1,2 5 0,2-1 0,3 2 0,3 0 0,-1 2-1,5 0 1,1 6-1,8-4 1,-2 1-1,2 1 1,4 0 0,2 0 0,7-2 1,1-2-1,3-2 1,2-4-1,4 1 1,1-7 0,3-1 0,-2-5 0,4-1 0,-6-5 0,6-1 0,-6-3 0,4 0 0,-4-1-1,2-3 0,0 2 0,-2-6-1,1 7-2,-3-9-2,8 14-4,-29-4-15,31-13-5,-31 13 0,29-11 15</inkml:trace>
        </inkml:traceGroup>
      </inkml:traceGroup>
    </inkml:traceGroup>
    <inkml:traceGroup>
      <inkml:annotationXML>
        <emma:emma xmlns:emma="http://www.w3.org/2003/04/emma" version="1.0">
          <emma:interpretation id="{D5069018-5AE2-4EA0-8B00-716D2E878F51}" emma:medium="tactile" emma:mode="ink">
            <msink:context xmlns:msink="http://schemas.microsoft.com/ink/2010/main" type="paragraph" rotatedBoundingBox="10126,7149 11889,7182 11878,7820 10114,7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AB75A0-468E-4E26-B475-3614E0643931}" emma:medium="tactile" emma:mode="ink">
              <msink:context xmlns:msink="http://schemas.microsoft.com/ink/2010/main" type="line" rotatedBoundingBox="10126,7149 11889,7182 11878,7820 10114,7787"/>
            </emma:interpretation>
          </emma:emma>
        </inkml:annotationXML>
        <inkml:traceGroup>
          <inkml:annotationXML>
            <emma:emma xmlns:emma="http://www.w3.org/2003/04/emma" version="1.0">
              <emma:interpretation id="{56DD20C4-D295-4613-B02A-D80B460A86CF}" emma:medium="tactile" emma:mode="ink">
                <msink:context xmlns:msink="http://schemas.microsoft.com/ink/2010/main" type="inkWord" rotatedBoundingBox="10126,7149 11889,7182 11878,7820 10114,7787"/>
              </emma:interpretation>
              <emma:one-of disjunction-type="recognition" id="oneOf1">
                <emma:interpretation id="interp5" emma:lang="en-US" emma:confidence="1">
                  <emma:literal>14×14</emma:literal>
                </emma:interpretation>
                <emma:interpretation id="interp6" emma:lang="en-US" emma:confidence="0">
                  <emma:literal>14X14</emma:literal>
                </emma:interpretation>
                <emma:interpretation id="interp7" emma:lang="en-US" emma:confidence="0">
                  <emma:literal>14x14</emma:literal>
                </emma:interpretation>
                <emma:interpretation id="interp8" emma:lang="en-US" emma:confidence="0">
                  <emma:literal>'4x4</emma:literal>
                </emma:interpretation>
                <emma:interpretation id="interp9" emma:lang="en-US" emma:confidence="0">
                  <emma:literal>14×4</emma:literal>
                </emma:interpretation>
              </emma:one-of>
            </emma:emma>
          </inkml:annotationXML>
          <inkml:trace contextRef="#ctx0" brushRef="#br1" timeOffset="-133315.6252">9012 1778 1,'0'0'6,"0"0"2,0 0-1,0 0 0,-5-19 0,5 19 0,0 0 0,0 0-1,0 0-1,0 0 0,0 0-3,0 0 0,0 0-1,0 0-1,0 0 1,0 0 1,0 0-1,0 0 1,0 0 0,-4 21 0,4-21 0,0 0 1,-8 20-1,8-20 1,-2 19 0,2-19 0,-4 25 1,8-8-1,-4-17 0,0 39 1,-4-17-1,8 9 0,-4-1-1,4 5 0,-2-5 0,4 6 0,-6-6 0,7-2-1,-5-1 0,2-7 0,-2-1 0,-2-19 0,6 23 0,-6-23 0,0 0-1,0 0 0,0 0-1,0 0-3,0 0-2,0 0-8,6-19-15,-6 19-4,-2-32 3,2 11 14</inkml:trace>
          <inkml:trace contextRef="#ctx0" brushRef="#br1" timeOffset="-132732.5919">9433 1688 1,'0'0'14,"0"0"4,0 0-7,0 17-2,0-17-3,-6 24 3,6-24-1,-23 39 0,2-18 0,4 17-1,-12-10-2,7 9-1,-5-7-2,2 2-1,2-7 0,6-3-1,1-5 0,16-17 1,-19 25-2,19-25 1,0 0 0,-8 20 0,8-20 0,0 0 0,4 17 0,-4-17 0,0 0 0,0 0 1,23 15-1,-23-15 1,20 8-1,-20-8 1,32 2 0,-10-2 0,-3 0-1,6 0 1,-4-2-1,2-2 0,1 4-3,-5-4-2,6 8-4,-25-4-4,31-6-10,-31 6-7,21-1 2,-21 1 22</inkml:trace>
          <inkml:trace contextRef="#ctx0" brushRef="#br1" timeOffset="-132321.5684">9528 1907 1,'0'0'22,"0"0"-4,0 0-5,0 0-3,2 31-1,-2-31-2,0 31 1,0-31-2,3 44 0,-8-24-2,7 8-1,-4-3-1,2 1-1,0-1-1,0-5-1,2 5-1,-2-25-5,3 32-7,-3-32-15,0 18 2,0-18-2</inkml:trace>
          <inkml:trace contextRef="#ctx0" brushRef="#br1" timeOffset="-131571.5255">10028 1837 24,'0'0'22,"-22"23"-5,15 3-4,-22-9-2,19 16-3,-21-7-3,10 10 0,-10-4-3,6 3 0,-2-5-1,2-2-1,4 4-4,-6-17-8,17 5-15,10-20-2,-23 15 1,23-15 19</inkml:trace>
          <inkml:trace contextRef="#ctx0" brushRef="#br1" timeOffset="-131895.544">9734 1817 1,'18'-2'14,"-18"2"9,0 0-7,15 22-3,-15-22-3,21 32 0,-21-32-2,31 43-1,-15-23-1,11 10-2,-4-5-1,6 3-1,0-4 0,-2-2-1,-4-1-1,0-4 0,-2-1-3,-21-16-4,25 25-7,-25-25-16,0 0 1,0 0-1,0 0 24</inkml:trace>
          <inkml:trace contextRef="#ctx0" brushRef="#br1" timeOffset="-131218.5053">10269 1792 1,'11'17'3,"-11"-17"22,0 28 0,0-28-15,2 45 0,-7-24-3,12 12 0,-9-5-4,8 4 1,-6-6-2,6 2-1,-2-2-2,-2-9-4,7 9-7,-7-9-15,-2-17 1,0 0 0,0 0 26</inkml:trace>
          <inkml:trace contextRef="#ctx0" brushRef="#br1" timeOffset="-130724.477">10634 1800 1,'-20'24'13,"20"-24"-1,-25 32-4,12-8 0,-14-5-2,9 9 0,-9-10 0,6 5-1,-2-8-2,7 3 0,-5-4 0,21-14-2,-19 22 0,19-22-1,0 0 0,0 21 1,0-21-1,0 0 1,27 13 0,-27-13 0,33 7 0,-10-1 0,0-3 0,2 1 0,2-2 0,2 2 0,0-4-1,-2-2-1,0 4-3,-6-8-2,3 8-3,-24-2-8,30-9-8,-30 9 2,0 0 23</inkml:trace>
          <inkml:trace contextRef="#ctx0" brushRef="#br1" timeOffset="-130295.4525">10641 1804 6,'0'37'22,"6"-4"-1,-12-6-5,18 17-1,-22-10-3,20 17-3,-16-12-1,14 13-2,-12-9-1,6 2-3,-4-8 1,4-1-3,-2-6 0,-4-10-8,14-3-20,-10-17-1,0 0-3,0 0 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01:10.8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77E5578-0D3C-46AF-9CD1-4894CCDB4049}" emma:medium="tactile" emma:mode="ink">
          <msink:context xmlns:msink="http://schemas.microsoft.com/ink/2010/main" type="writingRegion" rotatedBoundingBox="17278,6626 22252,6829 22218,7677 17243,7475"/>
        </emma:interpretation>
      </emma:emma>
    </inkml:annotationXML>
    <inkml:traceGroup>
      <inkml:annotationXML>
        <emma:emma xmlns:emma="http://www.w3.org/2003/04/emma" version="1.0">
          <emma:interpretation id="{FBA96F88-6507-4135-885A-292814D2326A}" emma:medium="tactile" emma:mode="ink">
            <msink:context xmlns:msink="http://schemas.microsoft.com/ink/2010/main" type="paragraph" rotatedBoundingBox="17278,6626 22252,6829 22218,7677 17243,7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8942B-9909-4872-B17A-4A7A54219229}" emma:medium="tactile" emma:mode="ink">
              <msink:context xmlns:msink="http://schemas.microsoft.com/ink/2010/main" type="line" rotatedBoundingBox="17278,6626 22252,6829 22218,7677 17243,7475"/>
            </emma:interpretation>
          </emma:emma>
        </inkml:annotationXML>
        <inkml:traceGroup>
          <inkml:annotationXML>
            <emma:emma xmlns:emma="http://www.w3.org/2003/04/emma" version="1.0">
              <emma:interpretation id="{CF751C6C-8763-480A-9483-2F042D82AA14}" emma:medium="tactile" emma:mode="ink">
                <msink:context xmlns:msink="http://schemas.microsoft.com/ink/2010/main" type="inkWord" rotatedBoundingBox="17276,6675 18523,6726 18499,7311 17252,7260"/>
              </emma:interpretation>
              <emma:one-of disjunction-type="recognition" id="oneOf0">
                <emma:interpretation id="interp0" emma:lang="en-US" emma:confidence="1">
                  <emma:literal>120</emma:literal>
                </emma:interpretation>
                <emma:interpretation id="interp1" emma:lang="en-US" emma:confidence="0">
                  <emma:literal>220</emma:literal>
                </emma:interpretation>
                <emma:interpretation id="interp2" emma:lang="en-US" emma:confidence="0">
                  <emma:literal>1200</emma:literal>
                </emma:interpretation>
                <emma:interpretation id="interp3" emma:lang="en-US" emma:confidence="0">
                  <emma:literal>•20</emma:literal>
                </emma:interpretation>
                <emma:interpretation id="interp4" emma:lang="en-US" emma:confidence="0">
                  <emma:literal>020</emma:literal>
                </emma:interpretation>
              </emma:one-of>
            </emma:emma>
          </inkml:annotationXML>
          <inkml:trace contextRef="#ctx0" brushRef="#br0">46-1 1,'0'0'13,"0"0"-3,0 0-1,0 0-2,0 0 0,0 0 0,0 0 1,0 0-1,0 0 0,0 0 1,0 0-1,0 0-1,0 0 0,0 0-1,0 0 0,0 0-1,0 0-1,0 0 0,0 0 0,0 0-1,0 0 0,0 0 0,-18-4 0,18 4 0,0 0-1,-7 19 1,7-19 0,-6 20-1,6-20 1,-4 32-1,0-11 0,4 5 1,-2 2-1,2 6 0,-2 1 0,4 4 0,-2-1-1,2 3 1,-4-6-1,4 1 1,-2-8-1,0-2 1,-2-6-1,2-20 1,-2 26 0,2-26-1,0 0 1,0 0-1,0 0 1,0 0-1,0 0 0,0 0-1,0 0 0,0 0-2,2 19-4,-2-19-15,0 0-11,-9-20-1,9 20 0</inkml:trace>
          <inkml:trace contextRef="#ctx0" brushRef="#br0" timeOffset="780.0446">314 184 11,'0'0'26,"-17"-24"-4,17 24-6,-6-17-3,6 17-2,0 0-2,0 0-2,8-26-2,-8 26-1,25-15-1,-6 7 0,0-1-1,8 3 0,0-3 0,0 5-1,2-3 0,0 5 0,-7 2-1,1 5 1,-23-5 0,27 25-1,-23-5 1,-4 8 0,-10 8-1,-4 5 0,-11 4 1,-4 1-1,-7 3 0,3-2 1,-2-4-1,4-8 0,2-3 0,6-6 0,8-7 0,15-19-1,-12 24 1,12-24 0,0 0 0,23 6 0,-1-10 1,10-4-1,5 1 1,4-6-1,7 0 1,0 0-1,2-2 1,-3 2-1,-7 0 0,-5 3 0,-8 3 0,-8 1 0,-19 6 0,25-7 0,-25 7-3,0 0-2,0 0-7,0 0-19,6 20-1,-6-20-1,0 0 2</inkml:trace>
          <inkml:trace contextRef="#ctx0" brushRef="#br0" timeOffset="1412.0807">1038 89 9,'0'0'25,"-25"-17"-3,25 17-5,-18-10-5,18 10-1,-19-3-1,19 3-2,-21 5-2,21-5-1,-21 19-1,13 0-2,-9 1 0,7 6 0,-2 6-1,3 2 1,3 1-2,6 1 1,4 1-1,5-1 0,3-5 0,5-1 1,1-7-1,5-3 1,4-7-1,4-5 0,-2-8 1,2-2 0,-2-8-1,3-4 1,-5-11 0,0 1 0,-9-8 0,1-1 0,-7-5 1,-1 1-1,-9-4 0,0 5 0,-8 3 0,-3 1 0,-5 4 0,-5 6 0,-8 3-1,-4 6 0,-2 5 0,-5 1-2,7 16-7,-23-7-19,23 13-5,-10-8-1,16 7-1</inkml:trace>
        </inkml:traceGroup>
        <inkml:traceGroup>
          <inkml:annotationXML>
            <emma:emma xmlns:emma="http://www.w3.org/2003/04/emma" version="1.0">
              <emma:interpretation id="{51275D6C-D742-40DD-8093-CEE70016D1DE}" emma:medium="tactile" emma:mode="ink">
                <msink:context xmlns:msink="http://schemas.microsoft.com/ink/2010/main" type="inkWord" rotatedBoundingBox="19363,6814 20323,6853 20293,7599 19332,7560"/>
              </emma:interpretation>
              <emma:one-of disjunction-type="recognition" id="oneOf1">
                <emma:interpretation id="interp5" emma:lang="en-US" emma:confidence="1">
                  <emma:literal>84</emma:literal>
                </emma:interpretation>
                <emma:interpretation id="interp6" emma:lang="en-US" emma:confidence="0">
                  <emma:literal>848</emma:literal>
                </emma:interpretation>
                <emma:interpretation id="interp7" emma:lang="en-US" emma:confidence="0">
                  <emma:literal>844</emma:literal>
                </emma:interpretation>
                <emma:interpretation id="interp8" emma:lang="en-US" emma:confidence="0">
                  <emma:literal>8</emma:literal>
                </emma:interpretation>
                <emma:interpretation id="interp9" emma:lang="en-US" emma:confidence="0">
                  <emma:literal>•4</emma:literal>
                </emma:interpretation>
              </emma:one-of>
            </emma:emma>
          </inkml:annotationXML>
          <inkml:trace contextRef="#ctx0" brushRef="#br0" timeOffset="186321.657">2441 257 4,'0'0'23,"-2"-17"-4,-13-2-3,15 19-2,-18-26-3,18 26-2,-21-26-1,21 26-2,-25-21-1,25 21-2,-29-11-1,29 11-1,-37-4 0,16 6-1,-2 2 1,-2 3-1,0 5 0,2-1 0,3 4-1,-1-2 1,6 4-1,15-17 1,-22 30-1,22-30 1,-7 33-1,7-16 1,7 4-1,-1-3 1,4 5-1,5-1 1,-1 4 0,7 0 0,0 2 0,1-1 0,3-1-1,-2 0 1,2-2 0,-4 2 0,-2-3 0,-3-3 0,-1-1 0,-5-2 0,-10-17 0,13 30 0,-13-30 1,6 26-1,-6-26 0,-2 24 0,2-24 0,-7 24 1,7-24-1,-10 25 1,10-25-1,-17 24 0,17-24 1,-18 20-1,18-20 1,-21 15 0,21-15-1,-21 12 1,21-12 0,-20 3 0,20-3 0,-25 0 0,25 0 0,-27-5 0,27 5 0,-25-10 0,25 10 0,-23-15-1,23 15 1,-15-18 0,15 18-1,-6-28 1,8 11-1,2-4 0,1 1 1,3-1-1,0-3 0,5 0 0,-3 1 0,4-1 0,-1 0 1,-1-2-1,3 1 0,-3 3 0,1-2 0,-1-1 0,-1 1 1,1 2-1,-2 1 0,3 4 0,-3-1-1,-10 18 1,25-27-2,-25 27 0,25-14-2,-25 14-2,23 0-3,-23 0-9,0 0-11,0 0-1,25-2 1</inkml:trace>
          <inkml:trace contextRef="#ctx0" brushRef="#br0" timeOffset="187073.7">2775 193 3,'0'0'21,"0"0"-4,4-24-2,-4 24-4,0 0-2,0 0-2,2-17-1,-2 17-1,0 0 0,-8 21-2,8-21-1,-19 33 0,7-10-1,-1 5 0,-3 5-1,1 1 1,1 1-1,-1 1 0,5-2 1,-1-5-1,3-2 0,2-1 0,0-8 0,4 1 0,2-19 0,-2 24 0,2-24 0,6 19 0,-6-19 0,21 13 0,-21-13 0,35 9 0,-10-7 0,4 0 0,4-4 0,0 0 0,2 1 0,1-3 0,-1-2 0,-6 2 0,2 4-2,-12-5-2,4 7-1,-23-2-2,27 2-4,-27-2-9,0 0-7,0 0 1,0 0 19</inkml:trace>
          <inkml:trace contextRef="#ctx0" brushRef="#br0" timeOffset="187461.7222">2974 481 2,'0'0'22,"0"0"-6,0 0-4,0 0-2,0 0-1,0 0-1,0 0-1,0 33-1,0-33-1,-2 43 1,-4-22 0,10 18-1,-8-7-1,6 9-1,-2-6-1,0 3-1,2-6 0,0-1 0,-4-6-1,4-7-3,4 3-4,-6-21-10,-6 17-10,6-17-3,0 0 1</inkml:trace>
        </inkml:traceGroup>
        <inkml:traceGroup>
          <inkml:annotationXML>
            <emma:emma xmlns:emma="http://www.w3.org/2003/04/emma" version="1.0">
              <emma:interpretation id="{DC317F4E-BF8F-47B4-AE77-5D2AE9336F67}" emma:medium="tactile" emma:mode="ink">
                <msink:context xmlns:msink="http://schemas.microsoft.com/ink/2010/main" type="inkWord" rotatedBoundingBox="21476,6797 22252,6829 22228,7428 21451,7397"/>
              </emma:interpretation>
              <emma:one-of disjunction-type="recognition" id="oneOf2">
                <emma:interpretation id="interp10" emma:lang="en-US" emma:confidence="1">
                  <emma:literal>10</emma:literal>
                </emma:interpretation>
                <emma:interpretation id="interp11" emma:lang="en-US" emma:confidence="0">
                  <emma:literal>Io</emma:literal>
                </emma:interpretation>
                <emma:interpretation id="interp12" emma:lang="en-US" emma:confidence="0">
                  <emma:literal>#0</emma:literal>
                </emma:interpretation>
                <emma:interpretation id="interp13" emma:lang="en-US" emma:confidence="0">
                  <emma:literal>io</emma:literal>
                </emma:interpretation>
                <emma:interpretation id="interp14" emma:lang="en-US" emma:confidence="0">
                  <emma:literal>$0</emma:literal>
                </emma:interpretation>
              </emma:one-of>
            </emma:emma>
          </inkml:annotationXML>
          <inkml:trace contextRef="#ctx0" brushRef="#br0" timeOffset="188929.8061">4209 163 6,'10'-18'17,"-10"18"-3,0 0-2,0 0 0,0 0-2,2-19 0,-2 19-3,0 0-1,0 0-1,0 0-1,0 0 0,0 0-1,0 0 1,-4 19-2,6-3 1,-6 3 0,6 11 0,-4 2-1,4 9 0,-2 4 0,2 1-1,-2 3 0,4-1 0,-1-3-1,-1-4 1,0-5 0,0-4-1,-2-6 1,2-6-1,-2-3 1,0-17-1,0 21 0,0-21 0,0 0-1,0 0-1,0 0-5,0 0-9,0 0-14,4-23-1,-4 23 1,4-33 10</inkml:trace>
          <inkml:trace contextRef="#ctx0" brushRef="#br0" timeOffset="189553.8418">4717 199 1,'0'0'21,"-18"-13"0,18 13-5,0 0-6,0 0-2,0 0-2,-23 15-1,17 1-1,-7 5-1,5 7 0,-7 6-1,7 7 1,0 2-2,4 3 1,4-3-2,4 2 1,4-6 0,5-1 0,3-12-1,3-2 1,2-7 1,1-4-1,-1-11 1,6-2 0,-4-9-1,4-5 1,-2-8 0,2-6 0,-4-9 0,4-4-1,-9-8 1,1 2-1,-7 1 1,-1 1-1,-7 2 0,-2 6 0,-6 3 1,0 10-2,-5 3 1,1 2-1,8 19 0,-27-24-3,27 24-6,-37 2-19,16 4-3,-8-1 1,0 5-3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01:46.7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5CADE90-6132-4AD9-8F05-8D70E77032E6}" emma:medium="tactile" emma:mode="ink">
          <msink:context xmlns:msink="http://schemas.microsoft.com/ink/2010/main" type="writingRegion" rotatedBoundingBox="11878,11483 13094,11483 13094,12103 11878,12103"/>
        </emma:interpretation>
      </emma:emma>
    </inkml:annotationXML>
    <inkml:traceGroup>
      <inkml:annotationXML>
        <emma:emma xmlns:emma="http://www.w3.org/2003/04/emma" version="1.0">
          <emma:interpretation id="{1C76AE82-D71D-495C-AD8B-2D2832B0E73A}" emma:medium="tactile" emma:mode="ink">
            <msink:context xmlns:msink="http://schemas.microsoft.com/ink/2010/main" type="paragraph" rotatedBoundingBox="11878,11483 13094,11483 13094,12103 11878,12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62B25-FE27-4CF0-BB6D-12B1409DED4B}" emma:medium="tactile" emma:mode="ink">
              <msink:context xmlns:msink="http://schemas.microsoft.com/ink/2010/main" type="line" rotatedBoundingBox="11878,11483 13094,11483 13094,12103 11878,12103"/>
            </emma:interpretation>
          </emma:emma>
        </inkml:annotationXML>
        <inkml:traceGroup>
          <inkml:annotationXML>
            <emma:emma xmlns:emma="http://www.w3.org/2003/04/emma" version="1.0">
              <emma:interpretation id="{085DB4E1-5207-4415-A29B-ECA6821A1589}" emma:medium="tactile" emma:mode="ink">
                <msink:context xmlns:msink="http://schemas.microsoft.com/ink/2010/main" type="inkWord" rotatedBoundingBox="11878,11483 13094,11483 13094,12103 11878,12103"/>
              </emma:interpretation>
              <emma:one-of disjunction-type="recognition" id="oneOf0">
                <emma:interpretation id="interp0" emma:lang="en-US" emma:confidence="1">
                  <emma:literal>52</emma:literal>
                </emma:interpretation>
                <emma:interpretation id="interp1" emma:lang="en-US" emma:confidence="0">
                  <emma:literal>Sz</emma:literal>
                </emma:interpretation>
                <emma:interpretation id="interp2" emma:lang="en-US" emma:confidence="0">
                  <emma:literal>S2</emma:literal>
                </emma:interpretation>
                <emma:interpretation id="interp3" emma:lang="en-US" emma:confidence="0">
                  <emma:literal>SZ</emma:literal>
                </emma:interpretation>
                <emma:interpretation id="interp4" emma:lang="en-US" emma:confidence="0">
                  <emma:literal>$2</emma:literal>
                </emma:interpretation>
              </emma:one-of>
            </emma:emma>
          </inkml:annotationXML>
          <inkml:trace contextRef="#ctx0" brushRef="#br0">8548-1088 1,'0'0'21,"8"-18"-2,-8 18-3,0 0-3,-23-19-3,23 19-1,-18-9-2,18 9-1,-27-6-1,27 6-1,-38-4-1,18 6-1,-5-2 0,2 4-1,-6 0 0,4 3 0,-2-1 0,4 3-1,-2 0 1,7 2-1,-1 1 0,19-12 0,-27 26 0,27-26 0,-15 26 0,15-26 0,-4 28 0,4-28 0,2 28 0,-2-28 0,11 26 1,-11-26-1,29 21 1,-6-12 0,4-1-1,4-1 1,8 0 0,3 1-1,1-1 1,1 3-1,-1-3 1,-5 3-1,-7-1 2,-4 4-1,-27-13 1,23 32 0,-27-15 0,-1 5 1,-13-2-1,-1 7 0,-8-5 0,0 4-1,-2-7 0,0 1 0,0-5-1,-2 2 1,4-6-1,0 1 1,2-3-1,0 0 1,0-3-1,2 1 0,0-1 0,5-2 0,-1 1 0,-2-5-2,21 0-4,-35 0-10,35 0-14,0 0-1,0 0-1,-19-11 0</inkml:trace>
          <inkml:trace contextRef="#ctx0" brushRef="#br0" timeOffset="776.0444">8807-1022 7,'0'0'24,"0"0"1,0 0-7,0 0-5,0 0-3,15-21-2,10 17-1,-25 4-1,43-18-1,-22 6 0,12 7-2,-10-3-1,6 8 0,-4 2-1,-4 6 0,-21-8 0,27 35 0,-21-9 0,-6 10 0,-8 5 0,-5 6 0,-7 1-1,-5 3 1,-4-3 0,0-3-1,-1-6 1,6-5-1,1-6 0,4-10 1,19-18-1,-19 25 1,19-25 0,0 0 0,0 0 0,36-2 0,-9-7 0,6 1 1,6-5-1,5 0 0,4 0-1,-3 0 1,-3 0-1,-1 3 1,-8 3-1,-1-1 0,-10 7 1,-22 1-1,29-2 0,-29 2 0,0 0 1,21 5-2,-21-5 0,0 0-3,6 21-14,-6-21-13,0 0 0,-18 5-2,18-5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01:50.28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2646" units="cm"/>
      <inkml:brushProperty name="height" value="0.02646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AB19E6-433E-4508-930E-8E9BE2DBC578}" emma:medium="tactile" emma:mode="ink">
          <msink:context xmlns:msink="http://schemas.microsoft.com/ink/2010/main" type="writingRegion" rotatedBoundingBox="16564,12054 25393,10882 25505,11721 16675,12892"/>
        </emma:interpretation>
      </emma:emma>
    </inkml:annotationXML>
    <inkml:traceGroup>
      <inkml:annotationXML>
        <emma:emma xmlns:emma="http://www.w3.org/2003/04/emma" version="1.0">
          <emma:interpretation id="{35B2157E-742E-45EE-9A45-1D3889042088}" emma:medium="tactile" emma:mode="ink">
            <msink:context xmlns:msink="http://schemas.microsoft.com/ink/2010/main" type="paragraph" rotatedBoundingBox="16564,12054 25393,10882 25505,11721 16675,12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D22CC8-90EE-4141-BEC1-28D4A4DA22FF}" emma:medium="tactile" emma:mode="ink">
              <msink:context xmlns:msink="http://schemas.microsoft.com/ink/2010/main" type="line" rotatedBoundingBox="16564,12054 25393,10882 25505,11721 16675,12892"/>
            </emma:interpretation>
          </emma:emma>
        </inkml:annotationXML>
        <inkml:traceGroup>
          <inkml:annotationXML>
            <emma:emma xmlns:emma="http://www.w3.org/2003/04/emma" version="1.0">
              <emma:interpretation id="{76F48191-12E0-488C-85EC-C05D8304AC44}" emma:medium="tactile" emma:mode="ink">
                <msink:context xmlns:msink="http://schemas.microsoft.com/ink/2010/main" type="inkWord" rotatedBoundingBox="16565,12060 17585,11924 17643,12360 16622,12496"/>
              </emma:interpretation>
              <emma:one-of disjunction-type="recognition" id="oneOf0">
                <emma:interpretation id="interp0" emma:lang="en-US" emma:confidence="0">
                  <emma:literal>[3</emma:literal>
                </emma:interpretation>
                <emma:interpretation id="interp1" emma:lang="en-US" emma:confidence="0">
                  <emma:literal>(3</emma:literal>
                </emma:interpretation>
                <emma:interpretation id="interp2" emma:lang="en-US" emma:confidence="0">
                  <emma:literal>{3</emma:literal>
                </emma:interpretation>
                <emma:interpretation id="interp3" emma:lang="en-US" emma:confidence="0">
                  <emma:literal>93</emma:literal>
                </emma:interpretation>
                <emma:interpretation id="interp4" emma:lang="en-US" emma:confidence="0">
                  <emma:literal>as</emma:literal>
                </emma:interpretation>
              </emma:one-of>
            </emma:emma>
          </inkml:annotationXML>
          <inkml:trace contextRef="#ctx0" brushRef="#br0">13225-546 1,'0'0'10,"0"0"2,0 0-3,0 0-2,0 0 0,0 0 0,0 0-1,0 0 1,0 0-2,0 0 1,5-17-1,-5 17-1,0 0 0,0 0 0,0 0-2,0 0 1,-25-13-1,25 13 0,0 0 1,0 0-1,0 0 0,0 0 0,-19-13 0,19 13 0,0 0 0,0 0 0,0 0-1,0 0 0,-25-8 1,25 8-1,0 0 0,-23-1 0,23 1 0,-23-2 0,23 2 0,-25 0 0,25 0-1,-26 0 1,26 0-1,-30 3 1,30-3-1,-33 6 1,33-6-1,-33 9 1,33-9 0,-33 13-1,33-13 1,-31 14-1,31-14 1,-27 16-1,27-16 0,-21 19 1,21-19-1,-17 24 1,17-24-1,-10 26 2,10-26-1,-4 32 0,4-15 0,2 2 1,-2-19-1,17 33 1,-17-33-1,24 30 0,-24-30 0,38 23 0,-15-16 1,2 1-1,-3-7 0,5 1-1,-4-4 1,2 1 0,-4-3-1,0 2 1,-3-4-1,-18 6 0,31-9 1,-31 9-1,25-9-1,-25 9 1,19-6-2,-19 6 0,0 0-4,0 0-10,0 0-14,0 0-2,0 0 1,0 0-2</inkml:trace>
          <inkml:trace contextRef="#ctx0" brushRef="#br0" timeOffset="4356.2491">13630-641 1,'0'0'7,"0"0"1,0 0-1,-21 9-1,21-9 1,0 0-1,-25 7-1,25-7 1,0 0-1,-22 12 0,22-12-1,0 0-1,-25 7 0,25-7-1,0 0 1,0 0-1,-19 9 0,19-9 0,0 0 0,0 0 0,0 0 1,0 0-1,0 0 0,-19 13 0,19-13-1,0 0 1,0 0 0,0 0 1,0 0 0,0 0-1,0 0 1,0 0 1,0 0-1,25-13-1,-25 13 1,33-13-1,-12 4-1,6 2 0,0-1 0,0 2 0,0 1 0,-2 3-1,-2 0 0,-2 4 1,-21-2-1,27 9 0,-27-9 0,12 23 1,-12-23-1,-6 33 1,-3-16 0,-3 4 0,-3-4 0,-1 1-1,-5-3 1,2-2 0,-1-2-1,20-11 1,-36 15 0,36-15-1,-27 10 1,27-10-1,0 0 1,-20 5-1,20-5 0,0 0 0,0 0 0,0 0 0,0 0-1,0 0 1,8-18-1,-8 18 0,21-8 0,-21 8 1,35-7 0,-14 3-1,4 2 1,0 2 0,-3 2-1,1 2 1,0 3 0,-2 2 0,-3 5 0,-18-14 0,25 31 1,-18-12 0,-5 0 0,-2 3 1,-9-5 0,-1 3 0,-11-3 0,5 0 0,-11-6 0,4 2 0,-4-5-1,4-3 1,-4-1-1,6-2-1,1-2 1,20 0-1,-34-4 0,34 4 0,-27-3-2,27 3-5,0 0-13,-27-6-11,27 6 0,0 0-2</inkml:trace>
        </inkml:traceGroup>
        <inkml:traceGroup>
          <inkml:annotationXML>
            <emma:emma xmlns:emma="http://www.w3.org/2003/04/emma" version="1.0">
              <emma:interpretation id="{19BD7F86-5C49-4DC2-AE10-03761DE1EB0F}" emma:medium="tactile" emma:mode="ink">
                <msink:context xmlns:msink="http://schemas.microsoft.com/ink/2010/main" type="inkWord" rotatedBoundingBox="19232,11746 20197,11618 20286,12291 19322,12419"/>
              </emma:interpretation>
              <emma:one-of disjunction-type="recognition" id="oneOf1">
                <emma:interpretation id="interp5" emma:lang="en-US" emma:confidence="1">
                  <emma:literal>54</emma:literal>
                </emma:interpretation>
                <emma:interpretation id="interp6" emma:lang="en-US" emma:confidence="0">
                  <emma:literal>S4</emma:literal>
                </emma:interpretation>
                <emma:interpretation id="interp7" emma:lang="en-US" emma:confidence="0">
                  <emma:literal>s4</emma:literal>
                </emma:interpretation>
                <emma:interpretation id="interp8" emma:lang="en-US" emma:confidence="0">
                  <emma:literal>£4</emma:literal>
                </emma:interpretation>
                <emma:interpretation id="interp9" emma:lang="en-US" emma:confidence="0">
                  <emma:literal>sa</emma:literal>
                </emma:interpretation>
              </emma:one-of>
            </emma:emma>
          </inkml:annotationXML>
          <inkml:trace contextRef="#ctx0" brushRef="#br0" timeOffset="7353.4206">15886-826 20,'18'-10'16,"-18"10"-1,0 0-1,-4-18-2,4 18-2,0 0 0,0 0-1,-12-19-1,12 19-2,0 0 0,0 0-2,-29-21 0,29 21 0,-21-9-1,21 9-1,-29-11 0,29 11-1,-33-6 0,33 6-1,-33 4 0,33-4 0,-32 9 0,32-9 0,-29 13 0,29-13 0,-27 19-1,27-19 1,-25 19 0,25-19-1,-18 22 1,18-22 0,-13 23 0,13-23-1,-6 20 1,6-20 0,0 24 0,0-24 0,11 23 0,-11-23 0,22 20 0,-22-20 0,38 17 0,-13-9 0,2-3 0,4 3 0,0-1 0,0 1 0,2 1 0,-6 0 0,0-1 0,-8 1 0,-1 1 0,-18-10 1,17 20 0,-17-20 0,-10 22 0,10-22 0,-25 25 0,25-25 1,-35 22-1,16-7 0,-6-4 0,2-1-1,0-1 1,0 2-1,-1-3 0,-1 1 1,0-2-1,2-1 0,-2 0 0,2-1 1,2-3-1,3 0 0,18-2-1,-29 0-1,29 0-6,-23-6-7,23 6-16,0 0 0,0 0-1,14-22 0</inkml:trace>
          <inkml:trace contextRef="#ctx0" brushRef="#br0" timeOffset="8220.4702">16309-944 19,'0'0'24,"0"0"-4,21-7-4,-21 7-3,0 0-2,0 0-3,0 0-1,-23 0-2,23 0 0,-21 18-2,11-1-2,-9-2 0,3 4 0,-3 3-1,2 2 0,1-1 1,1 1-1,3-2 0,-1-1 0,5-2 0,0-1 0,4-1 0,-1 0 0,5-17-1,-2 28 2,2-28-1,9 24 0,-9-24 1,18 19 0,-18-19-1,31 13 1,-10-11 0,2 2 0,4-6 1,2 2-1,-2-2-1,2 0 1,-2-2-1,-2 4 1,-4-3-1,-21 3 0,31-2 1,-31 2-1,21-2 0,-21 2 0,0 0-1,18 0 0,-18 0-2,0 0-2,0 0-4,0 0-8,0 0-12,0 0-1,0 0 0,0 0 10</inkml:trace>
          <inkml:trace contextRef="#ctx0" brushRef="#br0" timeOffset="8860.5068">16463-791 9,'0'0'22,"0"0"-3,-2-22-3,2 22-3,0 0-2,0 0-1,0 0-1,0 0-1,0 0-1,0 0-2,0 0-1,0 0 0,0 0-2,0 0 1,0 0-1,4 17 0,-4-17 0,6 39 0,-6-17 0,4 12 0,-4-2-1,4 5 1,-4-2-1,2 5 0,0-7 0,0 3 0,-2-8-1,3 0 1,-3-6-1,2-3 1,-2-2-1,0-17 0,2 22 1,-2-22-1,0 0 0,0 21 1,0-21-1,0 0 0,0 0-1,0 0-3,0 0-11,0 0-18,0 0 1,8-19-2,-8 19 0</inkml:trace>
        </inkml:traceGroup>
        <inkml:traceGroup>
          <inkml:annotationXML>
            <emma:emma xmlns:emma="http://www.w3.org/2003/04/emma" version="1.0">
              <emma:interpretation id="{817896B1-29E9-4A23-8708-4063750B9F73}" emma:medium="tactile" emma:mode="ink">
                <msink:context xmlns:msink="http://schemas.microsoft.com/ink/2010/main" type="inkWord" rotatedBoundingBox="21232,11667 22394,11512 22475,12123 21313,12277"/>
              </emma:interpretation>
              <emma:one-of disjunction-type="recognition" id="oneOf2">
                <emma:interpretation id="interp10" emma:lang="en-US" emma:confidence="0">
                  <emma:literal>as</emma:literal>
                </emma:interpretation>
                <emma:interpretation id="interp11" emma:lang="en-US" emma:confidence="0">
                  <emma:literal>[5</emma:literal>
                </emma:interpretation>
                <emma:interpretation id="interp12" emma:lang="en-US" emma:confidence="0">
                  <emma:literal>25</emma:literal>
                </emma:interpretation>
                <emma:interpretation id="interp13" emma:lang="en-US" emma:confidence="0">
                  <emma:literal>is</emma:literal>
                </emma:interpretation>
                <emma:interpretation id="interp14" emma:lang="en-US" emma:confidence="0">
                  <emma:literal>{5</emma:literal>
                </emma:interpretation>
              </emma:one-of>
            </emma:emma>
          </inkml:annotationXML>
          <inkml:trace contextRef="#ctx0" brushRef="#br0" timeOffset="20372.1652">17951-966 11,'0'0'9,"0"0"0,0 0 0,0 0 0,0 0-1,0 0 0,0 0 1,0 0-1,18-12 0,-18 12-1,0 0 0,0 0-1,0 0-1,-16-16-2,16 16-1,0 0 0,-25 0 0,25 0 0,-29 0-1,8 0 1,21 0 0,-40 3 0,22 1-1,-7-4 1,4 6 0,-4-4-1,4 3 1,-3-1-1,3 3-1,-2 3 1,4 1-1,-1 0 0,1 2 0,0 2 1,19-15-1,-33 34 0,18-14 0,3 5 0,4-1 1,-1 2-1,7 0 0,2 2 1,5 0-1,1-4 1,4 3 0,3-9 0,5 3 0,3-8 0,4 0 0,4-4 0,2-3 0,4-4 0,1-2 0,-1-4 0,4 0 0,-1-3 0,-3-1-1,-2 1 0,-4-1 1,-4 1-1,-4 1 1,-2 1-1,-19 5 0,27-6 0,-27 6 0,0 0-1,22-9 1,-22 9-2,0 0-1,21 4-5,-21-4-15,0 0-8,-2-19-2,2 19 1</inkml:trace>
          <inkml:trace contextRef="#ctx0" brushRef="#br0" timeOffset="21652.2384">18633-1075 6,'2'-17'24,"-2"17"-5,0 0-3,0 0-1,0 0-3,0-18 0,0 18-3,0 0-2,0 0-1,-31 0-1,31 0-2,-39 5-2,14-1 1,-4 2-2,2 1 1,-4-1 0,6-1-1,0 1 0,4 0 0,21-6 0,-31 9 1,31-9-2,-19 4 1,19-4 0,0 0 0,0 0 0,0 0 1,0 0-1,0 0 0,0 0 1,0 0 0,0 0 0,0 0-1,0 0 1,0 0 0,0 0-1,0 0 1,0 0-1,0 0 0,0 0 1,-10 20-1,10-20 0,4 25 1,-4-9-1,2 5 1,0 1-1,0 3 1,-2-5-1,0 1 0,0-1 0,0-1 1,0-2-1,0-17 0,0 24 0,0-24 1,0 17-1,0-17 1,0 0 0,0 0-1,0 0 1,0 0-1,0 0 1,0 0-1,0 0 1,0 0-1,0 0 0,0 0 0,0 0 0,0 0-1,23-4 1,-23 4 0,27-11 0,-8 3 0,0 3-1,3-1 1,1 2 0,2 1 0,2 3-1,0 3 1,-2 7-1,-2 1 1,-2 6 0,-3 3-1,-1 3 1,-3 3 0,-5 2 0,-1-2 1,-4 0-1,-2-2 0,0-1 1,-4-3 0,2-20 0,-10 32 0,10-32-1,-19 23 1,19-23 1,-29 16-1,10-10 0,19-6 0,-33 7 0,33-7 0,-31 0-1,31 0 1,-29-5-1,29 5 1,-23-8-1,23 8 0,-19-9 0,19 9 0,0 0 0,-22-11 0,22 11 0,0 0-1,0 0-1,-23-4-2,23 4-9,0 0-18,-13 19-2,13-19-2,0 0 1</inkml:trace>
        </inkml:traceGroup>
        <inkml:traceGroup>
          <inkml:annotationXML>
            <emma:emma xmlns:emma="http://www.w3.org/2003/04/emma" version="1.0">
              <emma:interpretation id="{2BF411EF-42CD-4142-9C67-18F6B40CEB34}" emma:medium="tactile" emma:mode="ink">
                <msink:context xmlns:msink="http://schemas.microsoft.com/ink/2010/main" type="inkWord" rotatedBoundingBox="23524,11131 25393,10882 25452,11325 23582,11573"/>
              </emma:interpretation>
              <emma:one-of disjunction-type="recognition" id="oneOf3">
                <emma:interpretation id="interp15" emma:lang="en-US" emma:confidence="1">
                  <emma:literal>output</emma:literal>
                </emma:interpretation>
                <emma:interpretation id="interp16" emma:lang="en-US" emma:confidence="0">
                  <emma:literal>out-put</emma:literal>
                </emma:interpretation>
                <emma:interpretation id="interp17" emma:lang="en-US" emma:confidence="0">
                  <emma:literal>one-put</emma:literal>
                </emma:interpretation>
                <emma:interpretation id="interp18" emma:lang="en-US" emma:confidence="0">
                  <emma:literal>out-but</emma:literal>
                </emma:interpretation>
                <emma:interpretation id="interp19" emma:lang="en-US" emma:confidence="0">
                  <emma:literal>one-but</emma:literal>
                </emma:interpretation>
              </emma:one-of>
            </emma:emma>
          </inkml:annotationXML>
          <inkml:trace contextRef="#ctx0" brushRef="#br1" timeOffset="248923.2376">20086-1403 6,'4'-17'15,"-4"17"-3,0 0-2,0 0-1,-17-23-1,17 23-2,0 0 1,0 0-2,-16-20-1,16 20 1,0 0-2,0 0 0,-25-13 0,25 13 0,-19-4-1,19 4 1,-27 0-1,27 0 0,-29 4-1,29-4 1,-35 11 0,14-4-1,21-7 0,-35 25 0,18-8 0,3 3-1,-1 2 1,5 1-2,2 1 1,3 4-1,3-5 0,4 5 0,3-4 0,3-2 1,4-1 0,3-1 0,1-3-1,3-4 2,0-2-1,2-3 0,-3-4 0,5-4 1,-23 0 0,37-12-1,-37 12 1,36-24 0,-22 7 0,-14 17 0,25-33 0,-15 14-1,-1 0 1,-3 3 0,-4-3-1,0 0 1,-4 2-1,2-3 2,-4 1-2,-2 2 1,-1 1-1,7 16 1,-12-28-1,12 28 1,-12-17-1,12 17-1,0 0 1,0 0-1,-19-11 0,19 11 1,0 0-2,0 0 1,0 0 0,0 0-1,0 0 0,0 0 1,0 0-1,0 0 0,0 0 1,0 0-1,29 3 1,-29-3 0,29-9 0,-29 9 1,31-13-1,-31 13 0,29-13 0,-29 13 1,23-11-1,-23 11 0,0 0 1,0 0 0,21 0 0,-21 0 0,2 24 1,-2-24-2,0 37 2,0-12-1,0 1 1,2 0-1,0-4 0,0-1-1,-2-21 1,8 26 0,-8-26 1,0 0 0,0 0-1,23 6 1,-23-6-1,17-19 1,-17 19-1,21-26 1,-21 26-1,24-32 1,-9 15-2,-5 0 2,-10 17-1,21-24 0,-21 24 0,17-17 0,-17 17 0,0 0-1,0 0 2,0 0 0,0 0-1,0 0 2,0 0-1,0 0-1,16 25 1,-14-9 0,-2-16 0,5 32-1,-3-15 0,2 0-1,-4-17 2,10 24-1,-10-24 0,0 0 1,19 15-1,-19-15 1,0 0 0,25-13-1,-25 13 1,20-28 0,-7 7-1,-1-5 1,5-2-2,-7-4 1,5 1-1,-7 3 1,3-4-1,-5 8 1,0 1-1,-4 5 1,-2 18 0,4-27 0,-4 27 0,0 0 0,0 0-1,0 0 2,0 0-1,0 0 1,0 0 0,-12 19 0,12-19 0,-9 39 1,1-16 0,6 5-1,-2 3 0,4 3-1,0-4 1,4-2-1,0-4 1,5-1-2,1-3 0,-10-20-2,23 26-3,-23-26-6,18-2-18,-18 2 1,23-14-2,-17-5 16</inkml:trace>
          <inkml:trace contextRef="#ctx0" brushRef="#br1" timeOffset="249135.2497">20594-1532 1,'0'0'13,"33"-23"-4,-12 14-3,2-2-4,4 0-2,-6-1-7,6 9-11,-27 3 13,31-17 5</inkml:trace>
          <inkml:trace contextRef="#ctx0" brushRef="#br1" timeOffset="249833.2896">20827-1637 1,'0'0'22,"0"0"-1,0 0-6,-9 23-5,14 1 0,-14-5-2,15 12 0,-12-1-1,8 7-3,-4-3 0,6 5-2,-4-5 0,2 1-1,-2-5 0,3-2-1,-6-5 1,3-3 0,0-20 0,-2 26 0,2-26 0,0 0 0,-6 19 0,6-19 1,0 0-1,0 0 1,0 0-1,-21-9 0,21 9 0,-8-19-1,8 19 1,-6-28-1,6 9 0,2-1 0,2-3 0,2 1 0,1 0 0,3-1 0,0 1-1,1 1 2,3 1-2,-1 3 1,-13 17-1,31-26 0,-31 26 1,31-21-1,-31 21 1,29-13-1,-29 13 0,27-2 1,-27 2-1,19 6 0,-19-6 1,0 0 0,16 26 0,-16-26 1,-2 26 1,-2-9-1,-4 0 0,-3 0 0,-3-1 1,-3 1-3,-1 0 2,-5-4-4,10 8-6,-18-18-10,31-3-12,-33 15 2,33-15-3</inkml:trace>
          <inkml:trace contextRef="#ctx0" brushRef="#br1" timeOffset="250605.3338">21057-1450 1,'0'0'20,"0"0"-1,0 0-6,0 0-4,-10 22-2,14-5-1,-4-17 0,-2 28-3,2-28 0,0 30-1,0-30-1,2 19 0,-2-19 0,0 0 0,0 0-1,0 0 1,23 0-2,-23 0 1,16-25-2,-16 25 1,27-28-2,-27 28 2,27-28-1,-27 28 0,19-18 1,-19 18 1,0 0 1,0 0 0,16 22 0,-16-22 1,5 24-1,-5-24 0,6 27 0,-6-27-1,10 16 1,-10-16-1,19 4 1,-19-4 1,21-17-1,-3 4 1,-5-7-1,5-3 1,-3-5-2,4 0 2,-9-4-2,7 3 0,-9 2 1,-2 3 0,-2 4 1,-4 20 0,2-28-1,-2 28 1,0 0-1,0 0 1,0 0-1,0 0 0,-16 24 0,14-4 1,-2 1-1,1 7 1,1-2 0,4 2-1,1 4 1,1-4-2,2-2 2,2 0-2,-2-5 1,5-3-1,-11-18-1,19 27-1,-19-27-2,18 1-5,7-1-19,-25 0-2,25-24-1,-15 5 8</inkml:trace>
          <inkml:trace contextRef="#ctx0" brushRef="#br1" timeOffset="250885.3498">21372-1540 1,'0'0'21,"0"0"4,21-2-7,-21 2-8,40-7-3,-18-1-2,10 5-3,5-1-7,-6-2-20,4-5 0,-1 6-2,-5-9 21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02:30.6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3EAF1E-DCEB-4FCB-BE79-985B5D2832D3}" emma:medium="tactile" emma:mode="ink">
          <msink:context xmlns:msink="http://schemas.microsoft.com/ink/2010/main" type="writingRegion" rotatedBoundingBox="1162,11927 19730,11433 19780,13317 1212,13811"/>
        </emma:interpretation>
      </emma:emma>
    </inkml:annotationXML>
    <inkml:traceGroup>
      <inkml:annotationXML>
        <emma:emma xmlns:emma="http://www.w3.org/2003/04/emma" version="1.0">
          <emma:interpretation id="{C04D5ED3-F35E-4F4F-A586-588E1D21094B}" emma:medium="tactile" emma:mode="ink">
            <msink:context xmlns:msink="http://schemas.microsoft.com/ink/2010/main" type="paragraph" rotatedBoundingBox="1168,11924 3991,11871 4009,12808 1186,12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DAE09-08ED-42DE-8355-AED585FF33A5}" emma:medium="tactile" emma:mode="ink">
              <msink:context xmlns:msink="http://schemas.microsoft.com/ink/2010/main" type="line" rotatedBoundingBox="1168,11924 3991,11871 4009,12808 1186,12861"/>
            </emma:interpretation>
          </emma:emma>
        </inkml:annotationXML>
        <inkml:traceGroup>
          <inkml:annotationXML>
            <emma:emma xmlns:emma="http://www.w3.org/2003/04/emma" version="1.0">
              <emma:interpretation id="{95B75A38-49A2-4BDD-9F9D-B22999DE33F1}" emma:medium="tactile" emma:mode="ink">
                <msink:context xmlns:msink="http://schemas.microsoft.com/ink/2010/main" type="inkWord" rotatedBoundingBox="1168,11924 3991,11871 4009,12808 1186,12861"/>
              </emma:interpretation>
              <emma:one-of disjunction-type="recognition" id="oneOf0">
                <emma:interpretation id="interp0" emma:lang="en-US" emma:confidence="1">
                  <emma:literal>Input</emma:literal>
                </emma:interpretation>
                <emma:interpretation id="interp1" emma:lang="en-US" emma:confidence="0">
                  <emma:literal>In put</emma:literal>
                </emma:interpretation>
                <emma:interpretation id="interp2" emma:lang="en-US" emma:confidence="0">
                  <emma:literal>I input</emma:literal>
                </emma:interpretation>
                <emma:interpretation id="interp3" emma:lang="en-US" emma:confidence="0">
                  <emma:literal>In part</emma:literal>
                </emma:interpretation>
                <emma:interpretation id="interp4" emma:lang="en-US" emma:confidence="0">
                  <emma:literal>I apart</emma:literal>
                </emma:interpretation>
              </emma:one-of>
            </emma:emma>
          </inkml:annotationXML>
          <inkml:trace contextRef="#ctx0" brushRef="#br0">-2559 35 29,'0'0'30,"0"0"0,-19-13-10,19 13-7,0 0-5,0 0-3,0 0-1,0 0-1,23 1 0,-2 1-1,3-2 0,10 2 0,3-6 0,11 4-1,-5-5 0,5-1 0,-2-3 0,1 1-1,-7-3 0,-7 2-1,0 3-2,-14-9-4,16 19-19,-35-4-5,0 0-2,4-28 1</inkml:trace>
          <inkml:trace contextRef="#ctx0" brushRef="#br0" timeOffset="424.0242">-2536-514 7,'-21'-19'27,"21"19"0,0 0-5,0 0-9,0 0-3,-21-15-3,21 15-1,0 0-1,0 0 0,0 0-2,0 0 0,23-15-1,-23 15 0,29-15 0,-2 6-1,0-6 0,6 0 0,2-4-1,3 2 0,-1 1 0,0-1-1,1 9-3,-15-7-6,10 21-20,-33-6-2,25 13 0,-25-13-1</inkml:trace>
          <inkml:trace contextRef="#ctx0" brushRef="#br0" timeOffset="-405.0232">-2380-455 4,'0'0'21,"-4"-18"-5,4 18-1,0 0-2,0 0 0,-6-25-2,6 25-1,0 0-1,0 0-2,0 0-1,0 0-2,0 0-1,0 0-1,0 0 0,-11 30 0,9-5-2,2 6 1,0 3 0,2 5 0,0-1 2,3 1-2,1 2 1,2-2-1,-4-7 2,3-2-2,-5-4 1,2-2-1,-2-3-1,-2-5 0,0-16 1,-2 19-1,2-19 0,0 0 0,-2 17 0,2-17 0,0 0-2,0 0 1,0 0-3,0 0-5,0 0-13,0 0-9,0 0-1,0 0 1</inkml:trace>
          <inkml:trace contextRef="#ctx0" brushRef="#br0" timeOffset="1112.0636">-1774-318 1,'0'0'18,"0"0"4,-8-17-4,8 17-7,0 0-1,0-28-2,0 28-1,0 0 0,21-19-2,-21 19 0,0 0-2,0 0-1,20-9 0,-20 9 0,0 0-1,21 28 0,-11-8 0,-3 1 2,3 3-1,-4-1 1,3 1-1,-7-5 1,0-1-1,-2-18 1,-2 23-1,2-23 0,0 0-1,0 0 0,0 0-1,0 0-2,-13-28 1,15 7-1,4-3 1,5 0-2,3-4 2,5 0-2,2 1 2,4 7 1,0 3-1,2 6 0,-3 3 0,1 10 1,-4 6 0,0 7-1,-2 3 1,-5 5 0,-1 5 0,-1 4-2,-12-10-6,15 15-20,-20-11 0,7 2-1,-2-28-1</inkml:trace>
          <inkml:trace contextRef="#ctx0" brushRef="#br0" timeOffset="1819.104">-1139-612 12,'0'0'25,"0"0"1,0 0-8,0 0-6,-12 19-3,16 5-3,-10-3 0,10 16 1,-6-1-2,8 14 0,-4-3 0,4 9-1,0 0 0,5 4-2,-3-4 1,0 0-1,-1-6 0,-1-1 0,-6-6-2,2-2 1,-6-9-1,0-6 1,-3-6 0,3-1 0,4-19-1,-12 21 1,12-21 0,0 0-1,0 0 1,-21-14-1,17-2 0,0-5 0,2-3 0,-3-4-1,5-4 1,0-7-1,7 0 1,1-1 0,2 1-3,5 2 2,4-1-1,-1 5 1,5-1-1,2 8 2,0 4-3,-2 3 2,-3 6 1,-1 2-1,0 5 1,-19 6-1,27 6 1,-27-6 0,14 28 2,-10-8-1,-4 3 1,0 3-1,-6-2 1,-2 6 0,-4-4 0,-3-2-1,0-1-2,-3-6-1,7 3-3,-11-20-10,22 0-16,-19 4-1,19-4-1,-10-17 1</inkml:trace>
          <inkml:trace contextRef="#ctx0" brushRef="#br0" timeOffset="2556.1462">-626-311 31,'0'0'30,"0"0"-1,0 0-11,-19-9-8,19 9-4,-10 20-2,1-3-1,1 4-1,2 1-1,4 8 2,2-2-3,2 0 3,2 0-3,2-7 0,7-3 0,-13-18 1,22 13-2,-22-13 1,34-26-1,-16 4-2,1-6 2,2-2-3,-3-4 2,5 4-1,-8 4 0,1 8 0,-5 1 2,-11 17 0,0 0 0,21-8 1,-21 8 1,12 21 1,-12-21 0,17 32 0,-5-14 0,-4-1 1,7 0-1,-15-17 1,25 22-2,-25-22 0,29 6 0,-29-6 0,31-15-1,-12-2-1,-1-5 1,-1-10-2,2-3 1,-5-5-1,-1-3 1,-3 2-1,-4 0 1,-2 8 2,0 5 0,-6 5 0,2 23 0,-2-20 0,2 20 1,-6 16-1,6 7 1,0 3-1,2 9 1,-2 3-1,6 5 0,1 0 2,5 2-1,-4-8 1,5-2-1,-1-9 0,1-1-1,-13-25 2,27 26-2,-27-26-1,29-2-1,-6-7-2,-11-19-7,19 7-20,-16-14-3,7 3-1,-11-9 0</inkml:trace>
          <inkml:trace contextRef="#ctx0" brushRef="#br0" timeOffset="2833.162">-162-466 9,'0'0'28,"0"0"3,0 0-5,32-2-12,-32 2-5,45-13-3,-16 2-1,13 4-1,-5-5-2,5 1-1,5 9-10,-13-13-21,5 6 0,-12-6-1,-4 2-1</inkml:trace>
        </inkml:traceGroup>
      </inkml:traceGroup>
    </inkml:traceGroup>
    <inkml:traceGroup>
      <inkml:annotationXML>
        <emma:emma xmlns:emma="http://www.w3.org/2003/04/emma" version="1.0">
          <emma:interpretation id="{E9EABFA8-19C0-4A7F-A905-5E37F7884CC1}" emma:medium="tactile" emma:mode="ink">
            <msink:context xmlns:msink="http://schemas.microsoft.com/ink/2010/main" type="paragraph" rotatedBoundingBox="3747,12633 19751,12207 19780,13317 3777,137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09E0C1-CE23-4C5D-9D81-6031057128B4}" emma:medium="tactile" emma:mode="ink">
              <msink:context xmlns:msink="http://schemas.microsoft.com/ink/2010/main" type="line" rotatedBoundingBox="3747,12633 19751,12207 19780,13317 3777,13743"/>
            </emma:interpretation>
          </emma:emma>
        </inkml:annotationXML>
        <inkml:traceGroup>
          <inkml:annotationXML>
            <emma:emma xmlns:emma="http://www.w3.org/2003/04/emma" version="1.0">
              <emma:interpretation id="{50FE5BA8-6830-4099-88D7-75867F0703C8}" emma:medium="tactile" emma:mode="ink">
                <msink:context xmlns:msink="http://schemas.microsoft.com/ink/2010/main" type="inkWord" rotatedBoundingBox="3747,12633 8587,12504 8611,13417 3772,13546"/>
              </emma:interpretation>
              <emma:one-of disjunction-type="recognition" id="oneOf1">
                <emma:interpretation id="interp5" emma:lang="en-US" emma:confidence="0">
                  <emma:literal>convolutions</emma:literal>
                </emma:interpretation>
                <emma:interpretation id="interp6" emma:lang="en-US" emma:confidence="0">
                  <emma:literal>Convoluting</emma:literal>
                </emma:interpretation>
                <emma:interpretation id="interp7" emma:lang="en-US" emma:confidence="0">
                  <emma:literal>Convolutions</emma:literal>
                </emma:interpretation>
                <emma:interpretation id="interp8" emma:lang="en-US" emma:confidence="0">
                  <emma:literal>convoluting</emma:literal>
                </emma:interpretation>
                <emma:interpretation id="interp9" emma:lang="en-US" emma:confidence="0">
                  <emma:literal>Convolution</emma:literal>
                </emma:interpretation>
              </emma:one-of>
            </emma:emma>
          </inkml:annotationXML>
          <inkml:trace contextRef="#ctx0" brushRef="#br1" timeOffset="-358356.4968">324 208 14,'17'-22'27,"-17"22"1,4-28-6,-4 28-6,2-24-3,-2 24-4,-2-26-2,2 26-1,-8-27-2,8 27-1,-11-26 0,11 26-1,-19-26-1,19 26 1,-22-19-1,22 19 0,-29-11 0,29 11-1,-36 4 0,16 5 1,-3 4-1,-4 8 0,0 5 0,0 10 1,2 3-1,2 4 0,4 7 0,5 4 0,4 2 0,5 2 1,5-2-1,2-2 0,5-3 0,5-1 1,1-9-1,1-3 0,3-8 0,1-4 0,1-6 1,0-3-1,1-6 0,-1-3 0,0-6 0,2-6 0,-1 0-1,1-7 0,2 2-1,-6-8-1,9 13-6,-21-22-16,15 18-7,-15-10-1,-5 18 0</inkml:trace>
          <inkml:trace contextRef="#ctx0" brushRef="#br1" timeOffset="-357348.4392">710 444 11,'-2'-17'28,"2"17"0,-15-36-5,15 36-7,-22-18-6,22 18-2,-27-11-3,27 11-1,-40 7-2,19 4 0,-5 10-1,1 7 0,-2 5 0,6 8 0,0 6-1,9 4 1,3-3-1,7 3 1,11-8-1,5-4 1,5-8-1,4-6 1,8-10-1,2-6 1,4-11 0,1-7 0,-3-12 0,-2-5 0,-4-9 0,-4-8 0,-12-6 0,-7 1-1,-10-3 1,-5 3-1,-7 5 1,-3 7-1,-2 6 0,1 8 0,20 22-1,-34-23 1,34 23-1,0 0 0,0 0 1,0 0-1,0 0 0,0 0 1,0 0 0,25 0 0,-6-3 0,4-3 1,2-1-1,2-5 1,2 5-1,-2 0 0,-2-1 1,-1 8 0,-1 4-1,-2 9 1,-4 11-1,-1 10 1,-3 3 0,-1 8-1,-4-2 1,-1 2-1,-5-4 1,0-6-1,-2-9 1,0-7-1,0-19 1,0 17 0,0-17 0,0 0-1,0-17 1,4-5-1,4-6 0,5-8 0,1-5-1,5-2 1,2 0-1,1 4 1,1 7-1,0 6 1,-2 13 0,-2 7 0,-1 14 0,-1 9 1,-1 9 0,1 9-1,-4 5 1,1 4 0,-6 1-1,-1 0 0,-1-2-1,-6-13-3,10 7-6,-10-37-17,-6 30-5,6-30-1,0 0 0</inkml:trace>
          <inkml:trace contextRef="#ctx0" brushRef="#br1" timeOffset="-356824.4092">1358 369 12,'0'0'25,"0"0"-1,0 0-4,8-17-5,-8 17-4,12 19-1,3 7-2,-11-4-2,15 16-1,-9-1-1,11 12-2,-7-4 0,5 3 0,0-7-2,-1-3 1,-3-10-1,-1-6 1,-14-22 0,21 20 0,-21-20-1,0 0 1,21-14 0,-21 14 0,12-36 0,-5 10 0,1-8 0,-2-5-1,2-4 0,-1-4 0,-1 1 1,0 1-1,0 2 0,0 2 0,-1 9-1,1 4 0,2 9-1,-4-1-3,-4 20-8,0 0-17,31-4-2,-31 4 0,0 0-1</inkml:trace>
          <inkml:trace contextRef="#ctx0" brushRef="#br1" timeOffset="-355020.306">2049 408 4,'0'0'24,"-19"-15"-1,19 15-5,-19-2-5,19 2-3,-21 8-1,21-8-2,-29 22-1,17 3-1,-9-3-1,9 12 0,-3-5-1,9 11-1,-2-5 0,10 3-1,2-9-1,0-1 1,6-9 0,-10-19 0,27 21-1,-27-21 1,36-8 0,-36 8 0,31-35 0,-15 5-1,-5-8 0,-5-3 0,-6-2 0,-4 0-1,-2 4 1,-7 6-1,3 6 1,-3 5-2,13 22 1,-18-19 0,18 19-1,0 0 0,-7 17 0,7-17 1,17 23-1,-17-23 1,35 28 1,-14-19-1,6-2 1,2-7 0,0-5 0,4-5 0,-4-8 1,0-6-1,-2-10 1,-2-2 0,-4-5-1,-2 4 1,-7-4-1,-3 5 1,-5 1 0,0 11 0,-6 1 0,2 23 0,-4-18 0,4 18 0,-15 20 0,7 6 1,-3 12-2,1 8 1,0 10-1,1 12 1,1 1 0,6 0 0,4-2-1,4-7 0,3-12 0,3-5 1,0-13-1,5-11 0,-17-19-1,33 4 0,-33-4 0,31-30 0,-14 5 0,-5-8-1,3-1 0,-7-5 1,3 5-1,-5 1 1,0 7 0,-4 3 0,-2 23 0,6-20 0,-6 20 1,3 22 1,-3 2-1,2 8 1,-2 0 0,4 11 1,-4-6-1,6 6 0,0-9 0,2-4 0,1-8-1,-1-3 1,-8-19 0,21 11-1,-21-11 0,23-19 0,-7-1-2,-3-10 1,3 0-1,-3-6 0,3 8 0,-7-1 0,3 8 1,-12 21 0,8-21 2,-8 21 0,7 23 0,1 1 0,-4-1 1,6 5-1,-3-4 1,5 2-1,-4-9 0,-8-17 1,23 15-1,-23-15 1,23-23-1,-10-3 0,-3-13 1,2-10-1,-1-14 0,-1-10-1,-2-4 0,1 3 0,-3 1 0,-2 8-1,0 12 1,-2 12 0,2 15 1,-4 26 0,0 0 0,7 26 0,-7 10 0,2 8 1,2 13-1,2 4 0,0 6-1,5 1 1,-1-7-1,1-8 0,3-9-2,-6-12-2,11 4-8,-19-36-18,0 0-1,0 0-2,23-40 0</inkml:trace>
          <inkml:trace contextRef="#ctx0" brushRef="#br1" timeOffset="-354832.2953">2804 139 29,'12'-18'31,"3"-7"1,12 7-2,-4-10-20,12 13-7,4 0-5,-10-4-10,11 12-18,-15 3 0,-2 9 0,-23-5 0</inkml:trace>
          <inkml:trace contextRef="#ctx0" brushRef="#br1" timeOffset="-354599.2819">3099 404 24,'6'42'34,"-10"-20"-1,10 10 0,-8-15-14,12 22-13,-10-9-2,6 3-4,3 1-5,-11-17-7,14 7-19,-12-24-1,0 0 0,0 0-1</inkml:trace>
          <inkml:trace contextRef="#ctx0" brushRef="#br1" timeOffset="-354471.2746">3123 231 4,'0'0'11,"0"0"-10,0 0-4,3 22-9</inkml:trace>
          <inkml:trace contextRef="#ctx0" brushRef="#br1" timeOffset="-353872.2403">3285 444 22,'-10'17'32,"4"14"0,-7-6-1,13 19-16,-14-10-7,18 16-2,-8-7-4,8 0-1,2-9 0,0-6 0,3-8-1,-9-20 1,18 19-1,-18-19 0,0 0-1,21-37 0,-15 13-1,-10-12-1,6 2 0,-10-9 0,8 8 0,-8-6 0,8 11 1,-2 0 0,10 11 2,-8 19 0,25-26 0,-2 24 0,-1 4 1,7 10 1,-6 1 0,6 11 1,-10 0-1,4 14 1,-13-3-1,1 4 0,-11-1 0,0-1 0,-9-9 0,3 0 0,-4-11-1,10-17 1,0 0-1,-21 11 0,21-11 0,2-32 0,6 8-1,5-4 0,3 0-1,3-2 1,2 4 0,2 5 0,2 8-1,-1 10 1,3 10 0,0 6 1,0 6-1,0 3-1,2 6-2,-29-28-15,48 38-13,-48-38-3,35 13 1,-35-13-2</inkml:trace>
          <inkml:trace contextRef="#ctx0" brushRef="#br0" timeOffset="-51967.9724">4340-12 10,'10'-22'20,"-10"22"-2,0 0-5,-2-23-2,2 23-3,0 0 0,0 0-1,-4-19 0,4 19-1,0 0-1,0 0-1,0 0 1,0 0-2,-21-16 0,21 16 0,0 0-2,-23-4 1,23 4-1,-25-2 0,25 2 0,-33 2-1,14 0 1,1 2-1,-3-3 1,2 5-1,-2-2 0,1 1 1,1 1-1,-4 0 1,2-3-1,21-3 1,-35 12-1,35-12 0,-27 14 1,27-14-1,-23 23 0,23-23 1,-8 33-1,6-12 0,0 3 0,2 1 1,0 1-1,2 0 1,2 0-1,0-2 0,5-1 1,3-3-1,-2-1 1,5-2-1,-15-17 1,31 28-1,-31-28 1,40 20-1,-22-14 1,3 1 0,0-3-1,4-2 0,-3 0 1,3-2-1,0 0 0,-2-4 1,-2 0-1,0 1 0,-3-3 1,1 0-1,-19 6 0,31-11 0,-31 11 1,23-13-1,-23 13-1,0 0 0,21-11-2,-21 11-6,0 0-19,0 0-4,0 0 0,0 0-1</inkml:trace>
          <inkml:trace contextRef="#ctx0" brushRef="#br0" timeOffset="-48435.7704">4798-19 6,'0'0'13,"0"0"-2,0 0-1,4-21-1,-4 21-1,0 0 0,0 0-2,0 0 1,0 0-1,0-21 1,0 21-2,0 0 1,0 0-1,0 0 0,0 0-1,4-20 0,-4 20-1,0 0-1,0 0 1,0 0-1,0 0 0,0 0-1,0 0 1,0 0 0,0 0 0,0 0-1,-2 30 1,2-30-1,0 37 1,0-13-1,2 4 0,1 0 0,1 2-1,-2-4 1,2 1 0,0-7-1,-2 1 1,2-4-1,-4-17 1,4 26-1,-4-26 0,2 18 0,-2-18 1,3 17-1,-3-17 0,0 0 0,0 17 0,0-17 0,0 0 1,0 0-1,0 0 0,0 0 1,0 0-1,0 0 1,0 0-1,0 0 1,0 0-1,0 0 1,0 0-1,0 0 1,0 0-1,0 0 1,0 0-1,0 0 0,0 0 0,0 0 0,0 0 0,0 0 0,0 0-1,0 0 1,0 0 0,0 19-1,0-19 1,-3 20-1,3-20 1,0 17 0,0-17 0,0 17 0,0-17 0,0 0 0,0 0 0,0 0 1,0 0-1,0 0 1,0 0-1,-2-17 1,2 0-1,-2-5 1,-2-6-1,0-6 0,0-1 0,0-1 0,-2 3 0,1 1 0,1 4-1,2 5 1,0 3 0,2 3 0,0 17 0,0-26 0,0 26-1,2-19 1,-2 19 0,0 0 0,0-17 0,0 17 0,0 0 0,0 0 0,0 0-1,0 0-2,-2-16-4,2 16-19,0 0-6,0 0-2,0 0 1</inkml:trace>
        </inkml:traceGroup>
        <inkml:traceGroup>
          <inkml:annotationXML>
            <emma:emma xmlns:emma="http://www.w3.org/2003/04/emma" version="1.0">
              <emma:interpretation id="{6FBBB4F0-DCF1-47A2-A9EE-0EAB883B52CA}" emma:medium="tactile" emma:mode="ink">
                <msink:context xmlns:msink="http://schemas.microsoft.com/ink/2010/main" type="inkWord" rotatedBoundingBox="9283,12542 12637,12453 12665,13506 9312,13596"/>
              </emma:interpretation>
              <emma:one-of disjunction-type="recognition" id="oneOf2">
                <emma:interpretation id="interp10" emma:lang="en-US" emma:confidence="0">
                  <emma:literal>swampier</emma:literal>
                </emma:interpretation>
                <emma:interpretation id="interp11" emma:lang="en-US" emma:confidence="0">
                  <emma:literal>Swampier</emma:literal>
                </emma:interpretation>
                <emma:interpretation id="interp12" emma:lang="en-US" emma:confidence="0">
                  <emma:literal>Swamper</emma:literal>
                </emma:interpretation>
                <emma:interpretation id="interp13" emma:lang="en-US" emma:confidence="0">
                  <emma:literal>subsumable</emma:literal>
                </emma:interpretation>
                <emma:interpretation id="interp14" emma:lang="en-US" emma:confidence="0">
                  <emma:literal>Subsumable</emma:literal>
                </emma:interpretation>
              </emma:one-of>
            </emma:emma>
          </inkml:annotationXML>
          <inkml:trace contextRef="#ctx0" brushRef="#br1" timeOffset="-347627.8832">6483 225 1,'0'0'14,"0"0"0,0 0-4,0 0 0,17-18-2,-17 18 0,0 0-1,0 0-1,0 0-1,0 0 0,0 0 0,0 0 0,0 0 0,6 24 0,-6-24 0,2 28 1,-4-11-2,8 7 0,-8 2-1,10 8 0,-5-3-1,5 5 0,-2-2-1,7-1 0,-5-3 0,4-2 0,-1-7 0,3-3 0,-14-18 0,25 17 1,-25-17-1,27-2 1,-27 2-1,27-22 1,-15-1-1,3-1 0,-7-10 0,1 1 0,-5-6-1,0-1 0,-6-1 1,0 4-1,-2 1 0,-5 8-1,3 6 1,0 3 0,6 19-1,-11-20 1,11 20-1,0 0 0,0 0 1,0 0-1,0 0 0,0 0 0,0 0 1,0 0-1,-2 19 1,2-19 0,0 0-1,32 13 1,-32-13 0,35-4 0,-12-2 0,-1-1 1,1-3-1,2 1 0,-6-2 0,0 2 0,-19 9 0,29-15 0,-29 15 0,0 0 0,20-10 0,-20 10 0,0 0 0,0 0 0,0 0 0,0 0 0,0 0 0,0 0 0,0 0 0,0 0 0,0 0 0,0 0 0,0 0-1,0 0 1,0 0 0,0 0-1,0 0 1,0 0-1,0 0 1,0 0 0,17 23 0,-17-23 0,21 18 0,-21-18 0,29 30 1,-11-11-1,-1 1 0,0 1 0,-5 1 1,-2 3-1,-3 1 1,-3 2 0,-8-2 0,-3 0 0,-7-3 0,-1-1 0,-3-1 0,-1-1 0,-4-9-1,2 0 1,1-5 0,1-4-1,-2-6 1,21 4-1,-31-13-2,15-4-1,16 17-8,-25-20-17,25 20-3,-11-21 0,11 21-1</inkml:trace>
          <inkml:trace contextRef="#ctx0" brushRef="#br1" timeOffset="-346132.7977">7313 255 24,'0'0'26,"-14"-24"0,14 24-8,-36-19-7,36 19-5,-33-7-2,33 7-1,-35 2-1,16 5-2,19-7 0,-35 30 0,23-8-1,-3 3 0,5 6 1,5-1-1,5 6 1,5-6 0,5-1 0,5-4 0,-1-7 1,7-6-1,0-11 1,-3-4-1,5-10 1,-4-2-1,2-8 0,-3 3 0,3-5 0,-7 7-1,1-1 1,-15 19 0,25-17 0,-25 17 0,0 0 1,29 10 1,-29-10 0,17 20 1,-17-20 0,18 21 0,-18-21 1,0 0 0,23 3-1,-23-3 0,25-18 1,-6 3-2,-3-11 1,7 1-2,0-3 0,0 0 0,0 4 0,-3 2-1,-1 5 0,-19 17 1,31-6-1,-31 6 0,21 30 0,-13-6 1,-4 4-1,3 6 0,-5 0 1,2-1-1,-4-7 0,0-3 1,0-23 0,0 26 0,0-26-1,0 0 1,2-19-1,0-1 0,4-4 0,-2-6-1,5 4 0,-1-4 0,4 5 0,-1 5 0,-11 20 0,20-19 0,-20 19 1,19 9-1,-19-9 0,15 28 0,-9-9 1,0-2 0,-2 0-1,0 0 2,-4-17-1,5 18 0,-5-18 0,0 0 0,0 0 0,10-18 0,-10 18-1,19-38-1,-3 18 0,-1-6-1,8 3 1,-3 1 0,5 5-1,-6 4 1,4 9 1,-23 4 0,33 13 0,-33-13 0,25 36 1,-15-16 0,-2 4 0,1-3 0,-3-2 0,-6-19 1,12 20 0,-12-20 0,0 0 1,19-22-1,-15-2 0,3-6 0,-3-10 0,0-6-1,0-3 0,-4-5 0,-2 0 0,2 5 1,-2 4-1,0 10 1,0 9-1,0 9 1,2 17 1,0 0 0,-5 26 0,8 12 0,-6 8 0,8 20 1,-5 10-1,6 19 1,-2 6-1,4 6 0,1-5-1,1-1 0,-2-13-1,1-13 2,-1-15-2,-2-17 1,-4-15 0,-2-28-1,0 0 0,0 0 0,-14-21 0,1-11-1,1-5 0,-1-10-1,1-3 1,-1-4-1,9-2 1,0 0-1,10 5 1,1 1-1,9 7 1,3 2 0,4 9 0,-1 4 0,5 9 0,-4 2 0,0 12 0,-2 7 1,-21-2-1,23 24 1,-19 0 0,-8 4 0,-7 4 0,-7 2 0,-7 5-2,-8-13-4,10 13-17,-17-20-7,11 1 0,-6-20-2</inkml:trace>
          <inkml:trace contextRef="#ctx0" brushRef="#br1" timeOffset="-345727.7745">8432-34 21,'0'0'29,"0"0"2,8 37-4,-8-37-10,0 50-5,-10-18-2,22 17-2,-14-5-4,10 11-1,-6-5-1,3-1 0,-1-5-2,-2-8-2,6 1-4,-8-37-12,0 32-13,0-32 0,0 0-1,-2-24-1</inkml:trace>
          <inkml:trace contextRef="#ctx0" brushRef="#br1" timeOffset="-345320.7512">8560 371 13,'0'0'27,"11"17"2,-11-17-1,0 0-15,41 3 0,-41-3-5,40-16-1,-20-5-1,7 4-2,-8-7-1,4 0-1,-11-4-1,-3 3 0,-7 1-1,-4 5 0,2 19 0,-25-24-1,6 20 0,-4 10 1,3 7-1,-3 8 1,4 7 0,5 5 1,3 6-1,11 4 1,2 0 0,13 2 1,-1-6-1,11-5 0,0-10 1,6-7-2,0-6 0,0-16-5,13 8-18,-21-27-8,6 7 0,-12-11-2</inkml:trace>
          <inkml:trace contextRef="#ctx0" brushRef="#br1" timeOffset="-350565.0512">5929 59 14,'0'0'23,"0"0"-2,10-24-4,-10 24-3,0-19-4,0 19-1,-8-21 0,8 21-3,-23-20 0,23 20-2,-45-15-1,14 13-1,-9 0-1,1 8-1,-3 1 0,1 5 0,1 4 0,5 1 0,6 6-1,8-3 1,9 3-1,8 1 1,10 0 0,6 0 0,9 2 0,6-1 0,6 1 0,5 0 1,3 0-1,1 0 1,-5 1-1,-2-1 1,-8-2 0,-4 0 0,-8-1 1,-11 1-1,-13-4 1,-7 7-1,-7-9 1,-4 3 0,-8-6-1,-1 2 0,-3-4-1,2-2 0,3-2 0,5-5-2,9 5-4,-5-20-10,25 11-13,0 0-2,0 0 0,0-26-1</inkml:trace>
          <inkml:trace contextRef="#ctx0" brushRef="#br1" timeOffset="-349596.9958">6037 251 23,'0'0'28,"0"0"0,0 0 0,-2-20-18,2 20-5,-2 26-3,4-6-1,0 5-1,4 3 0,0 4 1,3-1 0,-1 1-1,5-4 1,-3-6 0,2-5 0,-12-17-1,21 17 1,-21-17 0,23-17-1,-11-3 1,1 1-1,-3-5 0,3-1 0,-3 5-1,-2 1 1,-8 19-1,17-18 1,-17 18 1,19 13-1,-7 3 1,3 7-1,1-1 1,5 6 1,-2-3-1,1-1 1,-20-24 0,38 26 1,-38-26-1,35-17 0,-20-11 1,3-5-1,-5-14-1,3-7 0,-3-8 0,-1 0-1,-4 1 1,-3 5-1,-1 7 0,-2 8-1,-2 11 1,-2 8-1,2 22 1,-2-19-1,2 19 0,0 0 0,-2 21 1,2-21-1,2 33 0,0-10 1,0 3 0,2 2 0,-2 2 0,2-2 0,0-2 0,1 0 0,-3-3 0,0-3 0,0-3 0,-2-17 0,2 20 0,-2-20 1,0 0-1,0 0 1,0 0-1,0 0 1,0 0 0,0 0-1,0 0 1,0 0 0,0 0-1,0 0 1,0 0-1,0 0 0,0 0 1,0 0-1,0 0 0,0 0 0,0 0 0,0 0 0,0 0 0,0 0-1,0 0 1,0 0 0,0 0 1,0 0-1,0 0 0,0 0-1,0 0 1,0 0 1,0 17-1,0-17 0,0 0 0,0 0 0,0 0 0,0 0 0,0 0-1,0 0 0,0 0-7,0 0-18,0 0-5,-23-4-1,23 4-1</inkml:trace>
        </inkml:traceGroup>
        <inkml:traceGroup>
          <inkml:annotationXML>
            <emma:emma xmlns:emma="http://www.w3.org/2003/04/emma" version="1.0">
              <emma:interpretation id="{6475A8EC-B24E-420E-AE82-9895434FC980}" emma:medium="tactile" emma:mode="ink">
                <msink:context xmlns:msink="http://schemas.microsoft.com/ink/2010/main" type="inkWord" rotatedBoundingBox="13774,12507 15621,12458 15637,13048 13789,13097"/>
              </emma:interpretation>
              <emma:one-of disjunction-type="recognition" id="oneOf3">
                <emma:interpretation id="interp15" emma:lang="en-US" emma:confidence="0">
                  <emma:literal>con.</emma:literal>
                </emma:interpretation>
                <emma:interpretation id="interp16" emma:lang="en-US" emma:confidence="0">
                  <emma:literal>cone.</emma:literal>
                </emma:interpretation>
                <emma:interpretation id="interp17" emma:lang="en-US" emma:confidence="0">
                  <emma:literal>(non</emma:literal>
                </emma:interpretation>
                <emma:interpretation id="interp18" emma:lang="en-US" emma:confidence="0">
                  <emma:literal>Con.</emma:literal>
                </emma:interpretation>
                <emma:interpretation id="interp19" emma:lang="en-US" emma:confidence="0">
                  <emma:literal>conk.</emma:literal>
                </emma:interpretation>
              </emma:one-of>
            </emma:emma>
          </inkml:annotationXML>
          <inkml:trace contextRef="#ctx0" brushRef="#br1" timeOffset="-342956.616">11268 55 18,'0'0'26,"0"0"1,0 0-4,0 0-6,0 0-5,0 0-2,19 2-1,-19-2-2,4 26-2,-4-7-1,11 9-1,-3 0-1,4 6 0,3-3-2,0 3 1,1-8 0,1 0-1,-3-7 1,-14-19 0,31 19 0,-31-19 0,25-12 0,-12-4 0,-3-7 0,0-9-1,3-5 1,-3-4-1,-1-2 1,-1-4-1,-2 2 0,4 1 0,-3 3-2,1 5 2,0 8 0,-1 2-2,-7 26-4,12-24-19,-12 24-6,0 0-1,0 0-1</inkml:trace>
          <inkml:trace contextRef="#ctx0" brushRef="#br1" timeOffset="-336171.2279">11874 285 39,'0'0'30,"0"0"-1,-18-6-7,18 6-6,0 0-6,2 25-3,-2-25-2,0 16-1,0-16 0,2 23-2,-2-23 0,0 0-1,2 19-1,-2-19-3,0 0-8,0 0-19,0 0-2,0 0-1,-10-23-1</inkml:trace>
          <inkml:trace contextRef="#ctx0" brushRef="#br1" timeOffset="-344180.686">10291-89 29,'0'0'26,"0"0"0,-21-20-8,21 20-3,0 0-4,0 0-1,-12-17-3,12 17-1,0 0-2,-21 2-1,21-2-1,-33 22-1,10-7 0,0 10 0,-4 3 0,0 7 0,0 4 0,7 4-1,1 0 1,9 2 0,5-2-1,10 0 1,3-6-1,11-1 1,1-8 0,7-4 0,0-7-1,4-10-1,5 1-2,-7-19-8,12 5-19,-16-13-1,8 3-1,-10-12 0</inkml:trace>
          <inkml:trace contextRef="#ctx0" brushRef="#br1" timeOffset="-343412.6421">10609 186 19,'0'0'28,"18"-21"1,-18 21 0,9-26-11,-9 26-7,0 0-4,0 0-3,-21-22-1,21 22 0,-29-2-1,10 8-1,-4 1 0,3 6-1,-3 6 0,4 3 0,2 8 0,5 4 0,4-1 0,6 3 0,4-1 0,6-3 0,2-2 0,9-8 1,0-7 0,8-7 0,-2-10 0,2-7 1,-5-8-1,1-6 0,-6-8 0,-3-5 0,-7-1-1,-14-1 0,-3 3 0,-7 5-1,1 2 1,-1 4-1,17 24 0,-31-26 0,31 26 0,0 0 0,0 0 1,0 0 0,27-8 0,-4 8 0,2 0 1,4 2 0,0 0 0,2 2 0,-4 1 0,0 6 0,-4 4 0,0 8 0,-5 1-1,-1 8 1,-5-2 0,-1 5 0,-5-1-1,0-4 1,-4-4 0,0-6 0,-2-20 0,2 21 0,-2-21-1,0 0 1,7-28 0,-3 5-1,4-6 1,0-5-2,5-2 1,-1 1 0,5 5-1,-1 2 1,3 8-1,2 6 0,0 9 1,-3 7-1,5 5 1,-23-7 0,31 34-1,-16-12 1,1 8-2,-9-9-5,13 20-15,-22-21-8,8 6-1,-6-26-1</inkml:trace>
        </inkml:traceGroup>
        <inkml:traceGroup>
          <inkml:annotationXML>
            <emma:emma xmlns:emma="http://www.w3.org/2003/04/emma" version="1.0">
              <emma:interpretation id="{4C40EE93-3603-4F51-B343-D0CF704A7BFB}" emma:medium="tactile" emma:mode="ink">
                <msink:context xmlns:msink="http://schemas.microsoft.com/ink/2010/main" type="inkWord" rotatedBoundingBox="16899,12391 19754,12315 19774,13082 16919,13158"/>
              </emma:interpretation>
              <emma:one-of disjunction-type="recognition" id="oneOf4">
                <emma:interpretation id="interp20" emma:lang="en-US" emma:confidence="0">
                  <emma:literal>Subsample</emma:literal>
                </emma:interpretation>
                <emma:interpretation id="interp21" emma:lang="en-US" emma:confidence="0">
                  <emma:literal>Sabsample</emma:literal>
                </emma:interpretation>
                <emma:interpretation id="interp22" emma:lang="en-US" emma:confidence="0">
                  <emma:literal>Sample</emma:literal>
                </emma:interpretation>
                <emma:interpretation id="interp23" emma:lang="en-US" emma:confidence="0">
                  <emma:literal>Subsumable</emma:literal>
                </emma:interpretation>
                <emma:interpretation id="interp24" emma:lang="en-US" emma:confidence="0">
                  <emma:literal>Satiable</emma:literal>
                </emma:interpretation>
              </emma:one-of>
            </emma:emma>
          </inkml:annotationXML>
          <inkml:trace contextRef="#ctx0" brushRef="#br1" timeOffset="-307600.5938">13447-92 7,'0'0'14,"21"-12"-1,-21 12-1,0 0 1,0 0-2,0 0 0,19-9-1,-19 9-1,0 0-1,0-17 0,0 17-1,0 0-3,10-16 2,-10 16-2,0-17 0,0 17-2,-4-17 2,4 17-3,0 0 2,-27-23-2,27 23 0,-29-5 0,10 5-1,1 0 0,-5 4 0,-2-1 0,2 5 0,2 5 1,3 2-1,1 2 1,3-1-1,3 1 2,7 0-3,4 0 3,2 2-3,-2-19 1,29 26 0,-10-13 0,2 0-1,1 0 1,3 0 0,-2 0 0,2 2 0,-6 0 0,-19-15 0,29 30 0,-19-13 0,-2-1 0,-1 1 0,-5 0 0,-2 2 0,-2-1 1,-2 1-1,-5-2 1,1 2-1,-5-1 0,1-1 1,-5 0-1,17-17 1,-33 26-1,12-15 1,-3-3-1,3-3 1,-4-3-1,4-4 1,-2-1-1,3-5 0,1 3-1,19 5 0,-25-19-2,25 19-1,-19-15-4,3-2-7,16 17-16,0 0 1,0 0 0,0 0 0</inkml:trace>
          <inkml:trace contextRef="#ctx0" brushRef="#br1" timeOffset="-306480.5297">13601 164 22,'0'0'25,"4"-17"1,-4 17-6,0 0-6,0 0-3,-4-17-3,4 17-1,0 0-2,0 0-1,-12 22-2,12-22-1,-7 30-1,3-13 0,2 4 0,0-3 1,4-1-1,-2-17 0,4 24 0,-4-24 0,0 0-1,0 0 1,25 2-1,-25-2 1,21-22-1,-21 22 0,21-30 1,-21 30-1,20-26 0,-20 26 0,13-17 0,-13 17 0,0 0 0,0 0 1,16 19-1,-16-19 1,11 26-1,-11-26 1,18 28 1,-18-28-1,21 18 1,-21-18 0,19-1 0,-19 1 0,25-30 1,-11 9-1,1-9 0,-1-3 0,3-5 0,-2-3-1,1 0 0,-3-2 0,-5 2-1,0 6 1,-4 1-2,-2 8 2,-2 5-2,0 5 2,0 16-1,0 0 1,0 0 1,0 0-1,-8 35 1,8-11-1,2 8 2,2 4-2,0 3 0,3 6 1,3-4-1,0 0 0,1-2 0,3-2 1,-3-3-1,1-6 0,-4-6 0,3-5 0,-11-17 0,0 0 0,21 8-1,-21-8-1,10-28 0,-8 1-2,4 3 1,-8-8-1,6 6 1,-8-4 0,2 10 0,-4-1 0,6 21 2,-6-20-1,6 20 1,0 0 0,0 0 0,0 0-1,10 17 1,-10-17 0,19 15 1,-19-15 1,25 9 0,-25-9 0,31-2 1,-10-4-1,-3-5 1,3 0 0,-2-4 0,1 2-1,-20 13 0,34-24 0,-34 24 0,27-15-1,-27 15 1,20 5-1,-20-5 1,17 21-1,-9-4 0,1 3 1,-5 1 0,0-1 0,-8 3-1,-5-5-2,3 10-9,-13-13-15,-3-2 0,-3-5-1,-2-2-1</inkml:trace>
          <inkml:trace contextRef="#ctx0" brushRef="#br1" timeOffset="-304324.4064">14597 76 2,'0'0'23,"-4"-17"-1,4 17-2,0 0-6,-15-26-4,15 26-2,0 0-2,0 0-1,-20-11-1,20 11-2,-21 13-1,21-13-1,-27 31 0,14-10-1,1 7 1,4-2 0,4 4-1,4-2 1,4-2-1,4-7 1,7-2-1,-15-17 1,27 15-2,-27-15 0,29-8-2,-29 8 0,29-26-1,-19 5 1,-10 21-1,21-33 2,-21 33 0,14-28 2,-14 28 0,0 0 2,0 0 1,0 0 1,0 0-1,13 18-1,-13 1 1,2 0-1,0-2 1,6-1-1,-8-16-1,13 27 2,-13-27 1,0 0 0,0 0 0,31 1 1,-31-1 0,18-28 1,-11 4-1,9 4-1,-3-10 0,3 7-1,-3-3 0,1 9 0,-3 1-1,-11 16 1,20-10-1,-20 10 0,0 0 0,21 28 0,-19-11 0,2 5 0,-2-1-1,-2 1 1,0-1 0,-2-2-1,2-19 1,-6 24 0,6-24 0,0 0 0,0 0 0,0 0-1,0 0 0,-8-30-1,10 11 1,2 1-2,4-1 1,-1-2 0,5 3 0,-12 18 0,23-26 0,-23 26 0,21-12 0,-21 12 1,18 2-1,-18-2 1,9 19-1,-9-19 1,6 30 0,-4-13 0,0 1 0,-2-18 0,2 28 0,-2-28 1,0 0-1,6 17 1,-6-17-1,11-17 0,-11 17-2,16-30 0,1 14-2,-7-5 1,11 6-1,-9-3-1,-12 18 1,27-14 0,-27 14 2,25 12 1,-25-12 0,25 28 0,-14-12 0,-11-16 1,20 27 1,-20-27 1,19 9-1,-19-9 0,17-19 1,-11 2 0,-2-11 0,0-1 0,0-11-1,-2-4 0,0-5-2,1 4 3,-6-2-1,6 12 2,-6 1-2,6 10 1,-6 7-1,3 17 2,0 0 2,0 39-3,0-9 1,5 11 0,-3 4 0,8 11 0,-4 2 0,5 8-1,-3-9 0,4 1-1,-1-2 0,1-3-1,-6-8 1,3-6-1,-7-11 1,0-6-1,-2-22 1,-4 23-1,4-23 1,0 0-1,-29-17 0,16 0-1,1-2 0,-3-9-1,7-2 1,-2-9-2,10 6 1,-2-9-1,12 9 1,-2-3 0,9 8 0,1 0 1,5 10 0,-2 1 0,2 8 0,-2 3 0,-1 6 1,-1 4-1,-19-4 1,27 24 0,-19-5 0,-3 3 0,-5 4 1,-5 0-1,-5 0 0,-2-3 1,-3-3-1,-2-3 1,17-17-1,-27 15-1,27-15 1,0 0-1,-12-20 0,16 3 0,6-4 0,5-5 0,4-2 0,6-2 1,2-2 0,2-1 0,0-3 0,4-5-1,-2-2 0,0 0 1,-6 0-1,0 0 1,-11 4 0,1 4 1,-9 5-2,-6 9 2,0 21 0,-14-18-1,14 18 1,-34 13-1,14 9 1,-1 10 0,0 3 1,3 8-2,3 4 3,9 3-2,2 1 1,8 1-1,4-11 0,7 0-1,1-9 1,7-4 0,0-9-1,6-8 1,-2-9 0,2-8-1,0-7 1,0-7-2,-2-7 0,-4-4-1,-2 1 1,-9-2-1,-2 6-1,-10 0 0,3 9 1,-3 17-1,0 0 1,-32-9-1,22 25 1,-4 3 1,3 9-1,1 2 3,6 2-1,4 3 1,2-3 0,10 0 1,1-10 0,7-1-1,5-8 0,0-11-6,15 0-17,-7-14-5,2-4-1,-4-9-1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0:36.4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4-13 23,'-19'6'31,"19"-6"-1,0 0 0,0 0-12,0 0-9,0 0-6,0 0-3,0 0-1,0 0-5,0 0-13,0 0-10,0 0 0,31 7-2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0:37.2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 4 35,'-15'-17'31,"15"17"1,0 0-3,0 0-14,0 0-8,0 0-3,0 0-2,0 0-1,0 0-1,0 0 0,0 0-2,0 0-1,13 25-5,-13-25-21,0 0-2,0 0 0,27-11-1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1:13.7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C876BF-68EC-4B55-BF34-8F0A03A86154}" emma:medium="tactile" emma:mode="ink">
          <msink:context xmlns:msink="http://schemas.microsoft.com/ink/2010/main" type="inkDrawing" rotatedBoundingBox="2809,15211 2934,6886 11413,7014 11287,15339" semanticType="connector" shapeName="Other"/>
        </emma:interpretation>
      </emma:emma>
    </inkml:annotationXML>
    <inkml:trace contextRef="#ctx0" brushRef="#br0">0 3465 8,'0'0'13,"0"0"-1,0 0-2,0 0 0,0 0-2,0 0 1,0 0-2,0 0 0,0 0-2,10-28 1,-10 28-2,9-41 0,1 13 0,-4-11-2,9-4 1,-5-9-1,9-4 1,-7-13-1,9-2 0,-6-12 1,7-1-2,-3-5 1,6-1-1,-2-9 1,4 6-1,-2-4 0,4 5 0,2 1-1,-2-1 1,0 1-1,0-1 1,-2 4-1,0 0 0,-2 1 1,2 1-1,-2 2 1,0 3-2,0 3 2,-3 3-1,1 1-2,-2 3 2,0 2-2,0 3 2,-3 5-2,1-1 2,-2 2-2,1 4 2,1 2 0,2-4 0,-3 0 0,3 0 0,2 2 0,-2 2 0,4 2 0,-3 5 0,-3 6 1,2 5-1,-5 5 0,-1 5 1,-3 3-1,1 5 1,-7 1-1,-6 17 0,10-30 0,-10 30 1,9-28-1,-9 28 0,6-24 0,-6 24 1,4-21-1,-4 21 0,0 0 0,2-19 1,-2 19-1,0 0 0,0 0 0,0 0 0,0 0 0,-4-18 0,4 18 0,0 0 0,0 0 1,0 0-2,0 0 1,0 0-1,0-17 0,0 17 0,0 0-1,0 0-1,0 0-1,0 0-4,0 0-12,0 0-9,0 0-1,-23 17 1</inkml:trace>
    <inkml:trace contextRef="#ctx0" brushRef="#br0" timeOffset="2498.1429">2424 3342 20,'0'0'16,"0"0"-2,0 0 0,0 0-3,0 0-3,0 0-1,-25-22-2,25 22-1,-19-40-1,7 14 1,-7-13-2,3-8 1,-7-12-1,-2-11-1,-4-17 1,-2-12-1,-5-13 0,3-8-1,-6-5 0,-1-2 0,3 2 0,-2 2-1,1 7 1,3 7 0,2 11 0,0 2 0,1 7 1,1 3-2,4 2 1,0 1 0,0 1 0,2 2 0,1 2-1,-1-1 0,2 3 0,2-1 1,2 2-1,1 2 1,-1 6-2,2 0 2,1 2 1,1 1-1,-1 4 0,-1 6 0,3 2 0,-3 7 1,2 4-1,3 5 0,-3 5 0,3 5 0,0 1 1,3 7-1,-1 1 0,10 17 0,-15-28 0,15 28 0,-10-17 0,10 17 0,0 0-1,0 0 1,0 0-1,0 0 1,0 0-1,0 0 0,0 0-1,0 0 1,0 0 0,0 0 0,-15 17 0,15-17 1,-8 37-1,2-11 0,0 10 1,-3 5-1,1 7 0,2 3 1,0 7-1,-1-4 1,3 0 0,2-4 0,0-7 0,2-9 0,0-8 0,0-7 1,0-19 0,0 0-1,0 0 1,0 0-1,0 0 1,-4-36-1,2 12 0,2-6 0,-2-5 0,0 1 0,2-1 0,-2 1 0,2 0 0,0 5 0,2-1 0,-2 2-1,4 1 1,-2 1 0,4 0 0,-2 4 0,3-1 0,-3 3 0,2 1 0,0 2 0,-6 17 0,11-24 0,-11 24 0,0 0 1,18-19-1,-18 19 1,19 4-1,-19-4 1,33 17 0,-8-2 0,6 2-1,4 3 1,9 3 0,4-3 0,2 3 0,1-7-1,-1 3-1,-6-11-13,-3 1-13,-8 0-1,-14-3-2</inkml:trace>
    <inkml:trace contextRef="#ctx0" brushRef="#br0" timeOffset="6412.3668">5007 3394 30,'0'0'27,"-27"-2"-6,27 2-6,-20-11-3,20 11-6,-19-11-1,19 11-2,0 0 0,-29-24-1,29 24 0,-23-13-1,23 13 2,-31-21-2,31 21 1,-44-32 0,20 12-1,-8-6 1,-1-2-1,-8-6 1,-3-3-1,-8-6 0,0-4 0,-8-7 1,-2 2-1,-2-6 0,-1-2 0,-1-2 0,2-1-1,1-1 1,1 1-1,2-6 0,4-2 0,-2-2 0,4 0 0,-2-2 0,-2 3 0,2-1-1,0 0 2,2 8-1,-4-3 0,-1 5 0,-1 3 1,2 2-1,-2 2 1,-4 2-1,-1 3 1,1 1-1,0 3 0,-1 1 1,5 1-1,0-2 0,2 0 0,6 3 1,4-1-1,3 0-1,1 2 1,0 2-1,5 0 2,0 0-2,-1 3 1,1 1-1,1 0 0,1-1 1,2-1 0,-3 2 0,5-2 0,0-1 0,0-1 0,2-4 0,0 4 0,-1 0 0,-1-2 0,4 4 0,-2 0 0,0 5 0,4 3 0,0 2 0,4 3 0,0 4 1,3 3-2,3 2 2,0 1-1,17 16 0,-29-27-1,29 27 2,-23-22-2,23 22 1,-20-17 0,20 17 0,0 0 0,-21-17 0,21 17 0,0 0 0,0 0 0,0 0 0,0 0-1,0 0 1,0 0-1,0 0 1,0 0-1,0 0 0,0 0 0,-17 28 1,19-7-1,5 5 0,-1 8 1,4 5 0,5 8 0,-1 1-1,1 3 1,1-3 0,-1-1 0,-3-6 0,1-7 0,-7-6 1,0-8-1,-6-20 1,7 21 0,-7-21 0,0 0-1,0 0 1,-11-25 0,1 3 0,-1-4-1,-1-2 0,-3-6 0,-1-1 0,-3-3 0,3 3 0,1 1 0,0 1 0,3 3 0,0-2 1,1 0-2,-1 2 2,3 1-2,1 1 2,0 0-2,2 3 1,1 5 0,1 3 0,4 17 0,0-26-1,0 26 1,0 0-1,13-17 0,-13 17 0,23 2 1,-5 3-1,7 5 0,8 3 1,7 2-1,5 5 1,5 1 0,2 3-1,0 0 1,-2-1 0,-5-3 0,-7-3 0,-5-4 1,-8-2-1,-6-3 0,-19-8 1,22 7-1,-22-7 1,0 0-1,0 0 0,0 0-1,21-5-6,-21 5-23,0 0-2,4-19 0,-4 19-2</inkml:trace>
    <inkml:trace contextRef="#ctx0" brushRef="#br0" timeOffset="8690.4971">8336 3454 1,'0'0'19,"-19"-5"0,19 5-4,0 0-1,0 0-2,-20-12-2,20 12 0,0 0-1,0 0-2,-34-7-1,34 7-2,-31-4 0,31 4 0,-39-11-1,16 7-1,-8-7-1,4 3 1,-10-6-1,-1 2 1,-5-8-1,-3 3 1,-6-4-1,-2 3 1,-6-8 0,2 3-1,-9-3 1,3-2-1,-6-4 0,-3 1 0,-8-7 0,-2-1-1,-6-4 1,-5-4-2,-5 1 2,-3-3-1,-2-1 0,-2 1 0,1-1 1,1 3-1,2-2 0,5 5 1,1-3-1,3 2 1,-1-3-1,1-1 0,4 0 0,-2 1 0,1-1 0,1-1 0,4-1 0,2 3 0,2-1 0,6 3-1,-1-5 1,1 1 0,2-3 0,1-3 0,1 4 0,0 0-1,-1 0 1,-1-1 0,5 5 0,-5-1 0,0 6 0,-1 0-1,-5 0 1,2 0 0,2 2 0,-1-5-1,1 1 2,4 0-1,1 2-1,1 0 1,3 0 0,2 2 0,-1 2-1,3 5 2,-2-1-2,-1 3 0,3 0 1,-2-2 0,-3 3 0,1-1 0,2-2 0,1 1 0,1-1 0,0-1 0,2-3 0,4 5 0,4-3 0,2 3 0,2-1 0,5 4 0,1 2 0,3 2 0,-1 4 0,3 1 0,2-1 0,-3 5 0,3-2 0,0 2 0,2 0 0,-1 1 0,3-1 0,0 4 0,4 0 0,2 0 0,2 3 0,5 1 0,18 9 0,-29-11 0,29 11 0,0 0 0,-21-10 0,21 10 0,0 0 0,0 0-1,0 0 1,0 0 0,0 0 0,0 0 0,0 0 0,0 0 0,0 0 0,0 0 0,0 0 0,0 0 0,0 0-1,0 0 0,0 0 1,0 0-1,0 0 0,0 0 0,0 0 0,0 0 0,12 25 0,3-7 1,4 8-1,5 4 1,1 8 0,4 3 0,3 2 0,-3 2 0,0-1 0,-4-1 0,-5-3 0,-1-7 0,-4-7 0,-5-3 1,-10-23-1,10 24 1,-10-24 0,0 0 0,0 0 0,0 0 1,-10-20-1,0-3 0,-5-3-1,0-6 1,-5-3-1,-1-6 0,-2 0 0,-2-1 0,2 5 0,-1 2 0,1 1 0,2 2 0,0 4 0,5 4 0,-1 2 0,5 3 0,3 0 0,9 19-1,-12-28 1,12 28-1,-2-20 1,2 20 0,0 0-1,10-23 0,-10 23 1,0 0-1,0 0 1,19-17-1,-19 17 1,0 0-1,0 0 1,25 0 0,-25 0-1,33 8 1,-10-1 0,6 3 0,4 3 0,8 0 1,3 2-1,2 2 0,-3-2 0,-3-1 0,-5 0 0,-4-5 1,-4-2-1,-8-1 0,-19-6 1,25 4 0,-25-4-1,0 0 1,0 0-1,18-4 0,-18 4 0,0 0-3,0 0-2,0 0-13,0 0-14,0 0-1,7 17-1,-7-17 5</inkml:trace>
    <inkml:trace contextRef="#ctx0" brushRef="#br0" timeOffset="737.0422">548 219 6,'-2'19'7,"2"-19"0,0 0 0,8 17-1,-8-17-1,0 0 1,0 0-1,15 19-1,-15-19 0,0 0 0,0 0 1,27 1 0,-27-1-1,35-18 0,-14-1-1,10 4 0,0-9 0,8 3-2,3-5 0,-1 4 0,1-1-1,-5 3 0,-4 3 1,-6 6-1,-6 0 1,-21 11 0,25-10 0,-25 10 1,0 0 0,0 0 1,0 0-1,0 0-1,0 0 1,0 0-1,0 0 0,0 0 0,19 23-1,-19-23 0,12 28 1,-1-10-1,-5 5 1,4 3-1,1 0 1,1 0 0,-2 0-1,3 0 1,-5-3 0,0-1 0,-1-5-1,-7-17 1,10 26 0,-10-26 0,6 19-1,-6-19 0,6 19-2,-6-19-3,9 28-15,-9-28-9,-4 29 0,4-29-1</inkml:trace>
    <inkml:trace contextRef="#ctx0" brushRef="#br0" timeOffset="15075.8623">5136 3400 11,'0'0'9,"-19"7"-1,19-7-2,0 0-2,0 0 1,0 0-1,-22 8-1,22-8 1,0 0-1,0 0 1,0 0 1,0 0-1,-19 7 1,19-7-1,0 0 2,0 0-1,0 0 1,0 0 1,-21 0-1,21 0 0,0 0 0,0 0-1,-29-28-2,29 28 1,-19-35-2,9 14 1,-11-12-2,5-5 1,-5-14-1,0-8 1,-4-14-1,0-12 0,-4-11 0,2-6-1,-2-5 1,2-3-1,-4 5 1,4 7-1,-2 5 0,2 10 1,0 4-1,2 7 0,3 4 0,-1 2 0,2-2 0,2 0 0,1 0 0,-1 1 0,0-1 0,3 0 0,-3 0 0,0 2-1,-4 0 1,1 1 1,-1 3-2,0 1 1,-2 4-1,0 2 2,2 2-2,3 2 2,3-1-2,-2-1 1,5-2 0,1-5-1,1-5 2,4 1-2,-3 1 1,1-1 0,-3 5 0,3 8 0,0 3 0,1 12 0,-1 3 0,2 6 0,1 4 0,1 5 0,2 3 0,4 16 0,-8-25 0,8 25-1,-4-20 1,4 20 0,-5-19 1,5 19-1,0 0 0,-4-24 0,4 24 0,0 0 0,-8-17-1,8 17 1,0 0 0,0 0 0,0 0-1,0 0 1,0 0-1,0 0 0,0 0 1,0 0-1,0 0 1,0 0-1,-12 28 1,12-28 0,-9 36-1,5-8 1,-2 3 0,2 5 0,-3 5 0,5 0 0,-2 0 0,2-4 0,0-5 0,4-6 1,-2-7-1,0-19 0,0 22 1,0-22 0,0 0-1,0 0 1,0 0 0,0-18-1,0 18 0,-4-32 1,0 11-1,2-5-1,-2-2 1,2-2 0,0-1 0,-1-3 0,3 2-1,3 1 1,-1-1 0,0 4 0,0 2 0,2 3-1,0 3 1,-2 3 0,-2 17 0,6-21 0,-6 21 0,0 0 0,0 0 0,0 0-1,0 0 0,0 0 1,0 0-1,0 0 1,19 6-1,-19-6 1,19 26-1,-5-7 1,3-1 0,4 5 1,1-3-1,3 3 0,-2-6 0,-2-1 0,0-3 0,-3-1 1,-18-12-1,27 13 0,-27-13 1,0 0-1,19 5 1,-19-5 0,0 0 0,0 0-1,4-16-2,-4 16-3,4-17-21,-4 17-5,-10-23-1,10 23 0</inkml:trace>
    <inkml:trace contextRef="#ctx0" brushRef="#br0" timeOffset="17644.0092">8203 3333 9,'0'0'23,"0"0"-2,0 0-3,0 0-4,0 0-2,0 0-3,0 0-1,-18-8-2,18 8 1,0 0-1,0 0 0,-27-11-2,27 11-1,-34-13 0,14 7-1,-9-9 1,-3 2-2,-5-5 1,-2-1-1,-5-9 0,-2-2 0,-5-7 1,1-4-2,-4-8 1,2-3 0,0-4 0,0 0-1,2-4 1,-2 0-1,7 2 0,-5 0 0,2 4 0,-2 0 0,-3-2 0,-6 0 0,-1 2 0,-2 0 0,-2 1-1,-1 3 1,-1 0 0,-1 3 0,5 2 0,2 4 0,0 0-1,-4-2 1,-1 0 0,3 0 0,-2 0-1,1-2 1,-1 2 0,2 0 0,0-2 0,6 1 0,-1-1 0,4 0 0,-1 2 0,2 0 0,0-2 0,0 0-1,0 3 1,2 0 0,0-2 0,1 1 0,1 0-1,2 0 2,3 2-2,-1-2 2,1 0-2,-1 0 2,0 2-2,1 0 1,-3-2 0,0-2 0,1-2 0,-1 2-1,5-3 1,-1 1 0,3 2 0,1 0 0,5 2 0,0 2 0,2 2 0,2 4-1,0 1 1,2 4 0,0 2 0,4 2 0,0 2 0,2-1 0,5 5 0,-3-3 0,5 5-1,-3-3 1,5 1 0,-5-3 0,2 3 0,-1-3 0,-1 1 0,1-2 0,-1 1 0,-2 3 0,1 1 0,3 0 1,15 19-1,-29-28 1,29 28-1,-25-18 1,25 18-1,0 0 1,-21-15-1,21 15 0,0 0 0,0 0 0,0 0 0,0 0 0,-18-15 0,18 15-1,0 0 2,0 0-2,0 0 1,0 0 0,0 0 0,0 0 0,0 0 0,0 0 0,0 0-1,0 0 1,0 0 0,0 0-1,0 0 1,-19-10 0,19 10 0,0 0-1,0 0 1,0 0-1,0 0 1,-10 19-2,10-19 2,-7 28-2,5-4 1,-2 6 0,2 4 0,2 1 0,4 5 1,3-1 0,-1-2 0,2-3 0,0-4 0,3-6 0,-5-5 0,-6-19 0,12 26 1,-12-26-1,0 0 1,0 0 0,0 0-1,0 0 1,0 0 0,0 0 0,-8-17-1,0 0 1,-3-2-1,3-3 0,-2-4 0,-1-2 0,1-4 0,0 0 0,1 1 0,3-1 0,2 4 0,-2 0 0,0 2 0,1 1 1,5 7-1,0-1 0,0 19 0,2-28 1,-2 28-1,7-22-1,-7 22 1,0 0-1,16-21 1,-16 21-1,21-4 1,-21 4-1,37 6 1,-12 0-1,4 1 1,5 4 0,7 4 0,1-2 0,1 4 0,1-2-1,-7-2 1,-2 0-1,-4-2 1,-6-3-1,-25-8 1,31 11-1,-31-11 2,0 0-1,0 0 1,0 0 0,0 0-1,0 0-1,0 0-3,0 0-6,0 0-21,0 0-1,0 0-1,0 0 0</inkml:trace>
    <inkml:trace contextRef="#ctx0" brushRef="#br0" timeOffset="10322.5904">93 3590 13,'0'0'18,"25"-7"-3,-25 7-2,25-17-2,-12-2-1,12 5-2,-5-11-1,16-1-1,1-11-2,11-2 1,2-10-2,8-1 0,0-10-1,10-4 1,-3-9-2,5 2 2,-1-7-1,5 0-1,-3-6 1,4 3-1,-3-3 1,7 4-1,0-2 0,2 3 0,2-1 0,4 0 0,4-3 0,3-2 0,-1-9 0,0 3-1,-3-3 1,1 1-1,-6 3 1,-4 4-1,-6 4 1,-3 9-1,-5 4 0,-3 6 1,0 5-2,-1 4 1,-7 1-1,4 5 2,2-1-2,2 1 1,5 3-1,-1-2 0,3 1 2,0-3-1,-1 0 0,-4-1 0,-5 1 0,-5 3 1,-6 3-1,-7 5 0,-8 3 1,-1 5-1,-5 0 0,-2 8 1,-5-3-1,1 3 1,-2-2-1,0-1 0,-3-3 1,3 4-1,-4-2 0,-1 2 1,-1 3-1,-3 3 0,1 1 0,-13 17 0,16-21 1,-16 21-1,0 0 0,0 0 0,0 0 0,15-17 0,-15 17 0,0 0 1,0 0-1,0 0 0,0 0 0,0 0 0,0 0-1,0 0 1,0 0-2,0 0 0,0 0-1,0 0-2,-19 27-2,19-27-10,-25 16-13,7-6-1,18-10 1,-44 26 9</inkml:trace>
    <inkml:trace contextRef="#ctx0" brushRef="#br0" timeOffset="20168.1536">100 3796 7,'0'0'12,"0"0"0,0 0-1,23-2 0,-23 2-1,0 0 0,14-21-2,-14 21-3,21-16-1,0 8-1,-21 8-1,41-24-1,-14 11 1,8 0-1,7-4 0,1 2 0,5-4-1,0 1 1,4-5 0,4 1 0,-4-4 0,4-6 0,0-4 0,2-1 1,-2-4 0,6-2 0,-4-4-1,7 1 2,-3-5-3,4 3 2,-4-3-1,9 1 0,-5-1 0,3 1-1,-1-2 1,3 3 0,-1-1 0,3 3 0,-2-3 0,-1 5 0,-1-4 1,1 4-1,-1 1 0,1 2 0,-5 1 0,1 0-1,-4 2 0,3 0 1,-3 2-2,0 1 2,-2 1-2,5-3 2,-3 1-1,4-1 0,5-1 0,1 0 0,1-6 1,4 0-1,0-7 1,2-2-1,-3-4 1,7 2-1,-4-2 1,0 4-1,-4-2 1,-1 4-1,-3 1 0,0 8 0,-3 0 0,-4 0 0,-1 2 1,-1-2-1,4 0 0,1-1 1,1-1-1,1 0 1,-3 0-2,3 0 2,-5-1-1,0 3 1,-6-2-1,0 2 0,-2-2 1,0 4-1,-6-2 0,-2-2 0,-2 4 1,-5-2-1,-1 2 0,-3 2 0,-6 1 0,2-1 0,-2 2 0,3-1 0,3 3 1,2-1-2,1 3 2,3-1-1,3 1 0,0 3 0,1 2 0,-1 2-1,-2 3 1,-3 3 1,-4 1-1,-1 4 0,-3 0 0,-6 0 0,-2 4 0,-2-4 0,-5 2 0,-18 13-1,31-22 1,-31 22 0,23-17 0,-23 17 0,0 0 0,0 0 0,21-15 0,-21 15 1,0 0-1,0 0 1,0 0-1,0 0 1,0 0-1,0 0-1,0 0 0,0 0-2,0 0-2,0 0-6,0 0-20,-14 20 0,14-20-1,-42 23 1</inkml:trace>
    <inkml:trace contextRef="#ctx0" brushRef="#br0" timeOffset="13120.7505">2692 3413 1,'0'0'9,"0"0"0,0 0 0,0 0 0,0 0 2,0 0-1,0 0 1,0 0-2,0 0 0,0 0-1,0 0-2,0 0-2,0 0 0,0 0-1,0 0-1,0 0 1,0 0-2,0 0 1,0 0-1,0 0 0,0 0 0,0 0 0,0 0 0,0 0 0,0 0 0,0 0 0,0 0 0,0 0 0,0 0 0,0 0 0,0 0 0,-17-21 0,17 21 0,0 0-1,0 0 1,-17-20-1,17 20 1,0 0-1,0 0 1,-14-19 0,14 19-1,0 0 0,-6-26 1,6 26-1,4-32 1,0 8-1,2-6 1,2-9 0,5-8-1,-1-14 1,3-10 0,1-11 0,3-6-1,-2-8 1,1-1 0,-1-2 0,0 4-1,-7 7 1,0 10 0,-1 1-1,-1 8 1,-2 2-1,5 5 0,-3 3 0,4-5 0,5-1 0,2-1 0,3-1 0,1 2 0,0-2 0,2 5 0,-2 0 0,0 2 0,-3 8 1,-1-4-2,0 2 2,-5 4-1,1-1-1,-3 1 1,1-1-1,-3-1 2,3-2-2,-3 3 1,0-1-1,1 0 1,-3-2 0,2 1 0,1 3 0,-3 0 0,2 5 0,-1 4 0,-1 1 0,0 7 0,1 1 0,-3 2 0,2 4 0,-2 4 0,1-3 0,-1 5 0,0 1 0,-2 2 0,-4 17 0,8-28 0,-8 28 0,5-17 0,-5 17 1,0 0-1,0 0 0,2-16 0,-2 16 0,0 0 0,0 0 0,0 0 0,0 0 0,0 0 0,0 0 0,0 0 0,0 0 0,0 0 0,0 0 0,-2-17 0,2 17 0,0 0 0,-2-17 0,2 17 0,0-17-1,0 17 1,-5-22-1,5 22 1,-4-26-1,4 26 1,-4-23 0,4 23-1,0 0 1,-8-20-1,8 20 1,0 0-1,0 0 0,0 0 0,0 0 0,0 0 1,0 0-1,-23 13 0,23-13 1,-23 26-1,4-6 1,-3 5 0,-5 5 0,-2 3 0,-3 1 0,-1 1 0,0-1 0,2-4 0,4-6 0,4-3 1,4-8-1,19-13 0,-22 9 0,22-9 0,-5-22 1,10-1-1,3-3 0,2-4-1,3-5 1,3-3 0,3-1 0,2 2-1,4 1 1,0-1 0,2 1 0,2 3 0,-2-1 0,2 3 1,-2 2-2,-5 3 2,-1 4-1,-2 7 1,-19 15-1,23-22 1,-23 22-1,0 0 0,0 0 0,0 0 1,20 7-1,-20-7 0,19 30 0,-8-8-1,3 3 2,5 1-2,-3 2 1,3 0 0,0-4 0,-3 0 0,-1-7 0,-15-17 0,25 26 1,-25-26-1,0 0 0,23 19-2,-23-19-2,0 0-8,0 0-19,0 0 1,22-7-3,-22 7 3</inkml:trace>
    <inkml:trace contextRef="#ctx0" brushRef="#br0" timeOffset="22488.2863">2675 3667 12,'0'0'13,"0"0"-2,0 0-1,0 0-2,0 0-1,23-13 0,-23 13-1,0 0 1,0 0-1,12-19-1,-12 19 0,13-18-1,-13 18 0,27-28-1,-13 7-1,9-1 0,4-8 0,8-2 0,5-3-1,5-3 1,1-3-1,6 0 1,0-2-1,6 2 0,-4-4-1,4-3 1,-4-3 0,4-3-1,0-4 1,4 2-1,-1-4 1,1 2-1,-2-1 0,-2 6 0,0-1 1,0 7-1,-6 1 0,0 1 1,2 0-1,-2-2 0,6-1 0,0-3 0,2 1 0,3 0 1,-3-3-2,2 1 2,-4-2-1,2 5 0,-6-1 1,0-2-1,-6-1 1,0-1-1,3-2 0,1 2 0,-2-6 1,2 4-1,0-4 1,2 6-1,-2-2 0,4 6 0,-6-4 1,1 1-1,3-1 1,2 4 0,3-1-1,1 5 1,-2-5-1,2 3 2,-4-3-2,0 4 1,-6-1-1,-4 1 0,-7-3 1,-2-1 0,-6-1-1,1 4 1,-5 1-1,-3 4 0,-1 4 1,-2 3-1,-2 4 0,-1 3 0,-1 4 0,-2 3 0,-1-1 0,-2 1 0,3 0 1,-3 3-1,1 0 0,-1 1 0,-12 18 0,19-30 1,-19 30-1,15-23 1,-15 23-1,0 0 1,10-20-1,-10 20 1,0 0-1,0 0 0,0 0 1,0 0-1,0 0 0,0 0 0,0 0 0,0 0 0,0 0 0,0 0 0,0 0 0,0 0 0,0 0 0,0 0 0,0 0-1,0 0 0,0 0 0,0 0-2,0 0-1,0 0-2,0 0-5,-25 15-18,25-15-1,-21 15-1,21-15 0</inkml:trace>
    <inkml:trace contextRef="#ctx0" brushRef="#br0" timeOffset="26185.4978">5356 3536 1,'0'0'13,"0"0"1,0 0-3,0 0-2,0 0-3,0 0-1,0 0-1,0 0 0,-21 13 0,21-13-2,0 0 0,0 0-1,0 0 0,-18 12 0,18-12 1,0 0-1,0 0 1,0 0 0,0 0 1,0 0 0,0 0 1,0 0-1,0 0 0,0 0-1,0 0 0,0 0 0,0 0-1,0 0 0,-19 9-1,19-9 1,0 0 0,0 0 1,0 0 0,0 0 0,0 0 0,0 0 0,0 0 1,0 0-1,0 0 0,0 0 0,0 0 0,0 0 0,0 0 0,0 0 0,0 0-1,0 0 1,0 0-1,-2-21 0,2 21 0,2-16-1,-2 16 0,4-28 0,2 7 0,3 0 1,1-1-2,0-4 1,5-2-1,-1 0 1,1-4 0,4 2 0,-3-3 0,1-1 1,-3-5 0,3-4 0,0-8 0,1-1 0,-1-4 0,2-2 0,-3-2 0,3 1 0,-3-3 0,3 6-1,-4 0 1,-1 7-1,-1 1 1,1 3-1,-3-4 1,1 5-1,0-3 0,-1 4 0,1-2 0,1 0 0,-1-1 0,1-1 0,1 6 0,-1-2 0,1-4 0,-1 1 0,-3-3 0,2-1 0,-1-1 0,-3 1 0,0 1 0,1 1 0,-3 1 0,2 0 0,0 4 0,1 2 0,-1 0 0,2 4-1,-1-3 1,3 3 0,-3 5 0,3 1 0,-2-1 0,1 0-1,-1 0 1,0 2 1,1 1-1,-1 2 1,-1-1-2,-1 2 2,0 0-1,0 4 1,1-3-2,-1-3 1,0-1 0,3-3 0,-3-2 0,2-3 0,3-2 0,-1-1-1,-1-3 1,3 2 0,1-2 0,-3 2 0,3 0 0,-3 4 0,-1 3 0,-1 4-1,-2 2 2,0 4-2,-1 4 1,-1 3 0,0 0 0,2 0 0,-1 0 0,-7 17 0,20-26 0,-20 26 0,19-26 0,-19 26 0,17-21 0,-17 21 0,14-18 0,-14 18 0,6-19 0,-6 19 0,7-17 0,-7 17 0,0 0 0,8-22 0,-8 22 0,0 0 0,8-19 0,-8 19 0,0 0 1,7-20-1,-7 20 0,0 0 0,8-26 0,-8 26 0,6-21 0,-6 21 0,6-22 0,-6 22 0,6-21 0,-6 21 0,7-17 0,-7 17-1,0 0 1,0 0 0,6-18 0,-6 18 0,0 0 0,0 0 0,0 0 0,0 0 0,6-23 0,-6 23 0,0 0 0,4-20 0,-4 20 0,0 0-1,4-23 1,-4 23 0,0 0 0,0 0 0,0 0 0,5-17 0,-5 17 0,0 0 0,0 0 0,0 0 0,0 0 0,0 0 0,0 0 0,0 0 0,0 0 0,0 0 0,0 0 0,0 0-1,0 0 1,0 0 0,0 0-1,-11 19 1,11-19 0,-12 26 0,3-7 0,-1 1 0,2 1 0,-5 3 0,5-5 0,2-2 0,6-17 0,-13 24 0,13-24 0,0 0 0,-4 17 0,4-17 1,0 0-1,0 0 1,0 0-1,0 0 1,0 0-1,4-19 0,-4 19 0,7-26 0,-7 26 0,8-34 0,-4 10 0,2-2 0,3 0 0,-3-2 0,2 0 1,0-2 0,1 2-1,-1 2 1,0 5-1,-1 4 1,-7 17 0,8-26-1,-8 26 0,0 0-1,0 0 1,0 0 0,0 0-1,0 0 1,0 0-1,0 0 0,0 0 1,0 0-1,0 0 1,0 0 0,2 17-1,-2-17 1,0 17 0,0-17 0,0 19 0,0-19 0,0 0 0,0 18 0,0-18 0,0 0 1,0 0-2,0 0 1,0 0 0,0 0 0,2 17 0,-2-17 0,0 0 0,0 0 0,0 0 0,0 0 0,0 0 0,0 0-2,0 0 2,19 22-1,-19-22 0,20 30 0,-5-9 1,2-1 0,1 1 0,3 1 0,0-1 0,-3-1 1,1-7-1,0 1 1,-19-14-1,27 18 0,-27-18 0,0 0 1,20 13-1,-20-13 0,0 0 1,0 0-1,0 0 0,0 0 0,0 0 1,0 0-1,0 0 0,0 0 0,0 0-1,0 0-1,0 0-4,0 0-14,0 0-11,0 0-1,0 0-1</inkml:trace>
    <inkml:trace contextRef="#ctx0" brushRef="#br0" timeOffset="20675.1826">5294-27 1,'0'0'7,"0"0"5,0 0-2,0 0-3,0 0 1,25 5 0,-25-5 1,27 2-1,-27-2-1,41 2-1,-12-6 0,13 6-2,3-5 0,11 1-1,-2-4-1,9-3-1,-5 1 0,-2-1 0,-11 3 0,-5-1 0,-13 3 0,-4 2 0,-23 2 1,20 4 0,-20-4 0,0 0 1,0 21 0,3-3 0,-8-1 0,5 9-1,-6 2 0,2 6 1,-6 1-2,-1 5 0,-3-3 0,-3 2 1,-2-3-2,-1-3 0,3 1-2,-6-14-6,19 8-21,4-28 0,-25 27-2,25-27-1</inkml:trace>
    <inkml:trace contextRef="#ctx0" brushRef="#br0" timeOffset="23166.3251">5931 107 6,'-19'2'23,"19"-2"-4,0 0-3,0 0-4,0 0-2,0 0-2,0 0-3,-25 4 0,25-4-2,0 0 0,0 0-1,0 0 0,0 0 0,0 0 1,0 0 0,0 0-1,23-17 1,-4 0 0,12 0-1,0-7 1,9 2-2,-3-4 1,2-1-1,-6-1 0,-3 6 0,-8 3 0,-22 19 0,27-26 0,-27 26-1,0 0 1,0 0-1,0 0 0,0 0 0,0 0 0,19-11 0,-19 11 0,0 0 0,0 0 1,17 24-1,-17-24 1,12 32 0,-6-11 0,3 5 0,1 4 0,0 5 0,3-3-1,-3 3 1,1 1 0,1-4-1,-2-4 1,1-4-1,-7-4 1,-4-20-1,8 25 0,-8-25 1,0 0-1,0 0 1,0 0-1,0 0 1,0 0 0,0 0 0,0 0-1,0 0 0,0 0-1,0 0-2,0 0-6,0 0-23,0 0 0,0 0-1,0 0-2</inkml:trace>
    <inkml:trace contextRef="#ctx0" brushRef="#br0" timeOffset="29135.6665">8481 3432 11,'0'0'26,"0"0"-1,-14-17-2,14 17-7,0 0-5,0 0-2,-25-4-3,25 4-1,0 0-1,0 0-1,-23-15 1,23 15-2,0 0 0,-21-18 0,21 18-2,-25-28 2,7 9-1,-1 0 0,-8-7-1,4-4 2,-6-3-1,0-5 0,-2-5 1,2-2-2,-2-5 1,2 0 0,0-3-1,0 1 1,0 0-1,0-1 0,-1 1 0,4 2 0,-1 1 0,2 4 0,2-1 0,2 1 0,0-2 0,1 2 0,1 0 0,0 1 0,-2-1 0,1-2 0,-3 0 0,2-1 1,0 1-2,-1 0 1,1-1 1,-2-1-2,2 1 1,3-1 0,-3 1 0,0 1 0,0 0 0,1 4 0,-1 0 0,0 2-1,0 0 1,3 0 0,-3 0 0,2-2 0,-2 0 0,1-2-1,-1 0 1,0-3 0,-2 1-1,1 2 2,-3 2-2,0 2 2,0 2-2,-2 2 2,0-2-2,0 3 2,0 1-2,0-3 1,0-3 0,2 2 0,2-4-1,0 2 1,5-2 0,-1 4 0,2-1 0,1 1-1,3 7 1,1 4 0,-1 2 0,3 4 0,0-1 0,-1 3 0,3-1 0,2 5 0,0-3 0,-1-2-1,3 1 1,0-1 0,0 3 0,-2-1 0,2 0 0,4 19 0,-7-30 0,7 30 0,-8-30 0,8 30 0,-6-24 0,6 24-1,-4-24 1,4 24 0,-7-24 0,7 24 0,-6-26 0,6 26 0,-8-29 0,8 29 0,-8-26 0,6 8 0,-1 1 0,1 0-1,0 0 1,2 0 0,0 17 0,-2-31 1,2 31-1,0-26 1,0 26-1,-4-19 1,4 19 0,-2-19 0,2 19-1,0 0 0,-4-22 0,4 22-1,0 0 1,-2-17 0,2 17 0,0 0 0,0 0 0,-4-19 0,4 19 0,0 0 0,0 0 0,0 0 0,0 0 0,-5-18 0,5 18 0,0 0-1,0 0 2,0 0-2,-4-19 2,4 19-2,0 0 2,-4-19-1,4 19 0,-6-17 0,6 17 0,-4-20-1,4 20 1,-9-21 0,9 21 0,-6-20 0,6 20 0,-10-17 0,10 17 0,-8-17 0,8 17 0,0 0 0,-11-17 0,11 17 0,0 0 0,0 0 0,0 0 0,0 0-1,0 0 1,0 0 0,-18-15 0,18 15 0,0 0 0,0 0 0,0 0 0,0 0-1,0 0 1,0 0 0,0 0-1,0 0 1,0 0-1,0 0 1,-15 17-1,15-17 0,-6 28 1,2-11 0,2 4-1,-3 3 1,1 0 0,2 0 1,-4-1-1,4-4 0,-2-1 0,4-18 0,-7 28 0,7-28 0,0 0 0,-10 19 0,10-19 0,0 0-1,0 0 1,0 0 0,0 0 0,0 0 0,0 0-1,0 0 1,-19 9 0,19-9 0,0 0 0,0 0 0,0 0 0,0 0 0,0-18 0,0 18 0,0-21 0,0 21 0,-2-24 0,2 24 0,-2-25 0,2 25 0,-2-24 0,2 24 0,0-18-1,0 18 1,4-19 0,-4 19 0,0 0-1,7-21 1,-7 21 0,0 0-1,0 0 1,16-17 0,-16 17-1,0 0 1,19-9 0,-19 9 0,21-4 0,-21 4 1,27 0-1,-27 0 0,37 6 0,-16 1 1,4 1-1,0 3 0,-1-1 0,1 1 1,-4-4-1,0 3 0,-21-10 0,31 9 1,-31-9-1,0 0 0,23 4 1,-23-4-1,0 0 1,0 0 0,0 0-1,18-6 0,-18 6-3,0 0-3,25 2-22,-25-2-3,0 0 1,0 0-3</inkml:trace>
    <inkml:trace contextRef="#ctx0" brushRef="#br0" timeOffset="10876.6221">3262 141 10,'0'0'18,"0"0"-4,0 0-4,0 0-1,0 0-1,0 0-1,0 0 0,19-8-1,4 8 0,-5-9 0,18 2-2,-1-12 0,11 2-2,3-7 0,10-4-1,-3-2 0,0 0 0,-5 2 0,-3 2 0,-10 4 0,-5 5 1,-15 4 0,-18 13 0,23-12 0,-23 12-1,0 0 1,0 21-1,0-21 0,-4 34-1,2-10 0,-2 8 0,2 3 0,-2 6 0,-3 0 1,1 4 0,-4 2-1,-3-1 1,-3-1 0,-3-2-1,-2 2-1,1-11-1,3 7-8,-10-17-19,15-2 0,12-22-2,-23 2-1</inkml:trace>
    <inkml:trace contextRef="#ctx0" brushRef="#br0" timeOffset="46060.6345">6232-832 26,'0'0'20,"0"0"-2,0 0-2,0 0-3,0 0-2,-21-4-3,21 4 0,0 0-2,0 0 0,-6-20-1,6 20 0,-6-25-2,4 7 0,-9-7-1,5-3 0,-4-9 0,1-4-1,-3-11 1,-1-8-1,-1-9-1,-1-6 1,1-7-1,-3-4 1,1-7-1,-1-5 0,0 1 0,1 6 0,-3-1 1,0 5-1,-1 1 1,-1 5-1,2 1-1,-2 5 1,3 2 0,-1 1 0,0-1-1,3 2 1,-1-4-1,-1 0 1,1 3 0,-2-1 0,1-2 0,-1 2 0,0 4 1,-1 0-1,1 4 0,0 1 0,3 6 0,-1 2 0,0 4-1,5 1 1,2-1 0,1 4 0,3-1-1,0 2 1,2 3-1,-3 2 1,7 1 0,-6 4 0,4 5 0,0 4 0,-2 2 0,2 0 0,0 5 1,0 1-1,-5 1 0,7 2 0,0 17 0,-6-30 0,6 30 0,-6-24 0,6 24 0,-4-24 0,4 24 0,-6-19-1,6 19 2,0 0-1,-5-18-1,5 18 1,0 0 0,0 0 0,0 0 0,-6-17 0,6 17 0,0 0 0,0 0 0,0 0 0,0 0 0,-2-17 0,2 17 0,0 0 0,0 0 0,0 0 0,0 0 0,0 0 0,0 0 0,0 0 0,0 0 0,0 0 0,0 0 0,0 0 0,0 0 0,0 0 0,0 0 0,0 0 0,0 0 0,0 0 0,-4-19 0,4 19 0,0 0 0,0 0 0,-2-22 0,2 22 0,-2-19 0,2 19 0,-2-30 0,0 13 0,2 17 0,-2-28 0,2 28 0,-2-28 0,2 28 0,-5-20 0,5 20 0,0 0 0,0 0-1,-8-19 1,8 19 0,0 0-1,0 0 0,0 0 0,0 0 0,-14 19-1,5-2 1,-3 5 1,-1 4-1,-3 6 1,-1 5-1,-2 1 1,3 3-1,1-4 1,1-1 0,6-6 0,-1-2-1,5-6 1,0-3 0,4-19 0,-2 24 0,2-24 0,0 0 0,2 20 0,-2-20 0,0 0 1,0 0-1,0 0 0,0 0 1,0 0-1,0 0 1,10-24-1,-10 24 0,7-28 0,-1 9 0,0-3 0,2-2 0,3-4 0,1-2 0,1 0 0,1 2 0,1-2 0,-3 4 0,3 4 0,-1 1-1,-4 4 1,-10 17 0,23-18 0,-23 18-1,25-6 1,-25 6 0,31 9-1,-10 2 1,4 3 0,6 2 0,0 3 0,2 2 0,1-5 0,-1 1 0,-4-4 0,-6-3 0,-5-3 0,-18-7 1,21 8-1,-21-8 0,0 0 1,0 0-1,0 0 0,0 0-2,0 0-2,31 14-15,-31-14-14,0 0 0,0 0-1</inkml:trace>
    <inkml:trace contextRef="#ctx0" brushRef="#br0" timeOffset="39470.2576">5991-937 21,'0'0'23,"0"0"-3,0 0-6,0 0-2,-25-15-2,25 15-2,0 0-1,-21-15 0,3 0-2,18 15 0,-33-28-1,14 13 0,-8-9-1,-2 2 0,-9-10 0,-1 4-1,-9-9 1,3-3-2,-7-4 0,2 1 0,-2-4 0,4 0-1,-1-5 0,7 0 0,1-4 0,-1 0 0,3-4 0,1-5 0,1-1 0,-2-1 0,-1-2 0,1 3 0,1 1 0,1 2 0,2 5 0,-1 5 0,3 3 0,4 0 1,2 5-2,-2 2 1,2 2-1,-2 1 0,2 3 0,-2 0 1,0-1-1,0 5 0,0 1 1,2-2 0,0 3 0,0-1 0,2-2 0,-2 3-1,2-3 2,-2 0-2,-2-1 1,2-1 0,-2 3 0,2-3 0,0 3 0,2-1 0,0 0 0,0 3 0,3 1 0,-1-2 0,2 0 0,-2-1-1,0 1 2,1 0-2,-1 2 1,2 0 0,0 0 0,3 6 0,-1 0 0,0 2 0,1 3 0,1-2 0,0 4 0,-1-3 1,1 1-2,0 1 2,1-7-1,-1 3 0,3-1 0,-3 1 0,3 0 0,-1 3-1,1-2 1,-3 3 0,0 1 0,1 0 0,-1 0 0,1 1 0,-1-1 0,0 0 0,17 17 0,-29-30 0,29 30 0,-23-26 0,23 26 0,-18-23 0,18 23 0,-19-24 0,19 24 0,-19-28 0,19 28 0,-18-30 0,18 30 0,-21-31 0,13 14 0,-3 0-1,1 0 2,10 17-2,-17-28 1,17 28 0,-12-22 0,12 22 0,0 0 0,-13-17 0,13 17-1,0 0 1,0 0 0,0 0-1,0 0 0,0 0 1,0 0-1,0 0 0,0 0 1,-4 19-1,4-19 1,7 26-1,-3-8 1,-2 5 0,4-1 0,0 4 0,3 0 0,-3-1 0,2-3 0,-2 1 0,0-5 0,-6-18 0,13 26 0,-13-26 1,4 17-1,-4-17 0,0 0 1,0 0 0,0 0-1,0 0 1,0 0 0,0 0-1,0 0 1,-4-17-1,4 17 0,-8-29 0,1 10 1,1-4-2,0-1 1,0 0 0,0 1 0,1 1 0,1 3 0,0 3 0,4 16 0,-4-27-1,4 27 1,0 0 0,0 0-1,0 0 1,2-16-1,-2 16 1,0 0-1,0 0 1,0 0-1,0 0 1,23 24-1,-23-24 1,14 19 0,-14-19 0,15 22-1,-15-22 1,10 19 0,-10-19 0,0 0 1,11 16-1,-11-16 0,0 0 0,0 0 1,0 0-1,0 0 1,0 0-1,0 0 0,0 0 1,0 0-1,0 0 0,0 0 0,0 0 0,0 0 0,0 0 0,0 0 0,0 0 0,0 0 0,0 0-1,0 0 1,0 0 0,-5 19 0,5-19 0,-8 17-1,8-17 1,-10 30 0,1-13 0,3 1-1,0 3 1,0-1 0,2 1 0,0-2-1,1-3 1,1 1 0,2-17 0,0 23 0,0-23 0,0 0 0,2 20 1,-2-20-1,0 0 0,0 0 1,0 0-1,0 0 0,0 0 1,0 0-1,0 0 0,5-17 0,-5 17 0,0 0 0,0 0 0,-5-18 0,5 18 0,0 0 0,0 0 0,-2-25 0,2 25 0,0-22 0,0 22 0,0-30 0,0 11 0,0-1 0,0 1 0,0-1 0,0-1 0,0 4 0,0 1 0,0 16 0,2-27 0,-2 27 0,5-18 0,-5 18-1,0 0 1,0 0 0,10-19 0,-10 19-1,0 0 1,23-15 0,-23 15 0,27-7 0,-9 3 0,3 4 1,4 2-1,6 2 0,0 3 0,3 4 0,-1 0 0,0 1 0,-2-1 1,-2 0-1,-6-2 0,-23-9 0,29 12 1,-29-12-1,0 0 1,19 3-1,-19-3 1,0 0-1,0 0 0,0 0-2,0-20-1,0 20-6,-2-17-20,2 17-3,0-17-2,0 17 0</inkml:trace>
    <inkml:trace contextRef="#ctx0" brushRef="#br0" timeOffset="31344.7928">1316-658 1,'0'0'18,"0"0"3,0 0-7,0 0-4,14-27-2,-14 27-1,6-20-1,-6 20-1,13-30 0,-13 30 0,17-41-1,-5 18 0,-4-12-1,9 1 0,-5-12 0,11-1-1,-2-13 0,6-5-1,4-12 0,8-5 0,-1-11 0,5-10-1,1-13 1,4-3 0,-3-8 0,5 3 0,-4-3 0,2 8 0,-5 1 0,3 10-1,-3 11 1,3 5 0,-2 6-1,3 6 0,-5 0 2,3-1-2,1 3 1,2 0 0,-2 1 0,-1 2-1,-1 2 1,-5 4 0,-4 4-1,1 7 1,-7 0-1,-4 4 1,-5 2-1,-1 1 1,-2 5-2,-3 5 2,-1-1-2,-3 5 2,0 2-1,-1 7-1,-1 5 2,0 3-1,-1 3 0,-7 17 0,6-23 0,-6 23 0,0 0 0,0 0 0,4-16 0,-4 16 0,0 0 0,0 0 0,0 0 0,0 0-1,2-21 1,-2 21 0,0 0-1,0-17 0,0 17-1,0 0-2,0 0-5,0 0-9,0 0-14,0 0-1,-23 17 1</inkml:trace>
    <inkml:trace contextRef="#ctx0" brushRef="#br0" timeOffset="31988.8297">2144-3215 14,'0'0'25,"25"-17"-4,-7 13-5,-5-20-3,16 11-5,-6-15-1,14 4-2,-6-12-1,9 6-1,-7-3 0,6 3-1,-10 2 0,2 7 0,-12 4-1,-19 17 0,29-18 0,-29 18 1,0 0-1,0 0 0,21 24 0,-13-5 0,0 1 0,5 6 0,-3 4-1,7 2 1,-3 0 0,3 3-1,-2-5 1,-5 0-1,0-4 1,-1 0 0,-5-3-1,-2-3 0,-2 1-2,0-21-3,-4 33-8,4-33-19,-23 17-1,2-22 0,21 5 11</inkml:trace>
    <inkml:trace contextRef="#ctx0" brushRef="#br0" timeOffset="34167.9543">3829-881 9,'0'0'22,"0"0"-3,0 0-4,0 0-3,0 0-3,0 0-2,0 0-1,0 0-1,0 0-2,0 0 0,-25-17-1,25 17 1,0 0-1,0 0 0,-19-24 0,19 24 1,-10-24-1,8 7 0,-7-9 0,7-4 1,-6-13-1,4-5-1,-6-14 0,1-3 0,-3-12 0,-1 0-1,-3-8 1,-1-1-1,-4-6 1,3 8 0,-3 0 0,4 4 0,1 1 0,-1 8 0,3 6-1,3 7 1,1 6-1,2 7 1,1 2-1,1 2 1,0 5-2,0 1 1,-3 1 0,3-1-1,0 1 1,-2-1-1,-1-3 1,1 3-1,-2-3 1,1-1 0,-1 0 0,0-2 0,-3-2 0,3 0 0,-3 2 0,1-4 0,1 2 1,-1 2-2,2 0 2,1 0-2,1 2 2,0 1-2,2 3 2,-3 1-2,3 2 2,2-1-1,-2 1 0,-1 4 0,1-2 0,0 2 0,2 0 0,-2-2 0,-1 2 0,3 0 1,-2 0-2,2-5 3,-2-1-3,1 2 2,-1 1-2,0 3 1,2 1 0,-2 3-1,-1 4 1,7 20-1,-10-27 1,10 27 0,0 0 0,-8-20 0,8 20 0,0 0 0,0 0 0,0 0 0,0 0 0,0 0 0,-9-19 0,9 19 0,0 0 0,0 0 0,-6-17 0,6 17 0,0 0 0,-8-20 0,8 20 0,-6-19 0,6 19 0,-9-17 0,9 17 0,0 0 0,-10-22 0,10 22 0,0 0 0,0 0 0,0 0 0,-12-19 0,12 19 0,0 0 0,0 0-1,0 0 0,-19 26 1,6-9-1,1 7 1,-5 3-1,-1 10 1,-1 0 0,2 3 1,1-3-2,1-7 2,5-2-2,0-6 2,3-5-1,7-17 0,0 0-1,-6 17 1,6-17 0,0 0 0,0 0 1,0 0-1,0 0 0,0 0 0,0 0 1,0 0-2,15-19 3,-15 19-3,14-20 2,-4 3-1,1-2 1,-1-1-2,3-3 0,-1-1 1,-1 0 0,1-4 0,-4 5-1,3-1 1,-3 2 0,0-1 0,-2 3 0,3 1 0,-3 2 0,-6 17 0,12-24 0,-12 24-1,15-19 1,-15 19 0,0 0-1,25-9 0,-25 9 1,21 9-1,-21-9 1,31 28 0,-13-11 0,5 3-1,2 3 1,0-3 0,0-1 1,-2-2-1,0-2 0,-5-4 0,-18-11 0,29 17 0,-29-17 0,19 11-2,-19-11-3,0 0-9,0 0-17,0 0-1,0 0-1,0 0 13</inkml:trace>
    <inkml:trace contextRef="#ctx0" brushRef="#br0" timeOffset="41141.3532">1380-599 6,'0'0'17,"0"0"-6,25-7 0,-25 7-2,23-13 0,-13-6-1,15 10-1,-4-17 0,10 5-1,-6-13-1,14 6 0,-3-13-1,7 6 0,-1-8-1,3 4 0,-3-6 0,8 4 0,-7-6 0,7 4-1,-9-7-1,9 1 1,-6-5-1,4 2 0,-1-6 0,5 4 0,-2-4-1,2 2 2,-2-2-1,4 4 0,-2-2 0,-1 0-1,-1 0 1,2 1 0,-2 1 0,4 0-1,0 2 1,2-1-1,2 3 1,0 3-1,0 1 1,-2-1-1,0 2 1,0 0 0,-2-1-2,-2 1 1,0-2 0,-2 0 0,2-5-1,2 2 1,-3-4-1,3-2 1,0-2 0,0-2 0,4-2 1,-2-1-1,0 1 0,1-1 0,-1 1 1,2 2-1,2 0 0,-2 4 1,2 0-1,-2 2 1,2 2-1,1-4 1,-1 0-1,-2 0 0,-2 2 0,0 0 0,-2-1-1,0 3 1,-4 0 0,-3 5-1,1 4 2,-4 4-2,-7 3 2,-2 5-1,-6 6 0,-6 5 1,-23 20-1,31-23 0,-31 23 0,0 0 1,0 0-1,0 0 0,0 0-1,0 0 0,0 0-1,0 0-1,0 0-2,-18 21-3,13 3-10,-19-11-14,-1 8 0,-11-4 0,-1-2 18</inkml:trace>
    <inkml:trace contextRef="#ctx0" brushRef="#br0" timeOffset="43716.5005">3906-742 13,'10'20'13,"-10"-20"-1,0 0 0,0 0 0,0 0-1,27 11 0,-27-28-2,0 17-1,23-31-1,-3 10-1,-3-22-1,12 2-2,-2-15 0,10-2-2,1-9 2,5-6-2,-1-3 0,1-1 0,-3-3 0,1 3 0,-5-3-1,1 1 1,-8-5-1,2 8 1,-4-5 1,0 3-2,0-4 1,0 0 0,-2-1-1,4 3 1,-4 4-1,0 1 0,-2 4 0,0 4 1,-1 1-2,-1 7 2,0-1-1,0 2 0,-1 0 1,3-2-1,-2-1 1,2-1-1,2 2 0,0 0 0,-3 2 1,1 4-1,0 4 0,-2-1 0,-3 7 1,-1 1-1,-4 2 0,-1 1 0,0-1 0,1-2 0,-1 2 0,5 0 0,0 0-1,-1 2 2,3-2-2,-1 0 1,3 1 1,-2 7-2,-2 1 1,-3 0 0,1 4 1,-5 4-2,0 5 2,-3 1-1,-7 18 0,10-21 0,-10 21 0,0 0 0,0 0 0,0 0 0,0 0 0,0 0 0,0 0-1,0 0 1,0 0 0,0 0 0,0 0 0,0 0 0,0 0-1,0 0 1,0 0 0,0 0 0,0 0 0,0 0 0,-10 17 0,10-17 0,-11 22 0,11-22 0,-14 27 0,3-11 0,1 1 1,-5 2-1,1-1 0,-3 5 0,-1-1 0,-3 3 0,0 4 0,-4 1 0,2 0 0,1 2 0,-1-2 0,0 0 0,2-2 0,2-2 0,5-6 1,-1 1-2,3-4 2,12-17-1,-23 28 0,23-28 0,-10 19 0,10-19 0,0 0 0,0 0 0,0 0 0,0 0 0,-13 16 0,13-16 0,0 0 1,0 0-1,0 0 0,0 0 0,7-16 0,-7 16 0,10-23 0,-10 23 1,19-34-2,-7 14 1,5-4-1,1-2 2,3-4-2,2 0 1,2-2-1,2 0 0,0 0 1,0-1 0,0-1 0,0 4 0,-5 4 0,1 2 0,-4 3 1,-2 3 0,-3 1-1,-14 17 1,17-19-1,-17 19 1,0 0-1,0 0 1,0 0-1,0 0 0,0 0 0,0 0 0,0 0 0,0 0-1,0 0 1,0 0 0,0 0 0,16 26-1,-12-9 1,1 4 0,1 1 0,2 1 0,3 1 0,-3-2 0,2 1 0,3-3 0,-5-3 0,-8-17 0,21 22 1,-21-22-1,0 0 0,18 19 0,-18-19 0,0 0 0,0 0-3,0 0-3,34 24-18,-34-24-9,0 0 1,0 0-3</inkml:trace>
    <inkml:trace contextRef="#ctx0" brushRef="#br0" timeOffset="41671.3835">4603-4108 14,'0'0'14,"0"0"0,8 21-2,-8-21-1,0 0 0,25-4-3,0 4-2,-6-11 0,14 1-1,0-10-1,11 1-1,-1-7 0,9 2 0,-6-4-1,3 3-1,-9 3 1,-3 3-1,-8 4 0,-4 6 0,-25 9 0,23-9 1,-23 9-1,0 0 0,0 0 0,0 0 0,0 0 0,0 0 0,0 0 0,15 28-1,-15-28 1,6 37-1,-4-11 1,0 6 0,-6 2-1,0 7 1,-7-2 0,-1 2 0,-5 0-1,-4-2 1,-1-3-1,-3-5-1,6 5-3,-10-17-8,10 7-18,-3-15-2,22-11 0,-32 7 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43:15.9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7562E1-9140-4020-BAFE-C61A7F0DF45F}" emma:medium="tactile" emma:mode="ink">
          <msink:context xmlns:msink="http://schemas.microsoft.com/ink/2010/main" type="writingRegion" rotatedBoundingBox="1293,3537 24885,3275 25036,16815 1444,17077"/>
        </emma:interpretation>
      </emma:emma>
    </inkml:annotationXML>
    <inkml:traceGroup>
      <inkml:annotationXML>
        <emma:emma xmlns:emma="http://www.w3.org/2003/04/emma" version="1.0">
          <emma:interpretation id="{3FF151C7-5FE3-48FE-9668-6EB483BB70FE}" emma:medium="tactile" emma:mode="ink">
            <msink:context xmlns:msink="http://schemas.microsoft.com/ink/2010/main" type="paragraph" rotatedBoundingBox="1727,3342 24923,3903 24833,7629 1637,7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92DB85-7B3E-4EA8-939C-633FF9E25ED8}" emma:medium="tactile" emma:mode="ink">
              <msink:context xmlns:msink="http://schemas.microsoft.com/ink/2010/main" type="inkBullet" rotatedBoundingBox="1697,4558 2881,4587 2861,5420 1677,5392"/>
            </emma:interpretation>
            <emma:one-of disjunction-type="recognition" id="oneOf0">
              <emma:interpretation id="interp0" emma:lang="en-US" emma:confidence="0">
                <emma:literal>+</emma:literal>
              </emma:interpretation>
              <emma:interpretation id="interp1" emma:lang="en-US" emma:confidence="0">
                <emma:literal>☹</emma:literal>
              </emma:interpretation>
              <emma:interpretation id="interp2" emma:lang="en-US" emma:confidence="0">
                <emma:literal>&amp;</emma:literal>
              </emma:interpretation>
              <emma:interpretation id="interp3" emma:lang="en-US" emma:confidence="0">
                <emma:literal>¥</emma:literal>
              </emma:interpretation>
              <emma:interpretation id="interp4" emma:lang="en-US" emma:confidence="0">
                <emma:literal>*</emma:literal>
              </emma:interpretation>
            </emma:one-of>
          </emma:emma>
        </inkml:annotationXML>
        <inkml:trace contextRef="#ctx0" brushRef="#br0">-2055-9033 17,'0'0'22,"0"0"-3,0 0-4,0 0-1,0 0-5,0 0-1,0 0-1,10-19-2,-10 19-1,23-28-1,-11 5-1,13 1 0,-4-8-1,8 0 1,-4-4-1,4 6 0,-6-2 1,0 6-1,-9 0 1,3 7-1,-17 17 1,16-23-1,-16 23 0,0 0 0,0 0-1,0 0 1,0 0-1,0 0 0,0 0 0,0 0 0,-4 17 0,0 0 0,0 7 0,0 6 0,-2 6 1,1 3-1,-1 6 0,2 4 0,-2-2 0,0 3 1,-1-1-1,-1-2 0,2-3 0,-3-2 0,3-5 0,-2-3 1,2-2-1,0-8 0,-1-2 0,3-1 0,4-21 1,-8 30-1,8-30 1,-8 19-1,8-19 1,0 0 0,-23 9-1,23-9 1,-23 0 0,23 0-1,-35 0 0,14 0 1,-2 0-1,2 0 0,1 2 0,1-2 0,19 0 0,-31 4 0,31-4 0,0 0 0,-21 1-1,21-1 1,0 0 0,0 0-1,0 0 1,0 0-1,0 0 1,0 0-1,0 0 1,0 0-1,0 0 1,27 12 0,-6-9-1,6 1 1,4 0 1,4 0-1,2-2 0,7 1 0,-2 3 0,-3-2-1,-4-1 2,-2-1-2,-6 2 1,-2-2-1,-6 0 1,-19-2-1,25 2 1,-25-2 0,0 0 0,19 1 0,-19-1 0,0 0 0,0 0 0,0 0 0,0 0 0,18 4 0,-18-4 0,0 0 1,0 0-1,0 0 0,0 0 0,0 0 1,0 0-1,0 0 0,0 0-1,0 0-1,0 0-12,0 0-16,0 0-4,0 0 0,-18 4 2</inkml:trace>
        <inkml:trace contextRef="#ctx0" brushRef="#br0" timeOffset="-1608.0919">-1292-9093 3,'0'0'6,"0"0"0,-18-8 0,18 8 0,0 0 0,0 0 0,-21-2 0,21 2-1,0 0 0,0 0-1,-19 0-1,19 0 0,0 0-1,0 0 1,0 0-1,0 0 2,0 0-1,0 0 2,0 0-1,0 0 1,0 0-1,0 0 0,0 0-1,0 0 0,0 0-2,0 0 1,0 0-1,0 0 0,0 0 1,0 0-1,0 0 1,33 6 0,-33-6 0,38-4-1,-17 1 0,3 1 0,1 0-1,-2 0 0,0 0 0,-2 2 0,-3-2 1,-18 2-1,25 0 1,-25 0 0,0 0 0,0 0 0,0 0 0,0 0 1,0 0-2,0 0 1,0 0-1,0 0 1,0 0-1,-20 4 0,20-4 0,-27 2 0,27-2 0,-32 2 0,12 0 0,-3-1 0,-2 1 0,-2 2 0,4 0 0,0-4 0,3 4 0,1-3 0,19-1 0,-21 0 0,21 0-1,0 0 1,0 0-1,0 0 1,0 0-1,31-1 1,-31 1-1,36 0 1,-14 0 0,5 0 0,2 0 0,3-2 0,-1 0 0,2 2 0,0-2 0,-2 0 0,-2-2 0,-6 2 0,-2 1 0,-21 1 0,23-4 1,-23 4 0,0 0 0,0 0 0,0 0 0,0 0 0,0 0-1,0 0 1,0 0-1,0 0 0,0 0 0,0 0 0,0 0-2,0 0-1,18 4-6,-18-4-21,0 0-1,0 0 0,0 0 1</inkml:trace>
      </inkml:traceGroup>
      <inkml:traceGroup>
        <inkml:annotationXML>
          <emma:emma xmlns:emma="http://www.w3.org/2003/04/emma" version="1.0">
            <emma:interpretation id="{9697D59B-3488-462F-812B-8EBE934C4DF5}" emma:medium="tactile" emma:mode="ink">
              <msink:context xmlns:msink="http://schemas.microsoft.com/ink/2010/main" type="line" rotatedBoundingBox="4567,3410 24923,3903 24861,6450 4506,5958"/>
            </emma:interpretation>
          </emma:emma>
        </inkml:annotationXML>
        <inkml:traceGroup>
          <inkml:annotationXML>
            <emma:emma xmlns:emma="http://www.w3.org/2003/04/emma" version="1.0">
              <emma:interpretation id="{359770FF-3414-46A6-820D-6C5D92B49512}" emma:medium="tactile" emma:mode="ink">
                <msink:context xmlns:msink="http://schemas.microsoft.com/ink/2010/main" type="inkWord" rotatedBoundingBox="4613,3305 11021,3634 10926,5488 4518,5159"/>
              </emma:interpretation>
              <emma:one-of disjunction-type="recognition" id="oneOf1">
                <emma:interpretation id="interp5" emma:lang="en-US" emma:confidence="0">
                  <emma:literal>glatt;</emma:literal>
                </emma:interpretation>
                <emma:interpretation id="interp6" emma:lang="en-US" emma:confidence="0">
                  <emma:literal>glen,</emma:literal>
                </emma:interpretation>
                <emma:interpretation id="interp7" emma:lang="en-US" emma:confidence="0">
                  <emma:literal>glen.</emma:literal>
                </emma:interpretation>
                <emma:interpretation id="interp8" emma:lang="en-US" emma:confidence="0">
                  <emma:literal>grin,</emma:literal>
                </emma:interpretation>
                <emma:interpretation id="interp9" emma:lang="en-US" emma:confidence="0">
                  <emma:literal>groin,</emma:literal>
                </emma:interpretation>
              </emma:one-of>
            </emma:emma>
          </inkml:annotationXML>
          <inkml:trace contextRef="#ctx0" brushRef="#br0" timeOffset="-17867.0219">3981-8987 8,'0'0'9,"21"-11"-1,-21 11 0,0 0-1,0 0 0,29-9-1,-29 9-1,21 0-1,-21 0-1,29 2 0,-29-2 0,39 2-1,-18-4 0,4 4 0,2-4 0,4 2 0,2-2-1,3 2 0,1-2 0,0 2 0,3-2-1,-3 2 0,0 0 0,-3 2 0,-3 0 0,-4 0 0,-2 0 0,-5 1 0,-20-3 1,32 8-1,-32-8 0,22 5 0,-22-5 1,0 0-1,0 0 1,19 6 1,-19-6-1,0 0 1,0 0 0,0 0 0,0 0 0,0 0 0,0 0-1,0 0 0,0 0 0,0 0-1,0 0 1,0 0-1,-19-13 1,19 13-1,-18-4 0,18 4 0,-31-5 0,12 3 0,-4 0 0,-2 2 0,-6 0 1,0 0-1,-6 2 0,-1 0 0,-3 1 0,1 1 0,-1 0 0,1 0 0,3-1 0,2 3 0,1 0 0,1-3 0,4 1 0,4 0 0,2 0 0,5-1-1,18-3 1,-29 4 0,29-4 0,0 0 0,-19 4 0,19-4-1,0 0 1,0 0 0,0 0-1,0 0 1,0 0-1,0 0 1,0 0 0,0 0-1,27-2 1,-27 2 0,33 0 0,-8 0 0,4-2 0,4 0 1,7-2-1,1 1 0,5-1 0,-2-2 0,-1 3 0,-3-3 0,-5 0 0,-4 1 1,-8-1 0,-5 2 0,-18 4 0,19-5 1,-19 5-1,0 0 0,0 0 0,0 0 0,0 0 0,0 0-1,0 0 0,-10-17 0,10 17 1,0 0-1,-19-6 0,19 6 1,-19-3-1,19 3 1,-18-4-1,18 4 0,-19-2 1,19 2-1,-21 0 0,21 0 0,-20 2 0,20-2 0,-23 2 0,23-2 0,-21 2-1,21-2 1,0 0 0,-21 3-1,21-3 0,0 0 1,0 0-1,0 0 0,0 0 0,19 4 0,-19-4 0,23 4 0,-23-4 0,29 2 0,-11 0 0,-18-2 0,36 0 1,-13 0-1,1-2 1,1 0 0,7-2 0,-1-2-1,4 3 1,-4-1 0,0 0 0,-2-1 0,-6 1 0,0 0 0,-23 4 1,29-6 1,-29 6-1,0 0 1,0 0-1,0 0 1,0 0-1,0 0 0,0 0 0,0 0-1,0 0 0,0 0 1,0 0-1,0 0 0,0 0 0,0 0 0,0 0 1,0 0-1,0 0 0,0 0 0,0 0-1,-6-16 1,6 16 0,0 0-1,0 0 1,0 0-1,0 0 1,0 0 0,0 0 0,0 0-1,0 0 1,0 0-1,0 0-1,0 0-4,0 0-16,0 0-6,0 0 0,-19 15 3</inkml:trace>
          <inkml:trace contextRef="#ctx0" brushRef="#br1" timeOffset="-94507.4055">5587-10297 8,'0'0'21,"0"0"-3,-2-16-4,2 16-2,0 0-2,0 0-2,-6-25 0,6 25-1,0 0-1,0 0 0,2-20-1,-2 20 0,0 0-2,0 0 0,0 0 0,0 0-2,0 0 1,0 0-1,6 22 0,-1-5-1,-1 3 0,2 7 1,4 1-1,1 4 0,1-1 0,1 3 0,-1-2 0,3-2 0,-1-4 0,1 0 0,-1-5 0,3-4 0,-17-17 1,29 26-1,-29-26 1,35 15-1,-14-13 1,6-4 0,4-2-1,4-3 1,7-5 0,-3-1-1,5-2 1,-3 0-1,-3-1 0,-5 1 0,-6 0 1,-6 1-1,-21 14 0,29-26 1,-29 26-1,16-28 0,-10 11 0,1 1 0,-3-3 1,2-2-1,-2 1 0,-2-1 0,0 2 1,-2 1-1,-2 1 1,2 17-1,-4-26 0,4 26 0,-4-17 1,4 17-1,0 0 0,0 0 1,0 0-1,0 0 0,0 0 0,0 0 0,0 0 0,0 0 1,0 0-1,0 0 0,0 0 0,-17 18 1,17-18 0,-4 25-1,0-8 1,0 3-1,0 5 1,0 4-1,-1 5 1,1 4-1,-2 6 0,0 5 1,0 5-1,-1 6-1,1 2 1,0 2-1,-2-1 0,4-1 0,-5 0 1,1-4-1,-5-8 1,1-5 0,-5-7 0,1-6 1,-5-6 0,0-4-1,-2-7 1,3-2 0,-1-5-1,21-8 1,-35 11 0,35-11 0,-33 0-1,33 0 1,-32-15 0,32 15-1,-35-24 1,14 9-1,-1-2 0,-3-2 1,2 2-1,-2 2-1,0 0 1,-2 0-2,8 8-1,-8-4-3,27 11-6,-37 2-17,37-2-5,-23 7 0,23-7-1</inkml:trace>
          <inkml:trace contextRef="#ctx0" brushRef="#br1" timeOffset="-93457.3454">6476-9984 36,'0'0'26,"0"0"0,0 0-12,0 0-8,0 0-6,-21-4-15,21 4-10,0 17-2,0-17 1</inkml:trace>
          <inkml:trace contextRef="#ctx0" brushRef="#br1" timeOffset="-93749.3621">6559-9728 12,'0'0'27,"0"0"-2,0 0-7,0 0-5,0 0-2,0 0-3,-13 17-2,13-17-1,-8 36-1,0-14-1,10 8 0,-9 2-1,10 2-1,-3-1-1,4-3 1,0-2-1,0-3 1,0-5-2,-4-20 0,8 28-3,-8-28-6,0 0-20,0 0-1,-6 17 0,6-17 0</inkml:trace>
          <inkml:trace contextRef="#ctx0" brushRef="#br1" timeOffset="-105631.0417">7082-8670 13,'0'0'7,"0"0"1,8 20 1,-8-20 0,0 0-1,-2 17 0,2-17 0,0 0-1,0 0 0,0 0-1,4 17-1,-4-17-1,0 0 0,0 0-2,0 0 1,0 0-1,0 0 2,0 0-2,0 0 1,0 0 0,0 0 0,0 0 1,0 0-1,0 0 0,0 0 0,0 0 0,0 0-1,0 0 0,0 0 0,0 0-1,0 0 0,0 0 0,0 0 0,0 0 0,0 0-1,0 0 1,0 0-1,0 0 0,0 0-1,0 0 1,0 0 0,0 0-1,0 0 1,0 0-1,0 0 0,-8 22 1,8-22-1,0 21 2,0-21-2,2 24 2,-2-24-2,4 19 2,-4-19-1,0 0 0,4 17 0,-4-17 1,0 0-1,0 0 0,0 0 1,0 0 0,0 0 0,0 0 0,0 0 0,0 0 0,0-19 1,0 19-3,-2-24 3,0 3-3,0-1 3,2-4-3,-2-2 3,0-4-3,0-4 2,-3 1-1,3-5 1,-2 3 0,0-1-1,0 1 1,0-2-1,-2-1 1,1 5-1,1-3 1,0 5-1,0-1 0,2 2 1,-2 0-1,4 4 0,-2 0 1,0 4-1,-3 5 0,5 19 0,-2-28 0,2 28 0,-2-19 0,2 19 0,0 0 0,0 0 0,-4-16 0,4 16 0,0 0 0,0 0 0,0 0 0,0-17 0,0 17 0,0 0 0,0 0 0,0 0 0,0 0 0,0 0 0,0 0 0,0-17 0,0 17 0,0 0 0,0-21 0,0 21 1,0-24-1,0 24 0,0-30 0,0 30 0,0-28 0,0 28 0,0-21 0,0 21 0,0 0 0,0 0 0,0 0 0,0 0 0,0 0 0,0 0-1,0 0 1,0 0 0,0 0 0,0 0-1,0 0 1,0 0 0,0 0 0,0 0 0,0 0 0,0 0 0,0 0 0,0 0 0,0 0 0,0 0-1,13 19-4,-13-19-16,-3 19-11,3-19-3,-12 20-2,12-20 2</inkml:trace>
          <inkml:trace contextRef="#ctx0" brushRef="#br0" timeOffset="43839.5075">1240-10001 21,'4'-17'16,"-4"17"0,0 0-2,6-18-2,-12 1-1,6 17-1,-6-28-1,6 28-1,-13-38-1,13 38-1,-20-41-1,11 22 0,-13-3-1,7 5-1,-8-2-1,3 8 0,-5 0 0,0 7-1,-2 4-1,0 4 1,0 7-1,0 6 0,0 3-1,0 9 1,0 2-1,2 5 1,4 1-1,3 3 1,5 6-1,3-3 0,6 1 0,4-5 0,8-4 0,0-5 0,9-3 0,1-5-1,5-11 2,4-7-1,4-2 1,0-10-1,7-3 1,-3-8-1,2-5 0,-1-6 2,-3 0-2,-2-4 2,-2 1 0,-6-1 0,-9 2 0,-1 8 2,-9 2-2,-2 3 1,-2 19 0,-8-25 0,8 25 0,-19-13 0,19 13-1,0 0 0,-25 2 0,25-2-1,0 0 1,-16 26-1,16-26 0,-11 30 1,9-9-1,0 3 0,0 6 1,2 6-2,0 3 1,0 6-1,2 4 1,2 7-1,-2 7 1,0 3-1,1 7 0,-1 2 2,0 5-2,-2-1 1,0 0 0,-4-5 0,-5-4 0,-1-5 1,-5-12-1,-3-5 1,-5-9-1,-4-5 2,-4-8-2,0-5 1,-1-6 0,-1-6 0,2-5-1,2-4 1,0-6-1,2-5 1,4-2-1,2-6 0,1-1 0,3-3 0,3 1 0,3-2 0,3-1 0,2-1-1,2 4 1,-1-3-1,5 3 0,-2-1 0,6 6-1,-1-5-1,-3 22-4,10-32-10,9 30-16,-19 2-2,22-7 1,-22 7 3</inkml:trace>
          <inkml:trace contextRef="#ctx0" brushRef="#br0" timeOffset="46051.6341">1823-10422 5,'0'0'23,"0"0"-2,-4-21-4,4 21-6,0 0-3,0 0-1,0 0-1,0 0-1,0 0-1,0 0 0,0 0 0,0 0 0,-17 21 0,13 1-1,-6 1 1,2 14-1,-9 3 1,7 12-1,-11 2-1,4 10 0,-1 3 0,5 6-2,1-3 1,3 3-1,5-4 0,4-2-1,6-3 1,5-4-1,3-10 1,5-5 0,4-4 0,4-7 0,0-10 0,0-1 1,-2-10-1,0-4 1,-5-5 0,-20-4 0,29 4 0,-29-4 0,0 0 0,0 0 0,0 0-1,0 0-1,0 0-1,5-19-4,-5 19-6,0 0-21,0 0 0,0 0 0,-19-11 1</inkml:trace>
          <inkml:trace contextRef="#ctx0" brushRef="#br0" timeOffset="60170.4416">2174-10042 4,'-19'-2'16,"19"2"-2,0 0-2,0 0 0,0 0-1,0 0-1,0 0 0,0 0-2,0 0-1,0 0-2,0 0 0,-25-2-2,25 2 1,0 0-2,0 0 0,-18 13 0,18-13-1,0 0 1,0 0-1,0 0 1,0 0-1,0 0 1,-5 19-1,5-19 1,0 0-1,0 0 1,19 7-1,-19-7 0,29 6 0,-8-4 0,6 2 0,4-2 0,6-1 0,1-1-1,3 2 1,-1 0-1,-1 2 0,-2-2 0,-1 2 0,-9-3 0,-2 5 1,-25-6-1,31 9 0,-31-9 0,0 0 1,6 25-1,-6-25 1,-19 30-1,5-12-1,-9 5 1,-2 3 0,-4-2-1,-4 4 0,-5 1 1,-3-1-1,-1-4 1,-1-4 0,-1 1 0,1-2 0,5-2 0,5-4 0,4-4 0,8-3 0,21-6 0,-25 9 0,25-9 0,0 0 0,0 0 0,0 0 1,25-6-1,-6 3 0,4-1 0,6 0 1,0-1-1,8 1 0,-1 2 0,3-2 0,-2 2 1,1 2-1,1 0 0,-2 2 0,-3 2 0,-1 0 0,0-1 0,-2 3 0,-4-2 0,-6 0 0,-2-1 0,-19-3 0,27 2 0,-27-2 0,0 0 0,18 0-1,-18 0-3,0 0-4,0 0-19,0 0-5,25-13-1,-25 13 0</inkml:trace>
          <inkml:trace contextRef="#ctx0" brushRef="#br0" timeOffset="80302.5931">2798-10433 9,'0'0'7,"0"0"-2,0 0-2,0 0 0,0 0 0,0 0 0,0 0 0,0 0 0,0 0 1,0 0 1,0 0 0,0 0 0,0 0 0,15 20-1,-15-20 0,0 0-1,8 17 0,-8-17 0,0 0-1,19 23 1,-19-23-1,0 0 1,12 20 0,-12-20 0,11 19-1,-11-19 1,8 22 0,-8-22-1,8 25 0,1-8 0,-9-17 0,12 28-1,-12-28 0,13 31 0,-7-14 0,0 0 0,0 0 0,3 2 0,-5-2 0,2 1 0,-2-1 0,0 2 0,-4-19 0,4 34 0,-2-18 0,1 3-1,-3-2 1,0 2-1,0 3 0,0-1-1,0 1 1,0-3-1,-5 1 1,3 3-2,-2-3 3,0 1-2,4-21 1,-12 36 1,12-36-1,-19 35 0,19-35 1,-19 32-1,19-32 0,-18 30 0,18-30 0,-21 28 0,21-28 0,-17 28 0,17-28 0,-18 24 0,18-24 1,-21 27-1,21-27 0,-21 28 0,21-28 0,-21 26 0,21-26 0,-16 30-1,16-30 1,-11 30 0,11-30 0,-10 28 0,10-28-1,-6 28 1,6-28 0,-9 26 0,9-26 0,-6 23 0,6-23 0,-6 26 0,6-26 0,-6 26 0,6-26 0,-9 24 0,9-24 0,-6 23 0,6-23 0,-8 19 0,8-19 0,-4 16 0,4-16 0,-6 17 0,6-17 0,0 0 0,-7 23 0,7-23-1,0 0 1,-4 22 1,4-22-2,0 0 2,-6 21-1,6-21 0,0 0 0,0 0 0,0 0 0,-6 18 0,6-18 0,0 0 0,0 0 0,0 0 0,0 0 1,0 0-1,0 0 0,0 0 0,0 0 1,0 0-1,0 0 0,0 0 1,0 0-1,0 0 0,0 0 0,0 0 0,0 0 0,0 0 1,0 0-1,0 0 0,0 0 0,0 0 0,0 0 0,0 0-1,0 0 1,0 0-2,0 0-4,8-18-9,-8 18-14,0 0-1,0 0 0,0 0 16</inkml:trace>
        </inkml:traceGroup>
        <inkml:traceGroup>
          <inkml:annotationXML>
            <emma:emma xmlns:emma="http://www.w3.org/2003/04/emma" version="1.0">
              <emma:interpretation id="{2B542B33-02A6-478D-A0F7-8A3C08178EA9}" emma:medium="tactile" emma:mode="ink">
                <msink:context xmlns:msink="http://schemas.microsoft.com/ink/2010/main" type="inkWord" rotatedBoundingBox="20653,3799 24923,3903 24881,5623 20611,5520"/>
              </emma:interpretation>
              <emma:one-of disjunction-type="recognition" id="oneOf2">
                <emma:interpretation id="interp10" emma:lang="en-US" emma:confidence="0">
                  <emma:literal>bigwigs)</emma:literal>
                </emma:interpretation>
                <emma:interpretation id="interp11" emma:lang="en-US" emma:confidence="0">
                  <emma:literal>bigwigs;)</emma:literal>
                </emma:interpretation>
                <emma:interpretation id="interp12" emma:lang="en-US" emma:confidence="0">
                  <emma:literal>bigwig;)</emma:literal>
                </emma:interpretation>
                <emma:interpretation id="interp13" emma:lang="en-US" emma:confidence="0">
                  <emma:literal>bigwigs))</emma:literal>
                </emma:interpretation>
                <emma:interpretation id="interp14" emma:lang="en-US" emma:confidence="0">
                  <emma:literal>bigwig))</emma:literal>
                </emma:interpretation>
              </emma:one-of>
            </emma:emma>
          </inkml:annotationXML>
          <inkml:trace contextRef="#ctx0" brushRef="#br0" timeOffset="141621.1003">16802-9497 17,'0'0'16,"0"0"-4,0 0-2,0 0-3,0 0-1,0 0-2,0 0-2,0 0-1,2 20 1,-2-20-1,0 0 1,4 21 0,-4-21 0,0 0 1,0 0-1,2 17 0,-2-17 0,0 0 0,0 0-1,0 0 1,0 0-1,0 0 1,0 0 0,0 0 0,0 0-1,0 0 1,0 0 0,0 0 0,0 0 0,0 0-1,0 0 1,0 0-1,0 0 1,0 0-1,0 0 0,0 0-1,0 0 1,0 0-1,0 0 0,0 0 0,0 0 0,0 0 0,0 0 1,8 26-1,-8-26 1,4 33 0,-4-5 0,5 8 0,1 3-1,0 8 1,4-1-1,1 3 0,3 1 0,3-1 1,-1-8-1,3-4 0,-2-9 0,-1-3 1,-3-8-1,-13-17 1,25 18 0,-25-18 0,23-2 0,-23 2-1,22-18 1,-22 18-1,27-36 0,-14 12-1,3 0 1,-3-6-1,6 4 0,-7-2 0,5 3 1,-5 1-1,3 7 0,-7 0 1,-8 17-1,21-22 1,-21 22 0,0 0 0,16-17 0,-16 17 0,0 0 0,0 0 0,0 0 0,0 0-1,0 0 0,0 0 1,0 0-1,0 0 0,0 0 1,0 0-1,6 21 1,-6-4 0,3 1 1,7 7-1,-4 1 0,9 4 0,-5-1 0,7 3 0,1-2 0,3-2 0,2-4 0,0-3 1,0-6-1,1-4 1,1-7 0,0-2 0,-2-8 0,0-3 0,0-6 1,4-6-1,-4-5 0,1-4 0,-1-9 0,0-6-1,-6-7 1,1 0-1,-7-6 1,1 0 0,-8 2 1,0 2-1,-4 3 0,-2 8 1,-2 4-1,0 5 0,0 6 0,-2 8-1,2 3 0,4 17 0,-7-17-1,7 17-1,0 0-2,0 0-5,0 0-21,2 19-1,3-2-2,-5-17 1</inkml:trace>
          <inkml:trace contextRef="#ctx0" brushRef="#br0" timeOffset="142621.1575">18202-9036 16,'0'0'27,"0"0"-4,0 0-7,0 0-5,0 0-2,0 0-2,0 0-1,0 0-1,0 0-1,0 0 0,0 0-1,0 0 0,0 0-1,0 0 0,0 0-1,0 0 0,0 0-1,-18-4 1,18 4-1,0 0 0,0 0 1,0 0-1,0 0 0,0 0 1,0 0-1,0 0 0,-17 17 1,17-17-1,0 0 0,0 0 0,0 0 0,0 0 1,0 0-1,-12 21 0,12-21 0,-7 22 0,7-22 1,-4 36-1,4-14 0,0 6 0,2 0 0,3 4 0,3-2 0,0-2 0,5-2 1,-1-2-1,3-5 1,-15-19-1,35 24 1,-14-20-1,1-4 0,3-4 0,-2-3-1,4-5-1,-6-8-3,14 9-7,-22-17-19,11 5 0,-17-10-2,-1 5 1</inkml:trace>
          <inkml:trace contextRef="#ctx0" brushRef="#br0" timeOffset="142876.1721">18188-9322 9,'0'-22'26,"0"22"0,0 0-2,0 0-26,0 0-20,0 0-2,19 4-1,-19-4 14</inkml:trace>
          <inkml:trace contextRef="#ctx0" brushRef="#br0" timeOffset="143497.2076">18690-9006 13,'0'0'27,"0"0"1,0 0-8,0 0-8,0 0-5,0 0-2,0 0-2,19 35 1,-11-16-2,4 11 0,1 2 0,4 9 0,-5 5-1,5 7-1,-5-3 2,0 2-3,-5-3 3,-1-2-2,-4-4 2,-2-6-2,-6-9 2,2-4 0,-9-7 0,7 0 0,6-17-1,-25 17 1,25-17-1,-27 5 0,27-5 0,-29-5-2,29 5-1,-35-17-4,35 17-13,-29-15-13,29 15-1,-27-30 1</inkml:trace>
          <inkml:trace contextRef="#ctx0" brushRef="#br0" timeOffset="143844.2275">18719-9264 1,'-27'-22'23,"27"22"3,0 0-1,-21-23-15,21 23-6,0 0-4,0 0-10,7 19-14,-7-19-1,0 0-2,33 13 25</inkml:trace>
          <inkml:trace contextRef="#ctx0" brushRef="#br0" timeOffset="146243.3647">19213-9706 16,'0'0'16,"0"0"-3,0 0-1,0 0-1,-6-21-2,6 21-1,0 0-1,0 0 0,0 0-1,0 0-1,-4-22-1,4 22 0,0 0-1,0 0 0,0 0-1,0 0 0,8-19 1,-8 19-2,0 0 1,0 0 0,0 0 0,0 0-1,0 0 0,0 0 0,0 0 0,0 0 0,0 0 0,0 0 1,0 0-1,0 0 1,25 20-1,-25-20 1,29 32-1,-4-9 0,4 3 0,8 7 0,5 3 0,7 7 0,3 2-1,6 3 0,3 1 0,1 1 1,-2-1-1,-6-4 0,-4-4 0,-9-6 0,-7-7 1,-5-2-1,-11-9 1,-18-17-1,19 23 1,-19-23 0,0 0-1,0 0-1,0 0 0,0 0-4,-4 20-8,4-20-20,-19-13 0,5-6-2,14 19 1</inkml:trace>
          <inkml:trace contextRef="#ctx0" brushRef="#br0" timeOffset="146858.3999">19943-9714 9,'0'0'18,"0"0"-5,0 0-3,0 0-3,-18-9 0,18 9 0,0 0-1,-27 7 1,27-7 0,-31 19 0,18 1 1,-18-3-2,15 15 1,-18 0-2,14 14-1,-18-1-1,11 11 0,-6 2-1,4 4-1,-4-1 0,4-3 0,0-5 0,2-5-1,4-5 1,4-7-1,5-7 0,1-6 0,7-6-2,6-17-1,-4 24-4,4-24-13,0 0-10,0 0-2,21-22 1</inkml:trace>
          <inkml:trace contextRef="#ctx0" brushRef="#br0" timeOffset="147570.4406">20361-9159 1,'0'0'22,"0"0"2,0 0-7,0 0-7,0 0-2,0 0-1,0 0-1,0 0 1,0 0-1,18 18 1,-18-18-1,9 47-1,-7-21-1,6 17 0,-2-4-2,0 12 1,1-6-2,-5 3 1,-4-5 0,2 0-1,-7-4 1,1-1-1,-10-8 1,1-4-2,-8-4 3,5-1-4,-3-6 3,0-2-3,-4-8 2,2-5-3,5 2-2,-9-17-4,27 15-21,-31-20-3,31 20-1,-32-38 0</inkml:trace>
          <inkml:trace contextRef="#ctx0" brushRef="#br0" timeOffset="147888.4588">20369-9346 16,'0'0'30,"0"0"-2,0 0 1,0 0-19,0 0-6,0 0-8,0 0-23,0 0-1,0 0-1,-21 13 1</inkml:trace>
          <inkml:trace contextRef="#ctx0" brushRef="#br0" timeOffset="149374.5438">20506-10043 3,'0'0'20,"0"0"-2,0 0-4,0 0-3,0 0-2,0 0-1,0 0 0,0 0 0,10 19-1,-10-19-1,0 0 0,19 15-1,-19-15-1,23 19-1,-5-4 0,-18-15 0,40 24 0,-19-9-1,8 3-1,0 5 1,4 3-3,0 2 2,2 6-2,-1-1 1,-1 7-1,-2 2 1,0 7-2,-4-2 2,0 5 1,-4 0-1,-5 4 0,-1 2 0,-2 0 1,-7 0-1,-2 0 1,-6-2-1,-2-2 1,-4 0-1,0 0 1,-7-3-1,1-1 1,-3-3-1,-1 0 1,-1-1-1,-2 1-1,-1-4 2,-1-2-2,0-2 2,-2-3-2,2-1 2,1-3-2,-1-6 2,4-3-1,1-3 0,1-3 0,15-17 0,-21 24 0,21-24 1,0 0-1,0 0 0,-14 17 1,14-17-1,0 0 1,0 0-1,0 0 0,0 0 1,0 0-1,0 0 0,0 0 0,0 0-1,0 0-2,0 0-1,0 0-7,0 0-21,0 0-1,0 0 0,0 0 0</inkml:trace>
          <inkml:trace contextRef="#ctx0" brushRef="#br0" timeOffset="137751.879">14919-9779 10,'-4'-19'23,"4"19"-4,0 0-7,0 0-3,0 0-1,0 0-1,0 0-2,0 0 0,-20-4 0,20 4-2,-19 17-1,19-17 1,-25 34-2,6-14 1,3 14-1,-3-1 1,2 10 0,-1 4-1,3 9 1,-1 2 0,3 7 0,1 3-1,6 4 2,-3-1-2,9 2 1,-4-5-1,8-1 0,-2-4 0,7-3 0,1-2 0,5-4-2,1-3 2,3-5-2,2-3 2,-1-4-2,1-5 3,2-2-3,0-12 2,0-1 0,-5-6 0,3-2 1,-21-11-1,37 10 1,-37-10-1,33 1 0,-33-1 0,27-1 0,-27 1-1,0 0 1,21-2-1,-21 2 0,0 0 1,0 0-1,0 0 0,0 0 0,0 0 1,0 0-1,0 0 0,0 0 1,0 0-1,0 0-2,0 0-4,0 0-19,0 0-8,-31-19-1,31 19-1</inkml:trace>
          <inkml:trace contextRef="#ctx0" brushRef="#br0" timeOffset="139778.9949">16034-9811 4,'14'-17'27,"-14"17"-2,0 0-5,0 0-8,0 0-3,-18-15-3,18 15-1,0 0-2,-27-2 0,6-1 1,0 6-1,-14-3 0,2 6 1,-11-4-1,-1 9 0,-12-5-1,1 7 1,-6-6-1,2 8-1,2-6 1,0 4-1,4-3-1,4-1 1,6-1-1,5-3 0,8 3 0,4-3 0,6-1 0,3 0 0,18-4 0,-23 5 0,23-5-1,0 0 1,-19 8 0,19-8 0,0 0-1,0 0 1,0 0 0,0 0 0,-4 17-1,4-17 1,0 0 0,12 16 0,-12-16 0,21 17 1,-21-17-1,35 23 0,-8-10 0,7 2 0,3 2 1,9 1-1,1 1 0,7 3 0,0-1 0,4 1 0,-6 1 0,0-1 1,-6-1-1,-7-5 0,-8 1 0,-4-2 0,-6-5 0,-21-10 0,25 16 0,-25-16 0,0 0 0,12 19 0,-12-19 1,-4 17-1,4-17 0,-19 26 0,19-26 1,-33 32-1,10-15 0,-4 1 1,-6-1-1,-2 2 0,-2-1 0,-7 1 0,-4 0 0,-1-1 0,-3 3 0,-4-1 0,-2 1 0,1 1 0,1-1 0,3 0 0,1-1-1,4-1 1,4-1 0,9-3 0,6 0 0,4-2-1,6-1 1,19-12 0,-20 18-1,20-18 1,0 0 0,2 19 0,-2-19 0,20 11 0,-20-11 0,38 11 0,-15-5 0,6 1 0,4-3 0,8 2 0,5-3 1,4 1-1,6 0 0,6-4 0,7 0 0,-1 0 1,1-2-1,-1 0 0,1 0 0,1 0 0,-3-1 0,-3 1 0,-4-2-1,-4 0 1,-4 3 0,-4-1 0,-5 0 0,-7 0 0,-7 2 0,-7 0 0,-3 0 0,-19 0 0,21 0 1,-21 0-1,0 0 0,0 0 0,0 0 0,0 0 0,0 0 0,0 0 0,0 0 0,0 0 0,0 0 0,0 0 1,0 0-1,0 0-1,19 4 0,-19-4-3,0 0-5,0 0-20,0 0-2,0 0-2,0 0 1</inkml:trace>
          <inkml:trace contextRef="#ctx0" brushRef="#br0" timeOffset="153362.7719">15783-8240 1,'0'0'12,"0"0"0,0 0 0,0 0-1,0 0-1,-4-25 0,4 25-2,0 0-1,0 0-1,0 0-1,0 0-1,0 0-1,0 0 0,0 0 0,0 0-1,0 0 0,0 0 0,0 0-1,0 0 1,0 0-1,0 0 1,0 0-1,2 25 1,-4-9-1,4 7 1,-2 5 0,4 9-1,-4 1 0,4 6 0,-2 1 0,4 0-1,-4 2 1,3-1-1,-3-6 1,-2-1 0,0-7-1,-2-3 1,-3-2 0,3-5-1,-2-3 1,4-19 0,-8 26 0,8-26 0,-6 17 0,6-17 0,0 0 1,0 0-1,-23 11 0,23-11 0,-23-2 1,23 2-2,-35-7 1,14 3-1,0 0 1,0-2-1,-1 1 0,1-1 0,2 3-1,0-3 0,19 6-2,-29-9-1,29 9-5,-27-8-14,27 8-9,-18-5 0,18 5 0</inkml:trace>
          <inkml:trace contextRef="#ctx0" brushRef="#br0" timeOffset="154649.8455">15745-8466 15,'0'0'22,"0"0"-3,0 0-10,-6 22-3,6-22-3,-8 26-1,8-26 1,-8 28-1,8-28 0,-7 23 0,7-23 0,0 0 0,0 0 1,0 0 0,0 0-1,0 0 1,0 0-1,0 0 0,19-15-1,-19 15 1,10-19-2,-10 19 1,0 0-1,11-21-1,-11 21 1,0 0-1,0 0 0,0 0 0,0 0 0,0 0 0,0 0 0,0 0 1,0 0 0,0 0 0,0 0 0,0 0 1,0 0 0,0 0 0,0 0 0,0 0 0,0 0 0,0 0 0,0 0-1,0 0-1,0 0-1,0 0-1,0 0-4,0 21-11,0-21-9,0 0-1,0 0 7</inkml:trace>
          <inkml:trace contextRef="#ctx0" brushRef="#br0" timeOffset="172425.8622">13838-9449 13,'0'0'11,"0"0"0,11-17 1,-11 17-1,0 0-2,-9-26 0,9 26-1,0 0-1,-6-18-2,6 18 0,-14-17 0,14 17-2,-23-17 0,23 17 0,-25-19-1,25 19-1,-35-13 0,12 8 0,0 1-1,-4 2 1,-2 4-1,-6 4 0,1 1 0,-3 2 0,2 4 1,0 4-2,3 0 1,5 4 0,3 1 0,5 4 0,6 2 0,5 0-1,6 2 1,4 4 0,4-1 0,7 1 0,5 0 0,3-3 0,6-3 1,4-5-1,5-5 1,1-6 0,4-9-1,3-8 0,2-8 1,1-8-1,-3-3 0,0-8 0,-7 0 0,-6-3 1,-6 1-1,-8-1 1,-9 7-1,-10 0 1,-4 3 0,-7 7 0,13 18 0,-25-26 0,25 26-1,-23-15 1,23 15-1,0 0 0,-18-6 0,18 6 1,0 0-1,0 0 0,0 0 1,0 0-1,-9 26 1,9-26 0,-4 34 0,4-12 0,2 8-1,-2 4 1,5 7 0,-1 4-1,0 3 1,2 4 0,0 5-1,-2 0 1,3 3-1,-3-2 1,2 0-1,-2 0 0,0 2-1,-4-4 2,2-4-2,-2-3 3,-4-3-3,0-7 2,-4-1-2,-3-10 2,1-2 0,-2-7 0,-3-1 0,-6-1 0,-2-4 0,-4-3-1,-4 1 1,-2-4 0,-2 1-1,-5-5 0,1-1 1,0-2-1,3-2 0,3-1 1,2-3-1,4-1 1,6-1-1,1-1 0,20 9 0,-30-25 1,30 25-1,-12-26 0,12 26-1,-4-28 0,4 12-1,0 16-1,4-30-2,-4 30-9,0 0-17,23-17-2,-23 17 0,0 0 1</inkml:trace>
          <inkml:trace contextRef="#ctx0" brushRef="#br0" timeOffset="188035.7551">10306-9621 7,'5'-18'13,"-5"18"0,2-19-1,-2 19-1,0 0-1,4-17-1,-4 17-1,0 0-1,-11-20-2,11 20 0,0 0-1,0 0 0,0 0-2,0 0 0,0 0-1,0 0 0,0 0 0,-2 17-1,2-17 1,2 31-1,-2-10 1,7 5-1,-3 4 1,6 3-1,-2 5 1,5 1-1,-1 2 1,5 2-1,0 4 1,1-2-1,1-2 1,2-2-1,1-8 1,-1-1-1,4-8 1,0-3 0,0-8-1,0-4 1,0-7 0,4-4 0,-6-7 1,6-2-1,-4-10 0,2-1-1,-3-8 1,1-2 0,0-3-1,-2-3 1,-2 1-1,-5 0 0,-3 1 1,-3 4-1,-6 2 0,-1 2 0,-6 4 0,-3 4 1,0 1-1,6 19 0,-15-28 0,15 28 0,0 0 1,-12-21-1,12 21 0,0 0-1,0 0 1,0 0 0,0 0 0,0 0 0,0 0 0,-4 27 0,4-27 1,2 37 0,0-9-1,0 4 1,0 7-1,2 8 1,0 7 0,1 4-1,1 3 0,-2 5 1,2-1-1,-2 4 0,1-5 0,-3-7 1,-4-4-1,-1-7 1,-3-3 0,0-3 0,-4-10 0,1-2 1,-5-8 0,3-1-2,11-19 2,-27 26-2,27-26 1,-31 6 0,13-10 0,-1 0 0,-4-2-2,-2 1 2,-6-8-1,2 2 1,0-3-1,0 3 0,0 2 0,4 0 0,4 1 0,3 1 0,18 7-1,-23-4-1,23 4 0,0 0-2,0 0-3,-19 0-6,19 0-15,0 0-5,8 24 1,-8-24-1</inkml:trace>
          <inkml:trace contextRef="#ctx0" brushRef="#br0" timeOffset="188728.7947">11176-8930 5,'0'0'13,"0"0"-3,0 0-1,0 0-1,0 0 1,0 0 0,0 0 0,0 0 1,-13 21-2,16-2 0,-3-19-2,-9 43 0,3-21-2,6 10-1,-2 0 0,8 5-1,-6-3 0,8-1-1,-1-3 1,1-2-2,0-4 2,3-1-3,-11-23 3,22 24-2,-22-24 0,27 15 0,-8-9-3,-19-6-3,42 3-12,-24-8-11,3-1-1,-21 6 0</inkml:trace>
          <inkml:trace contextRef="#ctx0" brushRef="#br0" timeOffset="189287.8267">11213-9215 27,'0'0'26,"0"0"-2,-16-17-11,16 17-6,0 0-3,-2 20-2,2-20-2,-3 23 1,3-23-1,0 24 1,0-24 0,0 23-1,0-23 1,0 0-2,-2 16 0,2-16-2,0 0 1,-4-18-2,4 18 0,-2-26 1,2 26 0,-6-28 0,6 28 1,-8-23 0,8 23 1,0 0 0,0 0 0,0 0 0,0 0 1,-19 6-1,19-6 0,0 0-5,0 0-16,10 24 0,-10-24 0,0 0 22</inkml:trace>
          <inkml:trace contextRef="#ctx0" brushRef="#br0" timeOffset="205261.7403">11879-9068 4,'0'0'6,"0"0"-2,0 0-1,0 0-1,0 0 0,0 0-1,0 0 0,0 0 1,0 0 1,0 0 1,0 0 2,0 0 0,0 0 1,0 0 1,0 0-1,-6-17-1,6 17-1,0 0-2,0 0 0,0 0 0,0 0-2,-27-3 1,27 3-1,-21 3 0,21-3 0,-20 6-1,20-6 1,-21 8 0,21-8-1,0 0 0,-21 5 0,21-5 1,0 0-1,0 0 1,0 0-2,0 0 1,0 0 0,0 0-1,0 0 1,0 0 0,0 0 0,0 0 0,0 0 0,0 0 1,0 0-1,0 0 1,23 4 0,-23-4-1,23 0 0,-23 0 0,29 0 1,-29 0-1,39 4 0,-18-4 0,6 1 0,-4 1 0,6 0 1,-2 0-1,8-2 1,-4 0 0,5 2 0,-1-4-1,0 2 1,-2-2 0,1 0-1,-1 0 1,-4 2-1,-6-1 1,-1 1-1,-3-2 0,0 2 0,-19 0 0,25 2 0,-25-2 0,18 1 0,-18-1 0,0 0 0,25 6 1,-25-6-1,0 0 0,0 0 0,23 6 0,-23-6 0,0 0 0,0 0 1,0 0-1,0 0 1,0 0-1,0 0 1,0 0 0,0 0 0,0 0-1,0 0 1,0 0-1,0 0 1,0 0-1,0 0 0,0 0 0,0 0 1,23 3-1,-23-3 0,25 0 0,-25 0 1,29-1-1,-29 1 1,29-2-1,-29 2 0,27-4 1,-27 4-1,23-4 1,-23 4-1,18-5 0,-18 5 1,0 0-1,21-6 1,-21 6 0,0 0-1,0 0 1,0 0-1,0 0 1,0 0-1,0 0 1,0 0-1,0 0 1,0 0-2,0 0-3,0 0-5,0 0-19,0 0-1,0 0 0,0 0 4</inkml:trace>
          <inkml:trace contextRef="#ctx0" brushRef="#br0" timeOffset="205267.7407">11927-8715 2,'0'0'12,"0"0"-2,0 0-3,0 0 0,0 0-1,-16-18 0,16 18 1,0 0-1,0 0 0,-3-19-1,3 19 0,0 0 0,0 0-1,0 0-1,0 0 1,0 0-2,0 0 1,0 0-1,0 0-1,0 0 1,0 0-1,-20-15 0,20 15 1,0 0-1,0 0 0,0 0 0,0 0 0,0 0 0,0 0 0,0 0 0,0 0 0,0 0 0,0 0 0,0 0 0,0 0-1,0 0 1,0 0 0,-19 0-1,19 0 1,0 0-2,0 0 1,0 0 0,0 0-1,0 0 1,0 0-1,0 0 1,21 4-1,-21-4 1,21 2 0,-21-2 0,31 3 0,-31-3 0,37 0 0,-16 0 0,2 0 0,1 0 0,1 0 1,2-2-1,-2 2 0,2 0 0,0 0 0,-2 0 0,0 2 0,0-2 0,-2 0 1,-3 2-1,1-2 0,-2 2 0,-19-2 0,31 2 0,-31-2 0,29 0 0,-29 0 0,27 0 0,-27 0 0,23-2 1,-23 2-1,27 0 0,-27 0 0,23 0 0,-23 0 0,25 0 0,-25 0 0,27-2 0,-27 2 0,22 0 0,-22 0 0,23-2 0,-23 2 0,19 0 0,-19 0 0,19 0 0,-19 0 0,18 0 0,-18 0 0,0 0 0,0 0 0,19 0 0,-19 0 0,0 0 0,0 0 0,0 0 0,0 0 1,0 0-1,0 0 0,0 0 0,0 0 0,0 0 1,0 0-1,0 0 0,0 0 0,0 0 1,0 0-1,0 0 0,0 0 0,0 0 0,0 0 0,0 0 0,0 0 1,0 0-1,0 0 0,0 0 0,0 0 1,0 0-1,0 0 0,0 0 1,0 0-1,0 0 1,0 0-1,0 0 0,0 0 0,0 0-1,0 0-1,0 0-4,0 0-14,0 0-8,0 0-2,0 0 1</inkml:trace>
        </inkml:traceGroup>
      </inkml:traceGroup>
      <inkml:traceGroup>
        <inkml:annotationXML>
          <emma:emma xmlns:emma="http://www.w3.org/2003/04/emma" version="1.0">
            <emma:interpretation id="{11B08E29-C692-4478-BFC9-7D32D3E31814}" emma:medium="tactile" emma:mode="ink">
              <msink:context xmlns:msink="http://schemas.microsoft.com/ink/2010/main" type="line" rotatedBoundingBox="9627,5315 12215,5321 12211,7300 9623,7294"/>
            </emma:interpretation>
          </emma:emma>
        </inkml:annotationXML>
        <inkml:traceGroup>
          <inkml:annotationXML>
            <emma:emma xmlns:emma="http://www.w3.org/2003/04/emma" version="1.0">
              <emma:interpretation id="{59CDE6A0-C3E1-4237-88C6-65DED7D8247B}" emma:medium="tactile" emma:mode="ink">
                <msink:context xmlns:msink="http://schemas.microsoft.com/ink/2010/main" type="inkWord" rotatedBoundingBox="9627,5315 12215,5321 12211,7300 9623,7294"/>
              </emma:interpretation>
              <emma:one-of disjunction-type="recognition" id="oneOf3">
                <emma:interpretation id="interp15" emma:lang="en-US" emma:confidence="0">
                  <emma:literal>go</emma:literal>
                </emma:interpretation>
                <emma:interpretation id="interp16" emma:lang="en-US" emma:confidence="0">
                  <emma:literal>goo</emma:literal>
                </emma:interpretation>
                <emma:interpretation id="interp17" emma:lang="en-US" emma:confidence="0">
                  <emma:literal>go,</emma:literal>
                </emma:interpretation>
                <emma:interpretation id="interp18" emma:lang="en-US" emma:confidence="0">
                  <emma:literal>goo,</emma:literal>
                </emma:interpretation>
                <emma:interpretation id="interp19" emma:lang="en-US" emma:confidence="0">
                  <emma:literal>Og</emma:literal>
                </emma:interpretation>
              </emma:one-of>
            </emma:emma>
          </inkml:annotationXML>
          <inkml:trace contextRef="#ctx0" brushRef="#br1" timeOffset="-109814.281">7675-8595 13,'0'0'13,"0"0"0,2-17-2,-2 17 0,0 0 0,0 0-2,0 0 0,0 0-2,0 0 0,0 0-2,0 0-2,-23 13 1,23-13-2,-29 2 0,2-2 0,-2 6 0,-10-3 0,-9 5-1,-10-3 2,-4 5-3,-9-1 2,-4 0-2,-5-1 0,-1 1 0,0-1 0,2-1 0,0 1 0,4-3 0,3 1 0,5-1 0,5 1 0,4 0-1,4-3 1,6 3 0,9-2 0,3-2 0,7 1 0,5-1 0,5-2 0,19 0 0,-25 2 0,25-2 1,0 0-1,0 0 0,0 0 0,0 0 0,0 0 1,0 0-1,0 0 0,0 0 0,0 0 1,0 0-1,0 0 0,0 0 0,0 0 0,0 0 1,0 0-1,0 0 0,0 0 0,0 0 1,0 0-1,0 0 0,0 0 0,0 0 0,0 0 0,0 0 0,0 0 0,0 0 0,0 0 1,0 0-1,0 0 0,0 0 0,0 0 0,0 0 0,0 0 1,0 0-2,0 0 1,0 0 0,0 0 0,0 0 0,0 0 0,0 0 0,0 0 0,0 0 1,0 0-1,0 0 0,0 0 0,0 0 1,0 0-1,0 0 1,0 0-1,0 0 1,0 0-1,0 0 1,0 0-1,0 0 1,0 0-1,0 0 1,0 0-1,0 0 1,0 0-1,0 0 1,0 0-1,-19 4 0,19-4 0,0 0 0,-20 5 0,20-5 0,-30 6 0,30-6 0,-37 9-1,16-3 1,-1-2 0,-1 1 0,2 1 0,-2-1 0,2-1 0,-1 2 0,3-3 0,19-3 0,-31 6 0,31-6 0,-25 4 0,25-4 0,0 0 0,-19 4 0,19-4 0,0 0-1,0 0 2,0 0-1,0 0 0,0 0 0,0 0 0,0 0 0,0 0 0,0 0 0,0 0 0,0 0 0,0 0 0,0 0 0,0 0-1,0 0 1,0 0-1,0 0 1,0 0 0,-6 20-1,6-20 1,-6 34 0,2-4 0,-1 9 0,1 11-1,0 10 2,-2 9-2,2 6 1,-2 3 0,3-1 0,1-4 0,0-4 0,0-9-1,-2-8 2,2-5-2,2-8 2,-2-6 0,2-5 0,-2-3 0,0-5-1,2-20 1,0 30-1,0-30 1,0 0-2,0 0 2,2 17-2,-2-17 1,0 0 0,0 0 0,0 0 0,0 0 0,0 0 0,0 0 0,0 0 1,4 17-2,-4-17 1,0 0 0,0 0 0,0 0 0,0 0 0,0 0 0,12 17 0,-12-17 0,0 0 1,0 0-1,0 0 0,0 0 0,0 0 0,23 3 0,-23-3 0,27 0 0,-6-2 0,4 2 0,4-1 0,4 1 0,2-2 0,5 0 0,1 0 0,1 2 0,4 0 0,-3 0 0,1 2 0,1 0 0,-1 1 0,-1 1 0,-1 0 0,4 0 0,-1-1 1,-1 1-1,-3 2 0,1-4 0,-3 1 0,1 1 0,-3 0 0,-2-2 0,-1-1 0,-1 1 0,0 0 0,2 0 0,1 2 0,-1-4 0,2 0 0,1 2 0,1-2 1,-2 0-1,3 0 0,-3-2 0,0 0 0,1 2 0,-3 0 0,0-2 0,-1 2 0,-3 0 0,0 0 0,2-2 0,-2 4 0,-2-2 0,0-2 0,0 2 0,-2 0 0,2 0 0,0-2 0,-2 2 0,2-2 0,0 1 1,3 1-1,-3-2 0,-2 0 0,0 0 0,0 0 1,-3 0-1,1 0 0,-4 1 0,0-1 0,0 0 0,-1 0 0,1 0 0,-2 0 0,-1 0 0,-18 2 0,34-3 0,-34 3 0,23-4 0,-23 4 1,18-2-1,-18 2 0,0 0 0,0 0 0,0 0 0,19-4 0,-19 4 0,0 0 0,0 0 0,0 0 0,0 0 0,0 0 0,19-3 1,-19 3-1,0 0-1,0 0 1,20-6 0,-20 6 0,0 0 1,19-6-2,-19 6 1,0 0 0,0 0 1,21-5-1,-21 5 0,0 0 0,0 0 0,0 0 0,0 0 0,20-4 0,-20 4 0,0 0 0,0 0 0,0 0 0,0 0 0,0 0 0,0 0 1,19-8-1,-19 8 0,0 0 0,0 0 0,0 0 0,0 0 1,0 0-1,0 0 0,19-16 0,-19 16 0,0 0 1,0 0-2,12-17 1,-12 17 0,0 0 0,4-21 0,-4 21 0,3-20-1,-3 20 1,0-23 1,0 23-2,0-28 2,0 28-1,-3-26 0,3 26 0,-8-30 0,8 30 1,-12-35-1,5 14 0,1-3 0,0-2 0,0-4 0,0 0 0,-1 0 0,3-3 0,0-3 1,-2 1-1,2-5 0,2 3 0,-3-2 0,3-2 0,0 3 1,0 1-1,0 0 0,2 3 0,-2 0 1,0 5-1,0-1 0,0 5 0,0 1 0,0 2 1,-2 5-1,4 17 0,-5-28 0,5 28 0,-2-21 1,2 21-1,0 0 0,-2-22 0,2 22 0,0 0 0,0-17 0,0 17 0,0 0 0,0 0 0,0 0 0,0 0 0,0-19 1,0 19-1,0 0 0,0 0 0,0 0 0,0 0 0,-4-16 0,4 16 0,0 0 0,-6-19 0,6 19 0,0 0 0,-4-17 0,4 17 0,0 0 1,0 0-1,0 0 0,-7-19 0,7 19 0,0 0 0,0 0 0,-8-20 0,8 20 0,0 0 0,-6-17 0,6 17-1,0 0 1,0 0 0,0 0 0,0 0 0,0 0 0,-21-15 0,21 15 0,0 0 0,0 0-1,-21-2 1,21 2 0,-20 0 0,20 0 0,-27 2 0,27-2 0,-36 4 0,18 0 0,-5-2 0,-2 3 0,-2-1 0,0 0 0,-4 1 0,0-1 0,-4 0-1,-3 1 0,-3-3-1,-3 6-2,-20-18-12,14 16-14,-29-19-4,0 2-1,-18-10-1</inkml:trace>
          <inkml:trace contextRef="#ctx0" brushRef="#br1" timeOffset="-114075.5247">7304-6651 1,'0'0'15,"0"0"-3,0 0-1,0 0-3,0 0-2,0 0 0,-9 17-1,9-17-1,0 0 1,0 0-1,0 0 0,0 0 1,0 0 1,0 0-1,0 0 0,0 0 0,0 0-1,-6-17 0,6 17 0,-4-17-1,4 17-1,-4-33 1,2 10-1,-2-9 0,2-1-1,-5-6 1,3-4-1,-2-4 0,2 4 0,-2 0 0,1 6 0,1 1 0,0 8-1,0 6 1,2 5 0,2 17 0,-4-24-1,4 24 1,0 0-1,-4-17 1,4 17-1,0 0 0,0 0 0,0 0 0,0 0 0,0 0 0,0 0 0,0 0 1,0 0-1,0 0 0,0 0 1,0 0-1,0 0 1,0-17-1,0 17 0,0 0 1,0 0-1,0 0 0,-3-19 0,3 19 1,0 0-1,0 0 0,0-18 0,0 18 1,0 0-1,0 0 0,3-21 0,-3 21 0,0 0 0,-3-17 0,3 17 0,0 0 0,0 0 0,-2-18 0,2 18 1,0 0-1,0 0 0,0 0 0,0 0 0,0 0 0,0 0 0,0 0 0,0 0 0,0 0 0,0 0 0,0 0 0,0 0 0,0 0 0,0 0 0,0 0 0,0 0 0,0 0 0,0 0 0,0 0 1,0 0-1,0 0 0,-2-17 0,2 17 0,0 0 0,0 0 0,0 0 0,9-21 1,-9 21-1,0 0-1,6-24 1,-6 24 0,2-17 0,-2 17-1,0 0 2,2-20-2,-2 20 2,0 0-1,0 0 0,0 0 0,0 0 0,0-17 0,0 17 0,0 0 0,0 0 0,0 0 0,0 0 0,0 0 0,0 0 1,0 0-1,0 0 0,0 0-1,0 0 1,0 0-1,0 0-4,0 0-11,0 0-17,4 17-1,-4-17-2,0 0 9</inkml:trace>
          <inkml:trace contextRef="#ctx0" brushRef="#br1" timeOffset="-107903.1717">7104-8042 1,'0'0'16,"0"0"1,9-21-3,-9 21-3,-4-19-2,4 19 0,0-18-1,0 18 1,-7-17-2,7 17 0,-6-17-1,6 17-1,-12-17-1,12 17-1,-23-13-1,23 13 0,-33-7-1,12 7-1,-2 0 0,-2 7 0,0 1 0,-2 3 0,2 4 0,0 2-1,3 3 1,1-1 0,2 5-1,5-1 1,1 3-1,5-2 1,4 2 0,2-2-1,4-1 1,4 1 0,2-3-1,3-3 1,3-1 0,5-4 0,0-2 0,3-5-1,3-4 1,0-2-1,2-2 1,-2-5-1,2 1 1,-4-5-1,0 1 0,-3-1 1,-1 0 0,-19 11-1,25-28 1,-25 28 0,17-30 0,-11 13 0,-6 17 1,8-31-1,-8 14 0,0 17 0,2-28 1,-2 28 0,-2-25 0,2 25 0,0-16 1,0 16-1,0 0 1,0 0-1,0 0 0,0-17 0,0 17 0,0 0-1,0 0 0,0 0 0,0 0 0,0 0 0,0 0 0,-6 17 1,6-17-1,-4 24 0,2-5 0,0 3 0,0 6 0,0 2 0,-1 3 0,3 3 0,0 1-1,-2-1 1,0-1 0,2-1 0,-4-2 0,0-4 1,-2-2-1,0-6 0,-3-1 1,9-19 0,-18 24 0,18-24 0,-23 19 0,23-19-1,-29 11 1,29-11 0,-34 8-1,16-5 1,-3 1-1,0 0 0,1-2 0,-1 1 1,2-1-1,-2 2 0,21-4 0,-33 6 0,33-6 0,-27 3 0,27-3 0,-23 6 0,23-6 0,-18 4 0,18-4 0,0 0 0,-21 2 0,21-2 0,0 0 0,0 0 0,-23 1 0,23-1 0,0 0 0,0 0 0,-21-5 0,21 5 0,0 0-1,-25-15 1,25 15 0,0 0-1,-22-22 1,22 22-1,0 0 0,-13-19 0,13 19-1,0 0-3,0 0-8,0 0-17,0 0-2,0 0-1,0 0 10</inkml:trace>
          <inkml:trace contextRef="#ctx0" brushRef="#br1" timeOffset="-131774.537">5822-8296 7,'0'0'14,"0"0"-2,19-8-3,-19 8-1,0 0-1,0 0-1,0 0-2,0 0 1,0 0-2,-4-19 0,4 19-1,0 0-1,0 0 0,0 0 0,0 0-1,0 0 0,0 0 0,0 0 0,0 0-1,0 0 1,0 0 0,0 0-1,0 0 0,0 0-4,0 0-8,0 0-12,0 0 0,0 0 14</inkml:trace>
        </inkml:traceGroup>
      </inkml:traceGroup>
    </inkml:traceGroup>
    <inkml:traceGroup>
      <inkml:annotationXML>
        <emma:emma xmlns:emma="http://www.w3.org/2003/04/emma" version="1.0">
          <emma:interpretation id="{93ACE4CF-750B-4D96-BDA5-112817972DD0}" emma:medium="tactile" emma:mode="ink">
            <msink:context xmlns:msink="http://schemas.microsoft.com/ink/2010/main" type="paragraph" rotatedBoundingBox="1190,9897 13285,6715 13796,8655 1700,11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12B120-09FF-4758-8C3A-984FC19050C0}" emma:medium="tactile" emma:mode="ink">
              <msink:context xmlns:msink="http://schemas.microsoft.com/ink/2010/main" type="line" rotatedBoundingBox="1190,9897 13285,6715 13796,8655 1700,11837">
                <msink:destinationLink direction="with" ref="{4176D402-6826-4B10-8748-0C1CD465392C}"/>
                <msink:destinationLink direction="with" ref="{F9870BAC-FFDE-405C-AC8B-B960E1F3DDB0}"/>
                <msink:destinationLink direction="with" ref="{B71D2EE4-B905-4127-BECC-51E6FD5D8F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9DD9D1A-C9F5-4F6B-B126-E468000C8149}" emma:medium="tactile" emma:mode="ink">
                <msink:context xmlns:msink="http://schemas.microsoft.com/ink/2010/main" type="inkWord" rotatedBoundingBox="1230,9866 6685,8720 7056,10489 1602,11634"/>
              </emma:interpretation>
              <emma:one-of disjunction-type="recognition" id="oneOf4">
                <emma:interpretation id="interp20" emma:lang="en-US" emma:confidence="0">
                  <emma:literal>sigmoid</emma:literal>
                </emma:interpretation>
                <emma:interpretation id="interp21" emma:lang="en-US" emma:confidence="0">
                  <emma:literal>sigmoid.</emma:literal>
                </emma:interpretation>
                <emma:interpretation id="interp22" emma:lang="en-US" emma:confidence="0">
                  <emma:literal>Sigmoid</emma:literal>
                </emma:interpretation>
                <emma:interpretation id="interp23" emma:lang="en-US" emma:confidence="0">
                  <emma:literal>Sigmoid.</emma:literal>
                </emma:interpretation>
                <emma:interpretation id="interp24" emma:lang="en-US" emma:confidence="0">
                  <emma:literal>sigmoid'</emma:literal>
                </emma:interpretation>
              </emma:one-of>
            </emma:emma>
          </inkml:annotationXML>
          <inkml:trace contextRef="#ctx0" brushRef="#br0" timeOffset="62473.5733">1122-4830 1,'-23'-8'26,"23"8"1,0 0-8,0 0-6,0 0-4,0 0-2,0 0-2,0 0-1,0 0-1,0 0-1,0 0-1,25-11 1,-7 11-1,5 0-1,8 2 1,5 0-1,1 0 1,2 3-1,1-1 0,-3 2 0,-1 1 0,-12-1 1,-1 3 0,-23-9 1,23 15 0,-23-15 1,2 23-1,-2-23 1,-23 29-1,5-12 0,-1 4-1,-4 1 0,-6 6 0,-2-3-1,-2-1 1,2-2-1,2 2 0,-3-3 1,6 1-1,1-5 0,25-17 1,-34 28-1,34-28 0,-18 26 0,18-26 0,-11 21 0,11-21 0,0 0 0,-6 21 0,6-21 0,0 0 0,2 18 0,-2-18 0,0 0 0,0 0 0,31 17 0,-31-17 1,42-2-1,-11 0 0,2-3 0,7 1 1,1-2-1,5 1 0,-1-1 0,-3 1 0,-5 3 0,-4-2 0,-3 4 0,-10 0 0,-20 0 1,27 0-1,-27 0 0,0 0 0,0 0 0,0 0-1,0 0-1,0 0-5,21 22-11,-21-22-15,0 0 0,0 0-1,0 0 14</inkml:trace>
          <inkml:trace contextRef="#ctx0" brushRef="#br0" timeOffset="63047.6062">2049-4727 1,'0'0'19,"0"0"6,0 0-6,0 0-6,0 0-3,0 0-1,0 0-2,29 9-1,0-3 0,-2-8-1,17 5 0,-3-6-1,16 3-1,-4-4-1,6 2 0,-1-3-1,-2 1 0,-6 0-1,-7 0 1,-8-1-1,-6 3 0,-8-2 1,-21 4-1,25-4 0,-25 4-1,0 0-3,0 0-2,0 0-6,0 0-10,0 0-11,0 0 1,-23-7 3</inkml:trace>
          <inkml:trace contextRef="#ctx0" brushRef="#br0" timeOffset="63535.6341">2435-4914 15,'0'0'21,"0"0"-4,0 0-5,0 0-3,0 0-1,19-2-2,-19 2 0,21 9-1,-1 3 0,1-9-1,12 9-1,1-7 0,9 4 0,-3 1-1,7-1 0,-3-1-1,2 3 0,-9-2 0,-4 0 0,-8-1 0,-4 1 1,-21-9 1,21 15-1,-21-15 1,-9 17 0,9-17-1,-27 19 1,7-10-2,1 6 0,-4 2-1,0 0 1,0 1-1,3 3 0,-1-1-1,0 1-1,5 7-3,-14-17-12,16 12-15,-9-10-1,23-13-1,-31 15 12</inkml:trace>
          <inkml:trace contextRef="#ctx0" brushRef="#br0" timeOffset="105036.0078">-404-3683 3,'0'0'26,"0"0"0,0 0-6,-22-8-6,22 8-3,-2 17-2,8 5-1,-12-5-2,14 17 1,-12-1-2,12 14 0,-6 0-2,8 9 0,-5-4-1,5 4 0,-6-5-1,4-1 0,-3-9-1,-1-5 1,-2-8 0,0-6 0,-2-22 0,2 26 0,-2-26 0,0 0 1,0 0-1,0 0 0,-8-24 0,1 3-1,1-10 1,-2-7-1,0-5 1,-5-5-1,5-3 0,0-3-1,-1 2 1,5 1 0,2 7 0,2 1 0,2 3 0,4 7 0,3 7 0,-1 1-1,4 5 1,-1 3 0,-11 17 0,25-20-1,-25 20 1,25 0 0,-25 0 0,31 22 0,-13 0 0,1 8 0,2 4 0,2 7 0,-1 2-1,-1 0 2,-2-4-2,-5-2 2,-1-7-1,-5-5 0,-4-9 0,-4-16 1,0 0 0,0 0 0,0 0 0,0 0-1,0-39 1,-2 7-1,2-5 1,0-8-2,4-1 1,3-3 0,5 6-1,3 2 0,1 5-1,7 5 1,0 8 0,2 5 0,0 10 0,-3 6 1,3 10 1,-4 7-1,0 9 2,-4 11-2,-3 8 2,-2 8-1,-3 3 0,-3 0-1,-4 0 1,-4 2-1,-2-7 0,-2-6 1,-1-8-2,1-5 1,2-9-2,4-21-1,-4 32-4,4-32-11,0 0-16,0-28-1,0 28 0,16-32 3</inkml:trace>
          <inkml:trace contextRef="#ctx0" brushRef="#br0" timeOffset="105539.0365">665-3687 33,'0'0'32,"-18"-17"-1,-5 0-10,23 17-8,-38 0-6,38 0-2,-45 15-2,22 2-1,-6 0-1,8 9 1,-2 2-1,5 8 0,5 3 0,3 4-1,8 2 1,8 1-1,4-1 1,7-2-1,6-4 1,6-5-1,4-8 1,2-7-1,0-12 1,3-7 0,-3-13 0,0-4 0,-6-13 1,-2-7-1,-8-10 0,-4-1-1,-11-3 1,-6 1-1,-11 3 1,-3 1-1,-11 4 1,-2 9-1,-5 7-1,-1 3 0,6 12-1,-6-4-5,35 15-12,-42 4-14,42-4-3,0 0 2,0 0 0</inkml:trace>
          <inkml:trace contextRef="#ctx0" brushRef="#br0" timeOffset="105921.0584">1182-3767 23,'0'0'32,"0"0"2,0 0-10,0 0-9,0 0-5,0 18-3,0-18-3,-2 36 0,2-10-2,4 9 1,-4 5-1,6 6 0,-2 1-1,3-2 0,-3-2 0,2-2-1,-2-6 1,0-5-1,0-5 0,-4-25 0,5 26-1,-5-26-1,4 18-2,-4-18-13,2-16-16,-11-3-1,9 19-1,-4-37-1</inkml:trace>
          <inkml:trace contextRef="#ctx0" brushRef="#br0" timeOffset="102622.8697">-1840-3721 6,'0'0'24,"0"0"-2,9-16-8,-9 16-2,0 0-1,-4-27-2,4 27 0,0 0-2,4-18 0,-4 18-2,-6-19 0,6 19-2,-21-22 1,21 22-2,-27-25 1,6 10-1,2 6 0,-8-4 0,-4 7-1,0 1 0,-4 3 0,-2 4-1,-5 0 1,1 3-1,-1 5 0,3-1 0,-1 4 1,5 0-2,4 2 1,4 0 0,4-2 0,4 2 0,19-15-1,-25 26 1,25-26 0,-12 26 0,12-26 0,-6 28 0,6-11-1,4 0 1,2 0 0,2 1 1,3-1-1,3 0 0,3 0 0,4-2 0,4-2 0,4-2 0,0-2 1,4-1-1,0-1 0,2-1 1,5 0-1,-3-1 0,3 3 0,-3-3 0,2 5 1,-3 1-1,1 2 0,-4 2 0,-2 2 0,-6 5 0,0-1 1,-8 1-1,-3 4 0,-5 0 1,-5 4-1,-4-2 0,-4 2 1,-7-4-1,-3 2 1,-5-2-1,-2-3 1,-2-3-1,-4-3 1,-2-2-1,2-4 0,-6-1 1,2-5-1,0-3 1,-2-4-1,-1-3 1,1-5-1,0-1 0,0-2 1,2-2-1,4 0 0,0 4 0,2 0 0,6-1 0,19 12 0,-27-11 0,27 11 0,0 0 0,-23-7 0,23 7-1,0 0 1,0 0 0,0 0-1,0 0-2,-20 7-2,30 12-14,-10-19-15,0 0 0,0 0-2,0 0 5</inkml:trace>
          <inkml:trace contextRef="#ctx0" brushRef="#br0" timeOffset="106405.0861">1535-3822 33,'0'0'32,"0"0"0,25 30-13,-25-30-7,4 49-3,-6-19-3,12 20 0,-8-5-3,8 9 0,-5-1-1,3-3-1,-4-5 0,0-2 0,0-8-1,-2-7 0,1-5-1,-3-23-3,6 31-5,-6-31-9,0 0-15,0 0-1,0 0-1,-13-18 10</inkml:trace>
          <inkml:trace contextRef="#ctx0" brushRef="#br0" timeOffset="107053.1231">1539-3790 4,'21'-17'28,"-21"17"0,0 0-7,0 0-7,4-16-6,-4 16-1,0 0-4,20-8 1,-20 8-2,23-9 1,-23 9-3,36-10 2,-14 7 0,7 3-1,1 3 0,7 3 0,0 2 1,5 5-1,1 2 0,3 3 0,-5 3 1,3 5-1,-2 0 0,-7 6 1,-2-2-1,-4 3 0,-10 1 0,-1 1 1,-7 1-1,-1 1 1,-6-1-1,-2 1 0,-6-1 0,-2-3 1,-6-3-1,-3 0 0,-6-6 1,-4-1-1,-6-7 1,-2-2-1,-6-7 0,-5-1 0,3-6 0,-3-2 0,0-8-1,3 1 0,4-6 1,-1 2-2,9 0 1,2 2-1,6 1 0,3-1-2,18 11-1,-27-9-6,27 9-8,0 0-16,0 17 0,0-17 0,0 0 9</inkml:trace>
          <inkml:trace contextRef="#ctx0" brushRef="#br0" timeOffset="103246.9054">-1534-3723 17,'0'0'31,"0"0"-1,0 0-9,0 0-6,0 0-5,0 0-2,0 0-3,0 0 0,0 0-2,0 23-1,0-23 1,2 41-1,-4-13 0,6 13 0,-4 2-1,4 6 0,-2-1 0,4 3 0,-4-5-1,2-1 0,-2-8 1,0-3-1,-2-8 0,3-3 1,-3-23-1,-3 26 0,3-26 1,0 0-1,0 0 0,0 0-1,0 0-1,0 0-1,0 0-4,0 0-10,0 0-17,0 0 0,0 0-1,-4-23 6</inkml:trace>
          <inkml:trace contextRef="#ctx0" brushRef="#br0" timeOffset="104023.9499">-926-3797 24,'0'0'29,"0"0"0,-23-25-14,23 25-4,0 0-5,-21 0 0,2 2-1,19-2-1,-37 25-1,16-3 0,-6 2 0,2 10 0,-4 1-1,6 8 0,1 2-1,5 4 0,7-3-1,5 3 1,10 0-1,7-5 0,3-1 0,5-3 0,3-7 1,4-5-1,0-5 1,2-7-1,-4-6 1,2-8 0,-6-8 0,2-3 0,-23 9 0,31-34-1,-23 12 1,0-3-1,-6 3 1,-2 3-1,-4 2 0,4 17-1,-14-24 1,14 24-1,0 0 1,-27-5-1,27 5 0,0 0 1,-21 5-1,21-5 0,0 0 0,0 0 1,0 0-1,0 0 1,0 0-1,0 0 1,31 10 0,-31-10 0,33 26 0,-14-8 1,-4 9 0,1 2 0,-5 5-1,-3 1 1,-4 1 0,-2-2-1,-6-3 0,0-6-2,2 3-4,2-28-16,-13 18-10,13-18-2,0 0 0</inkml:trace>
        </inkml:traceGroup>
        <inkml:traceGroup>
          <inkml:annotationXML>
            <emma:emma xmlns:emma="http://www.w3.org/2003/04/emma" version="1.0">
              <emma:interpretation id="{E368371D-D6BA-4ED2-B3D7-F0DA7A9FB60B}" emma:medium="tactile" emma:mode="ink">
                <msink:context xmlns:msink="http://schemas.microsoft.com/ink/2010/main" type="inkWord" rotatedBoundingBox="10212,7453 13422,6886 13752,8757 10542,9324">
                  <msink:destinationLink direction="to" ref="{0CF5257A-B413-4638-BA39-FF5744461114}"/>
                  <msink:destinationLink direction="to" ref="{AAF99AB3-3CBE-428B-AC1E-1E88AFDA7DD7}"/>
                  <msink:destinationLink direction="with" ref="{9CD88063-1748-4BC0-933D-D3BECDA1A051}"/>
                  <msink:destinationLink direction="to" ref="{E3362705-2281-4806-A69B-1A96D638E48A}"/>
                </msink:context>
              </emma:interpretation>
              <emma:one-of disjunction-type="recognition" id="oneOf5">
                <emma:interpretation id="interp25" emma:lang="en-US" emma:confidence="0">
                  <emma:literal>into.</emma:literal>
                </emma:interpretation>
                <emma:interpretation id="interp26" emma:lang="en-US" emma:confidence="0">
                  <emma:literal>onto.</emma:literal>
                </emma:interpretation>
                <emma:interpretation id="interp27" emma:lang="en-US" emma:confidence="0">
                  <emma:literal>Tito.</emma:literal>
                </emma:interpretation>
                <emma:interpretation id="interp28" emma:lang="en-US" emma:confidence="0">
                  <emma:literal>+0+</emma:literal>
                </emma:interpretation>
                <emma:interpretation id="interp29" emma:lang="en-US" emma:confidence="0">
                  <emma:literal>pot</emma:literal>
                </emma:interpretation>
              </emma:one-of>
            </emma:emma>
          </inkml:annotationXML>
          <inkml:trace contextRef="#ctx0" brushRef="#br1" timeOffset="-219877.5762">7102-5073 1,'0'0'16,"0"-20"6,0 20-10,0 0-3,-2-21-2,2 21 0,0 0-1,0 0 2,0 0-1,0 0 0,0 0 0,-25 22-1,5-5-1,1 11-2,-8 2 0,-2 9-2,-8 4 1,1 4-1,-1 0 0,6 1-1,-2-5 1,6-4-1,2-7 1,8-4-1,3-7 1,14-21-1,-17 22 1,17-22 0,0 0 0,0 0-1,0 0 1,6-18 0,3 1 0,3-4-1,0-7 1,5-2-1,4-5 1,4-3-1,0-3 0,4-2 0,0-1-1,2 1 1,2 0-1,-2 3 1,-2 1-2,2 6 2,-4 1-1,-4 6 1,0 5 0,-2 4 0,-21 17 1,33-22 0,-33 22-1,33-9 1,-33 9 0,35 7 0,-35-7 0,38 28 0,-18-6 0,1 5 0,-2 4 1,4 5-1,-5-3 1,3 3-2,-4-6 2,-3-4-1,-3-4 1,-1-3-1,-10-19-1,10 21 1,-10-21-2,0 0-1,7 26-13,-7-26-17,-21 9-2,2-13 0,19 4-2</inkml:trace>
          <inkml:trace contextRef="#ctx0" brushRef="#br1" timeOffset="-116729.6765">7453-6264 23,'0'0'20,"2"-17"-5,-2 17-2,0 0-2,0 0-2,6-17-1,-6 17-2,0 0-1,0 0-1,0 0 0,0 0 0,-2 19-2,2-19 1,-2 24 0,6-4 0,-2-1 1,3 7-2,-1-1 1,2 6-1,-2-1 1,4 8-2,-1-3 0,1 4 0,-4 0 0,2 3 0,1-3 0,-3 0 0,0-3 0,0-1 0,-2-3-1,0-2 1,-2-4 0,2-2 0,-2-3-1,0 1 1,0-1-1,2-5 1,-2 1-1,0-17 0,0 26 0,0-26 0,2 21 0,-2-21 1,0 0-1,0 0 0,0 17 0,0-17 0,0 0 0,0 0 0,0 0 0,0 0 1,0 0-1,0 0 0,0 0 0,0 0 0,0 0 0,0 0-1,0 0-3,0 0-7,0 0-18,-20 9-6,20-9 0,-25-22-1</inkml:trace>
          <inkml:trace contextRef="#ctx0" brushRef="#br1" timeOffset="-117501.7207">7023-5967 7,'0'0'11,"0"0"-2,0 0 1,0 0-1,0 0 0,0 0 0,0 0 0,0 0 0,-18-12 0,18 12-1,0 0 0,0 0-1,0 0-1,0 0-1,0 0-1,0 0 0,0 0-1,0 0-1,0 0-1,0 0 1,0 0 0,0 0-1,25 6 0,-7-2 1,3-4-1,8 3 0,4-4 0,7 1 0,3-4 0,3 2-1,-2-2 1,1 0-1,-1 1 1,-3-1-1,-5 0 0,-3 2 0,-2 1 0,-4-1 0,0 0 1,-4 0-1,2 4 0,-5-2 0,3 0 0,-4 0 0,0 2 0,-19-2 0,29 0 0,-29 0 0,0 0 0,22 0 1,-22 0-1,0 0 1,0 0-1,0 0 1,0 0-1,0 0 0,0 0-1,0 0-3,0 0-5,0 0-14,-18-4-10,18 4-1,-19-6 0</inkml:trace>
          <inkml:trace contextRef="#ctx0" brushRef="#br1" timeOffset="-327190.7142">7845-6371 1,'0'0'19,"0"0"-2,11-22-3,-11 22-2,0 0-2,0 0 0,-15-23-1,15 23-1,0 0 0,0 0-2,-14-24 0,14 24-1,-11-17 0,11 17-1,-12-20 0,12 20-1,-25-26-1,25 26 1,-35-30-1,14 15-1,-4-2 1,0 4-1,-6-2 0,2 2 0,-4 2-1,2 1 1,-7 1 0,-1 3-1,-5 4 1,-4 1-1,1 2 0,-1 5 1,-4 2-1,2 3 0,-2 2 0,3 2 0,3 3 0,2 3 0,1 0 0,3 1 0,3 0-1,2 4 2,2-3-2,1 3 1,1-2 0,2-1 0,2 1 0,2 0 0,3 2 0,1 1 0,2 1 1,0-2 0,7 2 0,-3 4 0,5-1 0,0 1 0,1-2 0,1 2 0,2-1-1,4 3 0,0-2-1,0 1 2,2-3-2,2 2 1,0-4 0,2 4 0,0-4 0,2 2 1,1-4-1,-1 2 0,2 0 0,2 0 0,1 0 0,-1-4 0,5 0 0,1-1 1,1-1-1,2-1 0,1-1 0,3-1 0,0-2 0,2 3 0,0-1 0,0 0 0,4-2 0,2-1 0,2 1 1,0 0-1,5-2 0,-1-4 0,0-2 0,5 1 1,-1-3-1,3-3 0,-3 0 0,5-2 1,-2-2-1,1 1 0,1-2 0,-5-3 0,3 0 1,-2-1-1,-1-1 0,1-3 0,-3-1 0,0 1 1,1-4-1,-5 2 0,0-4 0,1 0 0,-3 0 1,0-2-1,-6-2 0,2-1 0,-4-1 0,0-1 0,-2-2 1,-3 1-1,-3-3 0,0 0 0,-3-2 0,1-2 0,-1 0 1,-1 0-1,-1-2 0,-1 1 0,-1-1 1,2-2-1,-1 3 0,-3-1 0,2-2 0,-1 2 0,-1 3 0,0-1 0,-1 2 0,-1 0 0,-2 2 1,0 1-1,0-1-1,-4 4 1,2-1-2,-2 1 2,-2-1-1,-2 3 1,0 1-1,0 1 0,4 18 2,-15-30-1,15 30 0,-16-25 0,16 25 0,-17-20 0,17 20 0,-23-24 0,23 24 0,-25-27 0,25 27 0,-27-26 0,27 26 0,-29-26 0,29 26 0,-33-28 0,12 15 0,21 13 0,-37-28 0,16 13 0,-2 2 0,-1 0 0,-1-2 0,-4 2 0,2 5-1,-13-3-2,9 22-10,-33-18-13,8 16-10,-27-7-3,2 6 1</inkml:trace>
          <inkml:trace contextRef="#ctx0" brushRef="#br1" timeOffset="-155799.9112">9134-6010 11,'0'0'14,"0"0"-1,0 0-2,0 0-4,-19-6-2,19 6-2,0 0 0,0 0-1,0 0 0,0 0 0,0 0-1,0 0 0,0 0 0,0 0 1,0 0 0,0 0-1,0 0 1,0 0 0,0 0 1,0 0-1,0 0 1,0 0-1,-23-13 0,23 13-1,0 0 1,0 0-1,-22-17 0,22 17 0,0 0 1,0 0-1,0 0 0,-19-11 1,19 11-1,0 0 1,0 0-1,0 0 0,0 0 1,0 0-1,0 0 0,0 0-1,0 0 1,0 0-1,0 0 1,0 0-1,0 0 1,0 0-1,0 0 1,0 0 0,0 0 1,0 0-1,0 24 1,8-5-1,3 1 0,3 8 0,3 4 0,3 6 0,5-1-1,-2 4 1,2-2-1,2 4 1,-2-2 0,-2-2 0,-2-3 0,-1-1 0,-7-5 0,1 0 0,-3-7 0,-3-1-1,-8-22 1,12 28 0,-12-28-1,0 0 1,9 19 0,-9-19 0,0 0-1,0 0 1,0 0 0,0 0 0,0 0 0,0 0 0,0 0 0,0 0 0,-13-19 0,13 19-1,-18-28 1,5 9-1,-3-1 1,-3-4-1,-2-5 0,0 3 0,1-4 0,-3 6 0,0-2 0,0 2 0,4 1 0,3 1 0,-1 3 0,3 2 0,14 17 0,-21-29 0,21 29 0,-17-30 0,9 13 0,8 17 0,-17-32 0,7 15 0,0-1 1,-1 1-1,1 0 0,10 17-1,-19-24 1,19 24 0,-12-17 0,12 17 0,0 0 0,0 0 0,0 0 0,-13-17 0,13 17 0,0 0 0,0 0 0,0 0 0,0 0 0,0 0 0,0 0 0,0 0 0,0 0 0,0 0 0,0 0 0,0 0 0,0 0 0,0 0 0,-12-19 0,12 19 0,0 0 0,0 0 0,0 0 0,-15-16 1,15 16-2,0 0 2,0 0-2,0 0 1,0 0 0,0 0 0,0 0 0,0 0 0,0 0 0,0 0 0,0 0 0,0 0 0,0 0 1,0 0-1,0 0 0,0 0-1,0 0 1,0 0 0,0 0 0,0 0 0,0 0 0,0 0 0,0 0 0,0 0 0,0 0 0,0 0 1,0 0-1,0 0 0,0 0 0,0 0 0,0 0 0,0 0 1,0 0-1,0 0 0,0 0 0,0 0 1,0 0-1,0 0 0,0 0 1,0 0-1,0 0 0,0 0 1,0 0-1,0 0 0,0 0 1,-10-17-1,10 17 0,0 0 0,0 0 0,0 0 1,0 0-1,0 0 0,0 0 0,0 0 0,0 0 0,0 0 0,0 0-1,0 0 1,21 0 0,-21 0 0,35 5 0,-8-3 0,8 2 0,11 2 0,2-1 0,6 1 0,2-1 0,2-1 0,-2 2 0,0-2 0,-6-1 0,-9 1 0,-3-2 0,-5 2 0,-6-3 0,-4 3 0,-3-2 0,-1 0 0,-19-2 0,33 4 0,-33-4 0,31 5 0,-31-5 0,25 2 0,-25-2 0,0 0 0,25 2 0,-25-2 0,0 0 1,0 0-1,0 0 0,0 0 0,0 0 0,0 0 1,0 0-1,0 0 1,0 0-1,0 0 0,0 0 1,0 0-1,0 0 0,0 0 1,0 0-1,0 0 0,0 0 0,0 0 0,0 0 0,0 0 0,0 0 1,0 0-1,-21-13 0,21 13 0,-22-6 0,22 6 0,-34-7 0,16 1 0,-3 3 0,-2-1 0,2 2 0,-2-2 0,-1 0 0,-1 1 0,0-1 0,-6-2 0,0 3 0,-1-3 0,-5-1 0,-2 1 0,1 0 0,-1-1-1,4 1 1,-1 1 0,5 1 0,2 0 0,6 0 0,3 3-1,20 1 1,-30-2-1,30 2 0,-18 0-2,18 0-5,0 0-13,0 0-13,0 0-1,-19 18-1</inkml:trace>
        </inkml:traceGroup>
      </inkml:traceGroup>
    </inkml:traceGroup>
    <inkml:traceGroup>
      <inkml:annotationXML>
        <emma:emma xmlns:emma="http://www.w3.org/2003/04/emma" version="1.0">
          <emma:interpretation id="{B857CACA-5865-42E8-8FBB-AA8D011068D1}" emma:medium="tactile" emma:mode="ink">
            <msink:context xmlns:msink="http://schemas.microsoft.com/ink/2010/main" type="paragraph" rotatedBoundingBox="3818,13935 23522,13493 23549,14708 3845,151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E614FF-D85A-4075-9968-8A0A43FDD06C}" emma:medium="tactile" emma:mode="ink">
              <msink:context xmlns:msink="http://schemas.microsoft.com/ink/2010/main" type="line" rotatedBoundingBox="3818,13935 23522,13493 23549,14708 3845,15150"/>
            </emma:interpretation>
          </emma:emma>
        </inkml:annotationXML>
        <inkml:traceGroup>
          <inkml:annotationXML>
            <emma:emma xmlns:emma="http://www.w3.org/2003/04/emma" version="1.0">
              <emma:interpretation id="{12188B89-BF9B-45A1-85DF-C3C2C460D5B5}" emma:medium="tactile" emma:mode="ink">
                <msink:context xmlns:msink="http://schemas.microsoft.com/ink/2010/main" type="inkWord" rotatedBoundingBox="3818,13935 4909,13911 4935,15079 3844,15104"/>
              </emma:interpretation>
              <emma:one-of disjunction-type="recognition" id="oneOf6">
                <emma:interpretation id="interp30" emma:lang="en-US" emma:confidence="1">
                  <emma:literal>o</emma:literal>
                </emma:interpretation>
                <emma:interpretation id="interp31" emma:lang="en-US" emma:confidence="0">
                  <emma:literal>O</emma:literal>
                </emma:interpretation>
                <emma:interpretation id="interp32" emma:lang="en-US" emma:confidence="0">
                  <emma:literal>0</emma:literal>
                </emma:interpretation>
                <emma:interpretation id="interp33" emma:lang="en-US" emma:confidence="0">
                  <emma:literal>8</emma:literal>
                </emma:interpretation>
                <emma:interpretation id="interp34" emma:lang="en-US" emma:confidence="0">
                  <emma:literal>@</emma:literal>
                </emma:interpretation>
              </emma:one-of>
            </emma:emma>
          </inkml:annotationXML>
          <inkml:trace contextRef="#ctx0" brushRef="#br1" timeOffset="-320763.3466">677 243 5,'0'0'23,"0"0"-1,-14-28-5,14 28-2,-17-21-3,17 21-2,-23-20-2,23 20-1,-31-22-1,31 22-1,-31-23-1,31 23-1,-37-18 0,37 18-1,-40-13 0,22 7-1,-7 2 1,0 4-1,-2 2 0,0 2 0,0 3-1,0 3 1,0-1-1,4 4 1,0 4-1,1 3 1,-1 3-1,2 3 1,0 3-1,3 5 0,-1 3 1,0 4-1,1 0 1,3 2-1,0 0 1,3 3-1,0-3 0,3 2 1,3-4-1,2 0 0,2 0 0,4-4 0,2 4 1,2-4-1,7 0 1,-1-3-1,5-2 1,1-3-1,3-1 1,2-2-1,4-5 0,0-2 0,4-3 1,0-1-1,0-4 0,7 1 1,-3-3-1,2-4 1,-1 1-1,-1-4 1,0-2-1,2 0 1,-1-4-1,1 0 1,-2-3-1,1 0 0,1-3 1,0 3-1,1-6 0,-3 2 1,-2-1-1,-2-1 0,-2 0 0,-2-2 1,-2 1-1,-4-3 0,0-2 0,-5 1 1,-1-3-2,-1-1 2,-3-4-1,-1 0 0,-2-4 0,-2-2 0,1-1 1,-3-1-1,0-1 0,-4-3 0,0 1 0,-2-2 0,-2 0 1,-2 2-1,-3-2 0,-1-2 0,-3 2 0,-1 1 0,-1-1 1,-3 2-1,-3 0 0,-2 1 0,-2 3 0,-4 1 0,-2 2 0,-2 2 0,-7 2 0,-1 2 0,-5 6 0,-1 1-1,1 9-4,-12-7-13,16 23-15,-18-10-1,15 13-2,-7-11 0</inkml:trace>
        </inkml:traceGroup>
        <inkml:traceGroup>
          <inkml:annotationXML>
            <emma:emma xmlns:emma="http://www.w3.org/2003/04/emma" version="1.0">
              <emma:interpretation id="{B674F6B5-F38F-43D3-BE99-02206D0F5768}" emma:medium="tactile" emma:mode="ink">
                <msink:context xmlns:msink="http://schemas.microsoft.com/ink/2010/main" type="inkWord" rotatedBoundingBox="7597,13911 8701,13886 8726,15022 7622,15047">
                  <msink:destinationLink direction="from" ref="{AAF99AB3-3CBE-428B-AC1E-1E88AFDA7DD7}"/>
                </msink:context>
              </emma:interpretation>
              <emma:one-of disjunction-type="recognition" id="oneOf7">
                <emma:interpretation id="interp35" emma:lang="en-US" emma:confidence="0">
                  <emma:literal>O</emma:literal>
                </emma:interpretation>
                <emma:interpretation id="interp36" emma:lang="en-US" emma:confidence="0">
                  <emma:literal>o</emma:literal>
                </emma:interpretation>
                <emma:interpretation id="interp37" emma:lang="en-US" emma:confidence="0">
                  <emma:literal>0</emma:literal>
                </emma:interpretation>
                <emma:interpretation id="interp38" emma:lang="en-US" emma:confidence="0">
                  <emma:literal>G</emma:literal>
                </emma:interpretation>
                <emma:interpretation id="interp39" emma:lang="en-US" emma:confidence="0">
                  <emma:literal>@</emma:literal>
                </emma:interpretation>
              </emma:one-of>
            </emma:emma>
          </inkml:annotationXML>
          <inkml:trace contextRef="#ctx0" brushRef="#br1" timeOffset="-318992.2453">4467 239 24,'5'-19'21,"-5"19"-4,0 0-3,-15-22-3,15 22-1,0 0-3,0 0-1,-17-24 0,17 24 0,0 0-1,-16-17 0,16 17-1,-23-17-1,23 17 0,-27-14-1,27 14 0,-31-12-1,31 12 0,-31-11 0,12 6 0,19 5 0,-33-6-1,14 6 1,1-2-1,18 2 1,-36 0-1,18 2 0,-1 2 0,0 1 0,1 5 0,-1-1 0,-2 2 0,0 4 0,-1 4 0,-1-1 1,-2 1-2,0 3 2,0 4-1,0 4 0,0 2 0,5 3 0,-1 2 0,4 4 1,1 4-1,3 0 0,3-2 1,4-1-1,4 1 0,2-2 1,4-2-1,6-1 1,3-1-1,5 0 0,1-2 2,8-1-2,0-4 2,2-2-2,2-4 2,0-2-2,0-1 2,0-5-2,-2-2 1,0-3 0,-2-2-1,2 0 0,-2-3 1,2-1-1,0-3 1,3 0-1,-1-2 0,0 0 1,0-2-1,2-3 1,-2-1-1,5-1 1,-3-4-1,4-1 1,2-3-1,-1-5 0,1-2 0,1 1 0,-5-5-1,0 2 2,-6-2-2,-4-2 2,-4-2-2,-5 4 1,-5-4 1,-3-1-1,-4-3 1,-4-1-2,-4-4 2,-2-1-1,-4-2 0,-3-3 0,-6-2 0,1 1 0,-5-1 0,-2-1 0,-6 3 0,-2 0 0,-5 6 0,-3 0 0,-1 8 0,-1 1 0,-1 2 0,3 2 0,-1 5 0,3 3-1,6 1 1,-3 4-1,9 7-3,-6-5-7,33 11-18,-47 15-4,28 0-2,-6-10-1</inkml:trace>
        </inkml:traceGroup>
        <inkml:traceGroup>
          <inkml:annotationXML>
            <emma:emma xmlns:emma="http://www.w3.org/2003/04/emma" version="1.0">
              <emma:interpretation id="{D5827D9A-216C-4CC5-91AF-417CCF1DB63C}" emma:medium="tactile" emma:mode="ink">
                <msink:context xmlns:msink="http://schemas.microsoft.com/ink/2010/main" type="inkWord" rotatedBoundingBox="10844,13884 12131,13856 12155,14910 10868,14939"/>
              </emma:interpretation>
              <emma:one-of disjunction-type="recognition" id="oneOf8">
                <emma:interpretation id="interp40" emma:lang="en-US" emma:confidence="0">
                  <emma:literal>O</emma:literal>
                </emma:interpretation>
                <emma:interpretation id="interp41" emma:lang="en-US" emma:confidence="0">
                  <emma:literal>0</emma:literal>
                </emma:interpretation>
                <emma:interpretation id="interp42" emma:lang="en-US" emma:confidence="0">
                  <emma:literal>o</emma:literal>
                </emma:interpretation>
                <emma:interpretation id="interp43" emma:lang="en-US" emma:confidence="0">
                  <emma:literal>C</emma:literal>
                </emma:interpretation>
                <emma:interpretation id="interp44" emma:lang="en-US" emma:confidence="0">
                  <emma:literal>on</emma:literal>
                </emma:interpretation>
              </emma:one-of>
            </emma:emma>
          </inkml:annotationXML>
          <inkml:trace contextRef="#ctx0" brushRef="#br1" timeOffset="-317247.1455">7950 31 26,'0'-20'27,"0"20"-1,-11-19-2,11 19-9,0 0-6,-14-19-2,14 19-1,-25-15-2,6 8-1,19 7-1,-39-9 0,18 5-1,-6 2-1,-2 2 1,-2 2-1,-4 2 0,-5 1 0,-3 4 0,-3 3 0,-2 1 0,-1 0 0,-5 4 0,2-1 0,2 5 0,4-1 0,1 3 0,5-1 0,5 4 0,4 2 0,4 2 0,6 6 0,0 1 0,7 2 0,3 4 0,5 2 0,6 2 1,4-1-1,7-1 1,3-2-1,5-4 1,2-2-1,8-1 1,4-6 0,4 0-1,3-4 1,3-2 0,1-2 0,6-1-1,-3-2 1,1-3-1,-2-1 2,-1 0-2,-3-2 2,-3 0-2,-3-2 1,-1 1-1,-4-5 2,0 1-2,-2-1 0,0-3 0,-2 0 0,4-3 1,0-1-1,1-1 1,-1-5-1,2 0 1,-2-3-2,2-2 2,0-2-1,-4-2 0,0-4 0,-2 0 0,-2-1 0,-2-4 1,-2-2-1,-5-2 1,-1-6-1,-5 0 1,-3-3-1,-3-4 1,-4-4-1,-4 0 0,-5-3 0,-3-2 0,-3 3 1,-3-2-1,-3 3 0,-4 1 0,0 6 0,-4 0 0,0 7 0,-2 2 0,-2 2 0,0 2 0,-3 4 0,3 1 0,-2 2 0,-1 3 0,3 2-1,0 1-1,6 10-3,-12-10-15,18 20-12,-16-11-1,14 16-2,-6-14 0</inkml:trace>
        </inkml:traceGroup>
        <inkml:traceGroup>
          <inkml:annotationXML>
            <emma:emma xmlns:emma="http://www.w3.org/2003/04/emma" version="1.0">
              <emma:interpretation id="{6662F311-80BF-44D2-AB2B-D1455DC11815}" emma:medium="tactile" emma:mode="ink">
                <msink:context xmlns:msink="http://schemas.microsoft.com/ink/2010/main" type="inkWord" rotatedBoundingBox="14288,13701 23522,13493 23549,14708 14315,14915">
                  <msink:destinationLink direction="from" ref="{E3362705-2281-4806-A69B-1A96D638E48A}"/>
                  <msink:destinationLink direction="from" ref="{0CF5257A-B413-4638-BA39-FF5744461114}"/>
                  <msink:destinationLink direction="with" ref="{9CD88063-1748-4BC0-933D-D3BECDA1A051}"/>
                </msink:context>
              </emma:interpretation>
              <emma:one-of disjunction-type="recognition" id="oneOf9">
                <emma:interpretation id="interp45" emma:lang="en-US" emma:confidence="0">
                  <emma:literal>00...0</emma:literal>
                </emma:interpretation>
                <emma:interpretation id="interp46" emma:lang="en-US" emma:confidence="0">
                  <emma:literal>O0...0</emma:literal>
                </emma:interpretation>
                <emma:interpretation id="interp47" emma:lang="en-US" emma:confidence="0">
                  <emma:literal>o0...0</emma:literal>
                </emma:interpretation>
                <emma:interpretation id="interp48" emma:lang="en-US" emma:confidence="0">
                  <emma:literal>00....</emma:literal>
                </emma:interpretation>
                <emma:interpretation id="interp49" emma:lang="en-US" emma:confidence="0">
                  <emma:literal>00.0</emma:literal>
                </emma:interpretation>
              </emma:one-of>
            </emma:emma>
          </inkml:annotationXML>
          <inkml:trace contextRef="#ctx0" brushRef="#br1" timeOffset="-311538.819">15444 751 22,'-21'-13'27,"21"13"0,0 0-4,0 0-8,0 0-3,0 0 0,0 0-2,-12-16-1,12 16-1,0 0-2,0 0-2,0 0-1,0 0-1,0 0-1,0 0-1,19 14-1,-19-14-2,24 14-6,-24-14-23,27 1 0,-27-1-3,38-3 2</inkml:trace>
          <inkml:trace contextRef="#ctx0" brushRef="#br1" timeOffset="-311137.796">16428 716 57,'0'0'33,"0"0"-1,0 0 0,0 0-27,0 0-3,0 0-4,0 0-5,14 19-14,-14-19-10,19 15 0,-19-15-1</inkml:trace>
          <inkml:trace contextRef="#ctx0" brushRef="#br1" timeOffset="-310673.7695">17187 766 65,'19'-3'36,"-19"3"-2,0 0 0,-15-17-27,15 17-4,0 0-2,0 0-2,19 2-3,-19-2-9,0 0-19,0 0-2,25 0 0,-25 0-1</inkml:trace>
          <inkml:trace contextRef="#ctx0" brushRef="#br1" timeOffset="-315818.0637">11309-62 34,'-21'-8'25,"21"8"1,-21-7-8,3-4-7,18 11-5,-25-11-1,25 11 0,-27-10-1,27 10-1,-35-13 1,35 13-2,-44-11 1,21 3-1,-14 3 1,10-3-2,-13 5 1,5 3-1,-2 0 0,0 3-1,-1 3 1,1 5-1,4-1 0,-3 8 1,7-3-1,0 4 0,0 3 0,0 2 0,2 4-1,2 4 1,2 4 0,3 3 0,1 2-1,2 5 1,5 5 0,4 3 0,6 4 0,0 2 1,4-1-1,4-1 0,6-4 1,3 0 0,1-5-1,3-6 1,2-6 0,4-3 0,0-4 0,4-1-1,-4-4 1,6-3 0,-2-5 1,6-2-2,0-2 2,3-4-2,3-3 1,1-3 0,1-4 0,5 1-1,0-4 0,1-5 1,1-1-1,0-1 1,-4-4-1,1-2 0,-3 0 1,-3-3-1,-3-4 0,-3 1 1,-4-3 0,0-2-1,-6-7 1,-2-4-1,-4-4 1,-3-6-1,-5-5 1,-5-2-1,-6-2 1,-4 0-1,-7 0 0,-1 4 0,-9 2 1,-2 4-1,-6 3 1,-2 6-1,-6-1 0,-3 5 0,1 3 0,-5 2 0,3 1 1,-5 1-1,5 1 0,-1 1 0,3 6 0,2-1 1,3 6-1,1 4-1,4 11-1,-2-2-4,14 28-20,-16-9-6,17 13-1,-9-8-2</inkml:trace>
          <inkml:trace contextRef="#ctx0" brushRef="#br1" timeOffset="-314257.9745">14106-187 22,'0'0'23,"-25"-11"1,25 11-5,-31-12-7,31 12-3,-33-13-3,33 13 0,-40-13-1,40 13 0,-41-9-1,18 9 1,-8-6-2,8 8 0,-8 6-2,2-1 0,-7 2 0,5 6 0,-6-2 0,8 6 0,-4 0-1,2 5 1,-3-5 0,7 7 0,0-4-1,7 2 1,1 1-1,5 3 1,1 0-1,5 3 0,2 3 1,3 1-1,1 7 1,7 4-1,1 3 1,4 1-1,3 2 1,3 1-1,3-1 0,2-2 1,1-5-1,3-2 0,0-6 0,0-3 1,2-6-1,-2-2 1,0-6-1,4-3 1,0-4 0,2-1 0,2-7 0,3-1-1,-1-2 1,4-4 0,1-4 0,-1 1-1,-2-3 1,-1 1-1,-1-4 1,-2-1-1,-2-1 1,0 0-1,-1-2 0,-6-2 0,3-1 1,-2-3-1,-4-5 1,2 0-1,-7-4 1,-1-2-1,-5-5 1,-1 0 0,-5-6-1,-2 0 1,-2 2-1,-4-2 0,0 2 1,-3 0-1,1 2 0,-4 1 1,-1 5-1,1-4 0,-5 3 0,-1-2 1,-5 3-1,-2 1 0,-4-5 1,-2 3 0,-4 3-2,0 1 2,0 4-1,2 1 0,-1 5 0,3 1 0,5 10-1,-1-2 0,25 11-2,-48-13-17,48 13-12,-42 3-2,18-1-1,-10-6-1</inkml:trace>
          <inkml:trace contextRef="#ctx0" brushRef="#br1" timeOffset="-309161.683">19399-217 18,'-27'-8'26,"27"8"2,-29-11-3,4-4-10,25 15-6,-31-16-3,31 16-1,-38-15 0,38 15-2,-45-12 0,26 9 0,-10-1-1,6 4 2,-6-2-2,4 6-1,-4 0 1,4 3 0,-2 6-1,-2 6 0,-2 1-1,4 5 1,0 3-1,0 5 1,2 1-1,3 5 1,-1-4-1,8 5 0,1 2 0,3 3 1,5 0-1,2 4 0,0-1 0,6 2 1,2-1-1,2-1 0,2-3 0,5-2 1,-1-4-1,3-5 0,2-4 0,1-4 1,1-4-1,4-5 0,-1-2 1,5-4-1,0 0 0,2-1 1,1-3-1,-1-1 0,2-2 0,2-1 0,-2 1 0,2-4 0,0-2 0,1 0 1,3-1-1,-2-3 0,1-2 0,-3-1 0,0 0 0,-2-2 0,0-2 1,-4 0-1,-2-2 1,-2-2-1,-4-4 0,-3-3 1,1-4-1,-3-6 1,1-5-1,-1 0 0,-1-6 1,1 0-1,-3 1 0,1-1 1,-6 4-1,-2 2 1,-1 1 0,-3 1-1,-7 2 1,-1 1-1,-2 2 1,-5 1-1,-1 1 0,-5 0 1,-2 0-1,-4 4 0,0 0-1,-4 1 1,-2 5 0,-3-1-1,-3 3 1,-5 1 0,-1 6-2,-7-2 0,8 16-8,-18-16-20,19 15-4,-14-11-2,14 7 1</inkml:trace>
        </inkml:traceGroup>
      </inkml:traceGroup>
    </inkml:traceGroup>
    <inkml:traceGroup>
      <inkml:annotationXML>
        <emma:emma xmlns:emma="http://www.w3.org/2003/04/emma" version="1.0">
          <emma:interpretation id="{E4769237-62A8-4E46-BBE9-C5686AA66B4B}" emma:medium="tactile" emma:mode="ink">
            <msink:context xmlns:msink="http://schemas.microsoft.com/ink/2010/main" type="paragraph" rotatedBoundingBox="3820,15518 23802,15296 23819,16828 3837,17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C95095-4E69-43B4-B913-C5AC1976B48B}" emma:medium="tactile" emma:mode="ink">
              <msink:context xmlns:msink="http://schemas.microsoft.com/ink/2010/main" type="inkBullet" rotatedBoundingBox="3822,15670 5055,15656 5067,16753 3834,16767"/>
            </emma:interpretation>
            <emma:one-of disjunction-type="recognition" id="oneOf10">
              <emma:interpretation id="interp50" emma:lang="en-US" emma:confidence="0.5">
                <emma:literal>X,</emma:literal>
              </emma:interpretation>
              <emma:interpretation id="interp51" emma:lang="en-US" emma:confidence="0">
                <emma:literal>x,</emma:literal>
              </emma:interpretation>
              <emma:interpretation id="interp52" emma:lang="en-US" emma:confidence="0">
                <emma:literal>x</emma:literal>
              </emma:interpretation>
              <emma:interpretation id="interp53" emma:lang="en-US" emma:confidence="0">
                <emma:literal>X</emma:literal>
              </emma:interpretation>
              <emma:interpretation id="interp54" emma:lang="en-US" emma:confidence="0">
                <emma:literal>XO,</emma:literal>
              </emma:interpretation>
            </emma:one-of>
          </emma:emma>
        </inkml:annotationXML>
        <inkml:trace contextRef="#ctx0" brushRef="#br1" timeOffset="-293877.8088">-1 1928 2,'0'0'25,"0"0"-2,0 0-4,-11-17-5,11 17-2,0 0-2,0 0-2,0 0-2,0 0-1,0 0 0,0 0-1,0 0 0,0 0-1,0 0 1,27 4 0,-27-4-1,23 11 1,-23-11-1,29 19-1,-29-19 1,36 30-1,-18-12 1,7 10-1,0 4 0,8 5-1,0 2 1,7 6-1,3 0 0,1 1-1,4 1 1,4-4-1,-5-4 0,3-2 0,-6-5 1,-5-3-1,-6-6 0,-2-3 1,-10-5-1,-21-15 0,27 19 0,-27-19 0,0 0-1,0 0-2,12 20-4,-32-29-18,20 9-9,-19 0-1,19 0 0</inkml:trace>
        <inkml:trace contextRef="#ctx0" brushRef="#br1" timeOffset="-293228.7717">650 1749 13,'0'0'27,"0"0"1,0 0-3,-4-18-8,4 18-4,0 0-4,0 0 0,0 0-3,-4 17 0,4-17-2,-23 18-1,2-3 0,9 9-1,-11 4 0,0 8 0,-8 3 1,0 9-1,-4 6 0,0 4-1,-3 1 0,-3 5 0,1-5 0,3 1-1,2-4 0,4-8 0,4-5 0,4-6 0,6-7 1,3-8-1,3-3 0,11-19 0,-12 19 0,12-19-1,0 0 0,0 0 0,0 0-1,0 0-2,0 0-5,10-23-20,-10 23-5,23-22 0,-23 22 0</inkml:trace>
        <inkml:trace contextRef="#ctx0" brushRef="#br1" timeOffset="-292647.7384">1225 2217 31,'-17'17'29,"17"-17"2,0 0-5,-18-10-11,18 10-5,0 0-2,0 0-2,0 0 0,0 0-1,0 21-1,4-4 0,-6 1-1,2 14 0,0 1-1,0 12-1,0 3 1,0 5-1,-2-3-1,2 0 1,-2-3-1,-1-4 1,3-8-1,-2-5 0,0-10 0,0-1-1,2-19 0,-4 18-3,8 1-9,-4-19-18,0 0-4,-27-22-2,27 22 1</inkml:trace>
      </inkml:traceGroup>
      <inkml:traceGroup>
        <inkml:annotationXML>
          <emma:emma xmlns:emma="http://www.w3.org/2003/04/emma" version="1.0">
            <emma:interpretation id="{0F9FE76C-75ED-4FD8-948B-63468FE51F38}" emma:medium="tactile" emma:mode="ink">
              <msink:context xmlns:msink="http://schemas.microsoft.com/ink/2010/main" type="line" rotatedBoundingBox="7590,15476 23802,15296 23819,16828 7607,17008"/>
            </emma:interpretation>
          </emma:emma>
        </inkml:annotationXML>
        <inkml:traceGroup>
          <inkml:annotationXML>
            <emma:emma xmlns:emma="http://www.w3.org/2003/04/emma" version="1.0">
              <emma:interpretation id="{D6BBAE9F-DE4F-4A62-A8F6-2214AE2CD0EE}" emma:medium="tactile" emma:mode="ink">
                <msink:context xmlns:msink="http://schemas.microsoft.com/ink/2010/main" type="inkWord" rotatedBoundingBox="7591,15520 12245,15468 12259,16648 7604,16700"/>
              </emma:interpretation>
              <emma:one-of disjunction-type="recognition" id="oneOf11">
                <emma:interpretation id="interp55" emma:lang="en-US" emma:confidence="0">
                  <emma:literal>*23</emma:literal>
                </emma:interpretation>
                <emma:interpretation id="interp56" emma:lang="en-US" emma:confidence="0">
                  <emma:literal>*2×3</emma:literal>
                </emma:interpretation>
                <emma:interpretation id="interp57" emma:lang="en-US" emma:confidence="0">
                  <emma:literal>as</emma:literal>
                </emma:interpretation>
                <emma:interpretation id="interp58" emma:lang="en-US" emma:confidence="0">
                  <emma:literal>*z*</emma:literal>
                </emma:interpretation>
                <emma:interpretation id="interp59" emma:lang="en-US" emma:confidence="0">
                  <emma:literal>*233</emma:literal>
                </emma:interpretation>
              </emma:one-of>
            </emma:emma>
          </inkml:annotationXML>
          <inkml:trace contextRef="#ctx0" brushRef="#br1" timeOffset="-291415.668">4553 1660 45,'-30'-19'29,"30"19"1,-31 0-5,23 17-12,-27-13-6,12 18-1,-14 1-1,1 10 0,-13 4-1,3 12 0,-14-1-1,2 8 0,-2 0-1,1 4-1,6-3 1,3-1-2,4-4 1,9-5-1,12-2-2,4-12-1,15 4-5,-13-24-18,30 10-8,-11-23 1,20 3-2</inkml:trace>
          <inkml:trace contextRef="#ctx0" brushRef="#br1" timeOffset="-291800.69">3860 1675 26,'0'0'29,"0"0"0,-15-21-2,15 21-9,0 0-7,0 0-2,0 0-2,0 0-2,0 0 0,23 17-2,-23-17 1,33 41-1,-8-9-1,10 9 0,1 5 0,7 5-1,5 1 1,4 2-1,0-4 1,-3 0-2,-1-5 1,-4-4 0,-5-6 0,0-3-1,-7-4 0,-5-4 0,-5-3 0,-22-21-1,31 24-1,-31-24-1,23 15-2,-23-15-8,0 0-19,0 0-2,0 0 0,4-28 0</inkml:trace>
          <inkml:trace contextRef="#ctx0" brushRef="#br1" timeOffset="-290664.625">4723 2237 37,'29'-15'27,"-29"15"2,41-9-8,-35-9-5,28 18-4,-34 0-3,43-15-2,-43 15-2,44-10-2,-26 7-1,5 8 0,-4 3-1,2 3 0,-7 6 0,1 5 0,-11 8 0,-2 3 0,-15 6 0,-3 4 0,-13 2 0,-6 3 0,-7-3-1,-4 2 1,1-7-1,5-2 0,5-8-1,8-4 1,8-8 0,9-1 0,10-17 0,10 20 1,9-16 0,6 0-1,8-4 1,9-2 0,1 0 0,7-3 0,0-3 0,-2 3-1,-3-3 1,-3 1-1,-7 1 1,-4 0-1,-8 5-1,-23 1-2,35 3-5,-35-3-18,0 0-7,0 0-1,0 0-2</inkml:trace>
          <inkml:trace contextRef="#ctx0" brushRef="#br1" timeOffset="-289890.5807">7227 1595 20,'0'0'28,"0"0"0,0 0 1,0 0-9,18 4-6,-18-4-4,29 14-1,-29-14-3,54 41 0,-21-9-3,13 11 1,2 5-2,6 6 0,0 0-1,2 0 0,-4-3 0,-3-5 0,-5-7 0,-5-7-1,-10-6 1,-6-7-1,-4-6 0,-19-13-2,19 16-2,-19-16-5,0 0-20,0 0-2,0 0-3,-19-7 1</inkml:trace>
          <inkml:trace contextRef="#ctx0" brushRef="#br1" timeOffset="-289437.5548">7848 1615 34,'0'0'27,"-2"-20"2,-5 1-5,7 19-9,0 0-5,0-17-2,0 17-2,0 0-1,-14-16-1,14 16-1,0 0 0,-21 24-1,5-5 0,-1 10 0,-8 7-1,-2 8 0,-6 9 0,-4 2 0,-5 3 0,1 0-1,-3-2 2,0 1-2,-1-4 1,5-5 0,3-5-1,4-6 0,8-1 0,4-10-2,11 0-3,10-26-3,6 29-18,-6-29-6,19 2-1,-19-2 1</inkml:trace>
          <inkml:trace contextRef="#ctx0" brushRef="#br1" timeOffset="-288600.507">8088 2059 33,'0'0'29,"0"0"1,0 0 0,0 0-10,-4-23-10,23 23-3,-19 0-3,35-11 0,-12 5-1,6 6-1,-2 2 0,2 6-2,-4 5 2,0 5-1,-9 5 0,-5 7 0,-11 1 0,-8 5 0,-11-3 1,-4 1-1,-6-5-1,-2-2 0,2-7 0,0-5 0,8-4 0,21-11-1,-21 9 0,21-9 0,0 0 0,25-15 0,-4 10 1,4-3-1,4 3 1,4 1 0,-2 4 0,0 6 0,-2 1 1,0 8-1,-8 2 1,-2 5 0,-11 1 0,-2 6 0,-10-1 1,-4 6-1,-13-4 1,-2 1-1,-8-5 1,-2 2-1,-2-4 0,-3-1 0,5-8 0,0-2-1,6-6 1,4 2-1,23-9 0,-33 4 0,33-4-1,-19-4-2,19 4-4,0 0-16,0 0-11,-14-18 0,14 18-2,0 0 0</inkml:trace>
        </inkml:traceGroup>
        <inkml:traceGroup>
          <inkml:annotationXML>
            <emma:emma xmlns:emma="http://www.w3.org/2003/04/emma" version="1.0">
              <emma:interpretation id="{F862B11D-4D25-47F4-A24F-672B1E25797E}" emma:medium="tactile" emma:mode="ink">
                <msink:context xmlns:msink="http://schemas.microsoft.com/ink/2010/main" type="inkWord" rotatedBoundingBox="17322,15391 18602,15377 18619,16886 17339,16900"/>
              </emma:interpretation>
              <emma:one-of disjunction-type="recognition" id="oneOf12">
                <emma:interpretation id="interp60" emma:lang="en-US" emma:confidence="1">
                  <emma:literal>X;</emma:literal>
                </emma:interpretation>
                <emma:interpretation id="interp61" emma:lang="en-US" emma:confidence="0">
                  <emma:literal>x;</emma:literal>
                </emma:interpretation>
                <emma:interpretation id="interp62" emma:lang="en-US" emma:confidence="0">
                  <emma:literal>X,</emma:literal>
                </emma:interpretation>
                <emma:interpretation id="interp63" emma:lang="en-US" emma:confidence="0">
                  <emma:literal>x,</emma:literal>
                </emma:interpretation>
                <emma:interpretation id="interp64" emma:lang="en-US" emma:confidence="0">
                  <emma:literal>xo;</emma:literal>
                </emma:interpretation>
              </emma:one-of>
            </emma:emma>
          </inkml:annotationXML>
          <inkml:trace contextRef="#ctx0" brushRef="#br1" timeOffset="-249731.2838">14219 1532 6,'9'-21'25,"-9"21"1,0 0-3,6-35-6,-6 35-3,0 0-3,0 0-1,8-25-2,-8 25-1,0 0-2,0 0 0,0 0-2,-6 25 1,-7-7-2,1 14 0,-11 7 0,-2 11 0,-10 10-1,-4 9 0,-11 0 0,0 2 0,0-6 0,-2 0-1,2-6 1,3-5-1,1-7 1,7-6-1,3-4 1,7-5-1,0-2 0,7-8 0,3-1 0,19-21 0,-23 27 0,23-27 0,-10 17-1,10-17 1,0 0-1,0 0 0,0 0-1,0 0-2,0 0-4,0 0-19,25 2-6,-25-2 0,14-20-1</inkml:trace>
          <inkml:trace contextRef="#ctx0" brushRef="#br1" timeOffset="-244340.9755">14728 2226 4,'0'0'21,"0"0"1,0 0-5,0 0-4,0 0-2,0 0-2,0 0-1,0 0-2,0 0-1,2-17 0,-2 17-1,0 0-2,0 0 1,0 0-2,0 0 1,0 0-1,0 0 0,0 0 0,0 0 0,0 0 1,0 0-1,0 0 0,0 0 1,0 0-1,0 0 1,0 0-1,0 0 1,0 0-1,2 21 0,-2-21 1,0 0-1,2 20 1,-2-20 0,6 26-1,-2-7 1,0 0-1,3 7 1,-3 0-1,2 9 1,-2 1-1,0 5 0,-2-2 0,2 5 0,-6 3 0,2-1 0,-6-1 0,2-2 0,-4-2 0,-1-6 0,-3-1 0,-1-4 0,1-8 0,0-3 0,12-19 0,-29 24 0,29-24 0,-27 9 0,27-9-1,-27-2 1,27 2 0,-29-11-1,29 11 0,-34-18 0,34 18-1,-33-21 0,33 21-1,-29-20-1,29 20-2,-29-21-8,29 21-19,0 0-2,0 0 0,0 0-1</inkml:trace>
          <inkml:trace contextRef="#ctx0" brushRef="#br1" timeOffset="-243610.9337">14719 1802 37,'0'0'33,"-8"-23"-1,8 23 0,0 0-18,0 0-6,0 0-2,0 0-4,0 0 0,0 0-1,4 21 0,-4-21-1,8 16 0,-8-16-4,13 19-10,-13-19-18,0 0 0,0 0-2,0 0 1</inkml:trace>
          <inkml:trace contextRef="#ctx0" brushRef="#br1" timeOffset="-250432.3239">13503 1671 15,'0'0'21,"0"0"-4,0 0-1,0 0-1,0 0-2,-14-17-1,14 17-2,0 0-1,0 0-1,0 0-1,0 0-1,0 0-1,19-3-1,-19 3 0,0 0 0,27 16-1,-11 1 0,1 2-1,10 7 0,0 0-1,6 8 1,6 1-2,9 4 1,2-2-1,6 2 0,0-3 1,2-1-1,-2-1 1,-2-5-1,-4-1 1,-9-3-2,-6-5 2,-5 2 0,-8-3-1,-5-2 0,-17-17 0,25 26 0,-25-26 0,14 20 0,-14-20-1,0 0-1,0 0 0,0 0-3,19 13-4,-31-29-7,12 16-18,-2-26 2,2 26-2,-11-40 1</inkml:trace>
        </inkml:traceGroup>
        <inkml:traceGroup>
          <inkml:annotationXML>
            <emma:emma xmlns:emma="http://www.w3.org/2003/04/emma" version="1.0">
              <emma:interpretation id="{984AF9FB-1BF9-4B62-B64E-10760965B07C}" emma:medium="tactile" emma:mode="ink">
                <msink:context xmlns:msink="http://schemas.microsoft.com/ink/2010/main" type="inkWord" rotatedBoundingBox="22263,15313 23802,15296 23813,16328 22275,16345"/>
              </emma:interpretation>
              <emma:one-of disjunction-type="recognition" id="oneOf13">
                <emma:interpretation id="interp65" emma:lang="en-US" emma:confidence="0">
                  <emma:literal>in</emma:literal>
                </emma:interpretation>
                <emma:interpretation id="interp66" emma:lang="en-US" emma:confidence="0">
                  <emma:literal>An</emma:literal>
                </emma:interpretation>
                <emma:interpretation id="interp67" emma:lang="en-US" emma:confidence="0">
                  <emma:literal>Inf</emma:literal>
                </emma:interpretation>
                <emma:interpretation id="interp68" emma:lang="en-US" emma:confidence="0">
                  <emma:literal>Tin</emma:literal>
                </emma:interpretation>
                <emma:interpretation id="interp69" emma:lang="en-US" emma:confidence="0">
                  <emma:literal>Inx</emma:literal>
                </emma:interpretation>
              </emma:one-of>
            </emma:emma>
          </inkml:annotationXML>
          <inkml:trace contextRef="#ctx0" brushRef="#br1" timeOffset="-285289.3176">19039 1397 12,'-15'-22'24,"15"22"0,0 0-4,0 0-6,0 0-4,0 0-1,0 0-2,-20 6 0,20-6 1,-23 18-2,10 5 1,-16-5-2,6 18 0,-10-1-1,0 15 0,-6 2-1,-1 10 0,-3 1-1,3 2 0,-1-1-1,3-5 0,5-3 1,4-6-2,2-7 1,6-4 0,5-7 0,1-6-1,7-3 0,8-23-1,-15 27-2,15-27-3,0 19-15,0-19-12,0 0-2,-8-26 1,8 26-2</inkml:trace>
          <inkml:trace contextRef="#ctx0" brushRef="#br1" timeOffset="-285802.3469">18462 1401 22,'0'0'27,"0"0"1,0 0-6,0 0-6,0 0-5,0 0-2,0 0-2,0 0 0,0 0-1,0 0-1,19 0 1,-19 0-2,23 17 0,-23-17-1,39 45 0,-16-12-1,8 14-1,4 7 0,7 5 0,3 6 0,5 4-1,0-2 0,2-3 1,0-7 0,-3-6-1,-5-7 1,-5-4-1,-5-11 1,-9-3-1,-7-5 1,-18-21-1,23 26-1,-23-26 1,0 0-1,0 0-1,19 17 0,-19-17-5,0 0-16,-13-21-11,13 21-1,-16-35-1,9 16 0</inkml:trace>
          <inkml:trace contextRef="#ctx0" brushRef="#br1" timeOffset="-284156.2528">19446 2038 32,'0'0'28,"0"0"2,6-26-9,12 32-6,-18-6-7,0 0-2,0 0 0,32-10-2,-32 10 0,18 2-1,-18-2 0,0 0 0,23 21 0,-13-5-1,-5 1 1,5 11-1,-6 2 0,2 5-1,-2 3 1,1-1-2,-5 0 2,2-2-2,-4-5 1,2-7-1,-2-3 0,2-20 1,-7 24-1,7-24 1,0 0 0,0 0-1,0 0 1,0 0 0,0 0-1,0 0 1,-12-22-1,12 3 0,4-3 0,0-10 0,4 1 0,3-1 0,3-3-1,3 1 1,2 2-1,1 4 1,3 2-1,2 8 1,0 3-1,0 2 0,0 2 1,0 5-1,0 4 1,-5 2 0,1 6-1,-2 3 1,-3 8 1,-1 3-1,-3 5 1,-1 4-1,-3 5 2,-2 1-2,-2-1 1,1-3-1,-3-1 0,0-4 0,-2-3 0,0-7 0,0-16 0,-4 21 1,4-21-1,0 0-1,-3 17-4,3-17-14,0 0-12,-12-19-4,12 19-3,-17-28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3:44.2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BC5D3C-AD99-4916-8279-B68DBFEE052B}" emma:medium="tactile" emma:mode="ink">
          <msink:context xmlns:msink="http://schemas.microsoft.com/ink/2010/main" type="inkDrawing" rotatedBoundingBox="1981,15951 2579,16816 2533,16848 1936,15983" semanticType="callout" shapeName="Other">
            <msink:sourceLink direction="with" ref="{EBCAC173-DB10-4C42-9735-37BC169EFAF5}"/>
          </msink:context>
        </emma:interpretation>
      </emma:emma>
    </inkml:annotationXML>
    <inkml:trace contextRef="#ctx0" brushRef="#br0">5 63 10,'0'0'27,"0"0"0,0 0-7,-8-40-6,8 40-4,0 0-2,0 0-1,16-23-2,-16 23-1,0 0 0,28 18 0,-28-18-1,31 52-1,-10-10 1,13 14-1,0 5 0,7 9 0,1 2-1,4 0 0,1-4 0,2-5 0,-7-9-1,-6-10 0,-5-4 1,-5-10-1,-8-4 1,-2-5-2,-16-21 0,18 30-2,-5-4-2,-13-26-7,16 26-20,-16-26 1,0 0-2,0 0 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3:45.4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A318F7-68CB-4861-842B-6E6845EFFA9D}" emma:medium="tactile" emma:mode="ink">
          <msink:context xmlns:msink="http://schemas.microsoft.com/ink/2010/main" type="inkDrawing" rotatedBoundingBox="3106,17107 3111,16467 3173,16468 3168,17107" semanticType="callout" shapeName="Other"/>
        </emma:interpretation>
      </emma:emma>
    </inkml:annotationXML>
    <inkml:trace contextRef="#ctx0" brushRef="#br0">39 0 29,'0'0'30,"0"0"-3,0 0-7,0 0-8,0 0-5,0 0-2,10 39 0,-12-11-1,7 19 0,-8-3 0,11 20-1,-8-6 0,5 5-1,-5-9-1,0-1 0,0-8 0,0-8-2,0-4 0,0-33-2,-5 46-5,-18-39-18,23-7-6,0 0 0,-34 21-1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0:58.7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081B8A-ED92-43E3-A890-E10E68A21752}" emma:medium="tactile" emma:mode="ink">
          <msink:context xmlns:msink="http://schemas.microsoft.com/ink/2010/main" type="writingRegion" rotatedBoundingBox="8537,7085 5215,8424 4495,6637 7817,5298"/>
        </emma:interpretation>
      </emma:emma>
    </inkml:annotationXML>
    <inkml:traceGroup>
      <inkml:annotationXML>
        <emma:emma xmlns:emma="http://www.w3.org/2003/04/emma" version="1.0">
          <emma:interpretation id="{C2B42B08-7CBC-4165-A77E-E1C72AF0F4F6}" emma:medium="tactile" emma:mode="ink">
            <msink:context xmlns:msink="http://schemas.microsoft.com/ink/2010/main" type="paragraph" rotatedBoundingBox="8537,7085 5215,8424 4495,6637 7817,5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D24DAB-49B8-484B-BA51-4B078174AFA5}" emma:medium="tactile" emma:mode="ink">
              <msink:context xmlns:msink="http://schemas.microsoft.com/ink/2010/main" type="line" rotatedBoundingBox="8537,7085 5215,8424 4495,6637 7817,5298"/>
            </emma:interpretation>
          </emma:emma>
        </inkml:annotationXML>
        <inkml:traceGroup>
          <inkml:annotationXML>
            <emma:emma xmlns:emma="http://www.w3.org/2003/04/emma" version="1.0">
              <emma:interpretation id="{1CBF1374-A6F6-4A15-829C-94E75B22189A}" emma:medium="tactile" emma:mode="ink">
                <msink:context xmlns:msink="http://schemas.microsoft.com/ink/2010/main" type="inkWord" rotatedBoundingBox="6591,7870 5215,8424 4495,6637 5870,6083"/>
              </emma:interpretation>
              <emma:one-of disjunction-type="recognition" id="oneOf0">
                <emma:interpretation id="interp0" emma:lang="en-US" emma:confidence="0">
                  <emma:literal>00,</emma:literal>
                </emma:interpretation>
                <emma:interpretation id="interp1" emma:lang="en-US" emma:confidence="0">
                  <emma:literal>00.</emma:literal>
                </emma:interpretation>
                <emma:interpretation id="interp2" emma:lang="en-US" emma:confidence="0">
                  <emma:literal>00%</emma:literal>
                </emma:interpretation>
                <emma:interpretation id="interp3" emma:lang="en-US" emma:confidence="0">
                  <emma:literal>005</emma:literal>
                </emma:interpretation>
                <emma:interpretation id="interp4" emma:lang="en-US" emma:confidence="0">
                  <emma:literal>002</emma:literal>
                </emma:interpretation>
              </emma:one-of>
            </emma:emma>
          </inkml:annotationXML>
          <inkml:trace contextRef="#ctx0" brushRef="#br0">339 1794 12,'-29'-5'9,"29"5"0,-27-4-2,27 4-1,-25-6-2,25 6-1,-27-2 0,27 2-1,-25 2 0,25-2-1,-27 6 0,27-6 0,-29 11 0,29-11 0,-29 17 0,29-17-1,-31 22 1,31-22 1,-29 24-1,29-24 0,-27 30 0,27-30 1,-25 36-1,14-16 1,-1 3-1,4-1 0,-1 2 1,3 6 0,0-3 0,2 4-2,2-5 2,0 6-2,4-4 1,2 4-1,0-2 1,4-2-1,1 2 0,3-2 1,1 0 0,1 0-1,3 0 1,-1-2-1,5 0 1,0-2-1,2-1 0,-1 1 1,3-3-1,0-3 0,0 1 1,0-4-1,0 0 1,2-4-1,-4 0 1,0-3-1,-1-5 1,1 3 0,2-6 0,0 0 0,-2-4 0,2-3 0,0-3 0,4-1 0,-2-4 0,2 0 0,-4-3 0,4-1 0,-4-3 0,0 1-1,-5-5 1,1 2 0,-6-4 0,-1 2 0,-6-4-1,-1 3 1,-5-4 0,-2 3-1,-4-2 1,-1 0 1,-3 2-2,-2-6 1,-3 6-1,-1-3 1,-3 1-1,-2 2 1,1 0-2,-7 3 0,2 3 1,-6 5 0,2-2 0,-6 5-1,0 2 1,-1 1 0,-3 2 0,2 1 0,-3 3-1,1-3-1,6 10-2,-8-8-11,5 10-13,3 0-2,4 0 1</inkml:trace>
          <inkml:trace contextRef="#ctx0" brushRef="#br0" timeOffset="51388.9393">-217 3712 25,'31'4'14,"-31"-4"0,27-11-3,-27 11-2,29-21-1,-19 4-1,13 6-2,-8-11-2,3 7 0,1-11 0,4 3-2,2-3 1,2 0-1,-2-4 1,4 4-1,-5-2 0,3 4 0,-4 1 0,-2 5 0,-4 1-1,-17 17 2,22-23-1,-22 23 1,0 0-2,19-18 2,-19 18-2,0 0 2,0 0-2,0 0 0,13-17 0,-13 17 0,0 0 0,0 0 1,0 0-1,0 0 0,0 0 1,0 0-1,0 0 1,0 0-1,0 0 0,0 0 0,0 0 0,0 0 0,0 0-1,0 0 1,0 0 0,0 0-2,-5 24 2,5-24-2,-8 28 2,2-7-1,-2 3 0,-1 6 0,1 3 1,0 7 0,-1 3 0,3 1 0,-2 1 0,4-4 0,-3 0 0,3-3 1,2-6-1,0-4 0,2-8 0,0-20 0,0 26 1,0-26-1,0 0 1,0 0-1,0 0 0,4 17 1,-4-17-1,0 0 0,0 0-1,0 0-2,0 0-7,7-19-19,-7 19-1,12-28 0,-6 10 13</inkml:trace>
          <inkml:trace contextRef="#ctx0" brushRef="#br0" timeOffset="50679.8987">-224 3736 1,'0'0'8,"0"0"0,0 0-1,0 0 1,0 0 1,0 0 0,0 0-1,0 0 0,0 0 0,0 0-1,0 0-1,0 0-1,0 0-1,0 0-2,0 0 1,0 0-2,0 0 0,0-18 0,0 18 0,0 0 0,0 0 0,0 0 0,0 0 0,0 0 0,3-17 0,-3 17 0,6-17 0,-6 17 0,14-28-1,-5 9 1,5-1-1,1-4 1,3-1-1,1-1 1,4 0-1,0-2 0,-1 2 0,1 2 0,2-1 0,-2 3 1,0 1 0,0 3 0,-5 3 0,1 0 0,-19 15 0,29-21 0,-29 21 1,21-15-1,-21 15 0,0 0-1,16-20 0,-16 20 0,0 0 1,0 0-1,0 0 1,0 0-2,0 0 1,0 0 0,0 0 0,0 0 1,0 0-2,0 18 1,0-18-3,0 0 3,-8 21-4,8-21 2,-12 24-5,12-3 1,0-21-5,-21 37-2,-2-22-3,13 15-2,-17-11-1,6 11-1</inkml:trace>
          <inkml:trace contextRef="#ctx0" brushRef="#br0" timeOffset="2421.1385">2725 1830 13,'-18'-12'11,"18"12"-1,-19-7-1,19 7-1,-27-6 0,8 1-2,19 5 0,-33-2-3,14 6 0,-1-4-1,1 7 0,-6-1-1,0 3 1,-2 0-1,0 4 1,0 2-1,4 2 0,-2 0 0,3 5 0,1 3 0,4 1 0,1 2 0,3 4 0,5-1 0,0 3-2,3 1 2,3-1-2,4-2 2,3 0-2,3-3 1,0-1-1,5 0 1,-1-5 0,3 1 0,-1-3 0,5 1 0,0-5 0,3 0 0,1-4 1,2-2 0,2-2-1,0-3 1,2 0 0,0-6 0,4-2 0,-4-4 0,7 0 0,-5-3-1,2 0 1,2-4 0,-4 0 0,3-2-1,-3 0 1,-6 0 0,0 0-1,-5-2 2,-1 0-1,-4-3 0,-1 1 0,-10-5 1,4-1 0,-8-3-1,3-3 1,-8-7-2,-1 5 2,-2-3-2,-2 3 1,-3 1-1,-1 2 1,-3 0 0,-2 10-1,-1-1 1,-1 2-1,-6 3 1,0 2-1,-2 1 0,-2 4 0,-3 3 0,-5 5-2,4 8-3,-15-5-12,6 15-12,-3 0-2,1 1 1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6:07.5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BE12DC-22E3-4688-B308-6365293178BC}" emma:medium="tactile" emma:mode="ink">
          <msink:context xmlns:msink="http://schemas.microsoft.com/ink/2010/main" type="writingRegion" rotatedBoundingBox="2237,4325 25085,3703 25276,10725 2428,11347"/>
        </emma:interpretation>
      </emma:emma>
    </inkml:annotationXML>
    <inkml:traceGroup>
      <inkml:annotationXML>
        <emma:emma xmlns:emma="http://www.w3.org/2003/04/emma" version="1.0">
          <emma:interpretation id="{FFEF1AEF-BD02-45F6-8F64-04F27AF62501}" emma:medium="tactile" emma:mode="ink">
            <msink:context xmlns:msink="http://schemas.microsoft.com/ink/2010/main" type="paragraph" rotatedBoundingBox="4476,4147 25111,3708 25230,9332 4596,97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DD07FB-0ABB-453E-92FE-675BE8F1E3D9}" emma:medium="tactile" emma:mode="ink">
              <msink:context xmlns:msink="http://schemas.microsoft.com/ink/2010/main" type="inkBullet" rotatedBoundingBox="4492,4911 5515,4889 5541,6080 4517,6102"/>
            </emma:interpretation>
            <emma:one-of disjunction-type="recognition" id="oneOf0">
              <emma:interpretation id="interp0" emma:lang="en-US" emma:confidence="0">
                <emma:literal>Y,</emma:literal>
              </emma:interpretation>
              <emma:interpretation id="interp1" emma:lang="en-US" emma:confidence="0">
                <emma:literal>y,</emma:literal>
              </emma:interpretation>
              <emma:interpretation id="interp2" emma:lang="en-US" emma:confidence="0">
                <emma:literal>T,</emma:literal>
              </emma:interpretation>
              <emma:interpretation id="interp3" emma:lang="en-US" emma:confidence="0">
                <emma:literal>9,</emma:literal>
              </emma:interpretation>
              <emma:interpretation id="interp4" emma:lang="en-US" emma:confidence="0">
                <emma:literal>y.</emma:literal>
              </emma:interpretation>
            </emma:one-of>
          </emma:emma>
        </inkml:annotationXML>
        <inkml:trace contextRef="#ctx0" brushRef="#br0">2414-11018 23,'8'-30'16,"-8"30"0,5-26-4,-5 26-1,0 0-3,0 0-1,0 0-2,0 0-2,-2 47-1,7-12 0,8 12 0,2-1 0,14 8-1,2 2 0,5-4 0,3-8-1,5-4 1,-2-12 0,2-10 0,-5-13 1,0-10-1,-8-16 1,3-2 0,-6-17-1,1 1 1,-9-11-1,1 4 0,-5-6 0,-1 8-1,-4 4 1,-4 8-1,1 6 0,-5 5 0,-3 21-1,0 0 0,0 0 1,0 0 0,0 0 0,0 37 0,0-2 0,2 12 0,1 9 0,2 9 1,-2 8-1,2 2 1,-5 4-1,0 0 0,-8-2 1,0-4 0,-10-6 0,-2-4 0,-14-7 0,-2-4 0,-11-10 0,-5-2 1,-8-8-1,-5-4 0,1-4-1,1-6 0,6-1 0,0-8-2,16 5-2,-3-19-8,44 5-17,-29 7-2,29-7 0,0 0 1</inkml:trace>
        <inkml:trace contextRef="#ctx0" brushRef="#br0" timeOffset="353.0202">3335-10476 10,'0'0'27,"16"42"-1,-19-2-12,-12-3-5,12 19-1,-13-5-3,11 17 0,-5-7-3,2 0-1,5-5-6,-7-14-14,7-7-8,6-10 0,-3-25-1</inkml:trace>
      </inkml:traceGroup>
      <inkml:traceGroup>
        <inkml:annotationXML>
          <emma:emma xmlns:emma="http://www.w3.org/2003/04/emma" version="1.0">
            <emma:interpretation id="{7003E73D-747B-41DD-8906-5A6436C4406F}" emma:medium="tactile" emma:mode="ink">
              <msink:context xmlns:msink="http://schemas.microsoft.com/ink/2010/main" type="line" rotatedBoundingBox="7558,4081 24622,3718 24683,6609 7620,6972"/>
            </emma:interpretation>
          </emma:emma>
        </inkml:annotationXML>
        <inkml:traceGroup>
          <inkml:annotationXML>
            <emma:emma xmlns:emma="http://www.w3.org/2003/04/emma" version="1.0">
              <emma:interpretation id="{6CE0822E-53C8-49D6-A964-D53C4521A577}" emma:medium="tactile" emma:mode="ink">
                <msink:context xmlns:msink="http://schemas.microsoft.com/ink/2010/main" type="inkWord" rotatedBoundingBox="7575,4870 9115,4837 9141,6054 7601,6087"/>
              </emma:interpretation>
              <emma:one-of disjunction-type="recognition" id="oneOf1">
                <emma:interpretation id="interp5" emma:lang="en-US" emma:confidence="0">
                  <emma:literal>h</emma:literal>
                </emma:interpretation>
                <emma:interpretation id="interp6" emma:lang="en-US" emma:confidence="0">
                  <emma:literal>1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¥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7167.41">5410-11013 20,'0'0'12,"0"0"0,-5-23-3,5 23-1,0 0-2,0 0 0,0 0-1,0 0 0,-2 28-2,7-5 0,-5 5 0,10 7 0,-5 2-1,11 8-1,-1-1 0,4 0 0,7-1-1,5-6 1,-3-7 0,11-6-1,0-10 1,0-5 0,5-14 0,0-4 0,-2-14 0,-1-5-1,-2-10 0,-5-4 0,-6-7 1,-4 0-2,-6-2 2,-5-1-2,-8 6 2,-2 4-1,-9 9 2,4 5-2,2 28 1,-13-35 0,13 35 0,0 0 0,-18 21 0,12 7 1,1 2-2,3 17 2,-4 0-1,6 16 1,-5 0-1,8 7 0,-3 0 0,5-2 0,-2 2-1,-3-5 1,-6-2 0,-4-2 0,-11-10 0,-5 0 0,-13-11 0,-2 2 0,-11-9 0,3-5 0,-6-9 0,6-1 0,2-8-1,8-6 0,11 1-3,-3-12 0,31 7-5,-34-9-9,34 9-13,0 0-1,0 0 1,-13-21 16</inkml:trace>
          <inkml:trace contextRef="#ctx0" brushRef="#br0" timeOffset="8038.4598">6194-10376 18,'26'-21'14,"-26"21"-2,36-18 0,-5 15 0,-8-18-2,16 21-2,-10-11-2,12 11-2,-10 0-1,3 9-2,-10 10 0,-4 11 1,-12 7-1,-3 8 0,-13 4 0,-4 9 1,-9-7 0,-3 6 0,-4-13-1,2-4 0,3-10 0,2-4 0,21-26 0,-23 30-1,23-30 1,0 0 0,0 0 0,31 9 0,-8-16 0,13 3 0,6-8 1,15 3-1,-3-5 1,6 4-1,-3-1 0,-5 4-1,-8 0 1,-5 2-1,-13 3 1,-26 2-1,31-3 0,-31 3 0,0 0-1,0 0 0,0 0-4,0 0-7,26 12-17,-26-12-1,0 0 0,28-7 7</inkml:trace>
        </inkml:traceGroup>
        <inkml:traceGroup>
          <inkml:annotationXML>
            <emma:emma xmlns:emma="http://www.w3.org/2003/04/emma" version="1.0">
              <emma:interpretation id="{B3B7A96B-FC7B-4161-8AB4-0405D9FCFEB8}" emma:medium="tactile" emma:mode="ink">
                <msink:context xmlns:msink="http://schemas.microsoft.com/ink/2010/main" type="inkWord" rotatedBoundingBox="13233,4532 16006,4643 15955,5918 13182,5806"/>
              </emma:interpretation>
              <emma:one-of disjunction-type="recognition" id="oneOf2">
                <emma:interpretation id="interp10" emma:lang="en-US" emma:confidence="0">
                  <emma:literal>His</emma:literal>
                </emma:interpretation>
                <emma:interpretation id="interp11" emma:lang="en-US" emma:confidence="0">
                  <emma:literal>Hit</emma:literal>
                </emma:interpretation>
                <emma:interpretation id="interp12" emma:lang="en-US" emma:confidence="0">
                  <emma:literal>Hie</emma:literal>
                </emma:interpretation>
                <emma:interpretation id="interp13" emma:lang="en-US" emma:confidence="0">
                  <emma:literal>is:</emma:literal>
                </emma:interpretation>
                <emma:interpretation id="interp14" emma:lang="en-US" emma:confidence="0">
                  <emma:literal>Hino</emma:literal>
                </emma:interpretation>
              </emma:one-of>
            </emma:emma>
          </inkml:annotationXML>
          <inkml:trace contextRef="#ctx0" brushRef="#br0" timeOffset="-1916.1096">11068-11398 25,'0'0'16,"5"-28"-1,-5 28-2,5-24-2,-5 24-1,0 0-3,0 0-1,0 0-2,0 0 0,-21 38-2,16-6 0,5 11 0,0 10-1,11 10-1,-1 0 0,11-2-1,5-5 1,5-5-1,0-9 2,5-7-2,0-21 2,6-9 0,-6-12 0,3-7 1,3-12-1,2-11 0,-3-10 0,-2 1 1,-2-8-1,-9 0 0,-5 3 0,-4 2 0,-9 5 0,-7 13 0,-3 5 0,0 5-1,0 21 1,0 0-1,0 0 0,0 0 0,0 0 1,-16 40-1,16 0 1,0 11-1,0 5 1,5 10-1,0 6 1,3 3-1,0 6 0,2 1 0,-5-7 0,1 0 1,-9-1-1,0-4 1,-7-4 0,0-6 0,-16-8-1,0-6 1,-10-6 0,-1-7 0,-7-10 0,5-4 1,-7-8-2,1-4 1,4-4 0,-1-3-1,1-5 0,2-2-1,5 5-1,-7-10-2,15 19-5,-18-21-15,44 14-8,-31-2 0,31 2 0</inkml:trace>
          <inkml:trace contextRef="#ctx0" brushRef="#br0" timeOffset="-1444.0826">12349-10742 6,'0'0'27,"0"0"-1,0 0-6,-23 51-5,-3-18-7,18 21-2,-15-3 0,15 17-1,-8-8-2,19 8 0,-3-12-1,8-2-1,5-12 0,5-5 0,5-11-1,3-15-1,16-1-3,-14-27-11,16 1-14,-5-19-1,3-9-1,-9-17 12</inkml:trace>
          <inkml:trace contextRef="#ctx0" brushRef="#br0" timeOffset="-1284.0734">12435-11106 11,'0'0'26,"-29"-17"-13,29 17-12,0 0-23,0 0-5</inkml:trace>
          <inkml:trace contextRef="#ctx0" brushRef="#br0" timeOffset="-73386.1974">13021-11011 14,'0'0'29,"0"0"1,0 0-9,23 0-9,-23 0-3,29-4-4,-6-3 0,21 7-2,-2-10-1,12 6 0,3-6-2,3 3-1,10 7-4,-15-16-9,7 18-16,-18 1-1,-5 4 1,-39-7 10</inkml:trace>
          <inkml:trace contextRef="#ctx0" brushRef="#br0" timeOffset="-73174.1853">13299-10628 22,'-29'26'31,"29"-26"0,0 0-1,36-5-21,-10-6-5,24 6-2,-6-7 0,13 1-2,2 1-2,-7-8-4,21 11-20,-24-3-4,0 1 0,-12-3-1</inkml:trace>
        </inkml:traceGroup>
        <inkml:traceGroup>
          <inkml:annotationXML>
            <emma:emma xmlns:emma="http://www.w3.org/2003/04/emma" version="1.0">
              <emma:interpretation id="{942930FE-A82D-46F6-B17D-67EBF1904312}" emma:medium="tactile" emma:mode="ink">
                <msink:context xmlns:msink="http://schemas.microsoft.com/ink/2010/main" type="inkWord" rotatedBoundingBox="16844,3960 24601,3685 24702,6540 16945,6815"/>
              </emma:interpretation>
              <emma:one-of disjunction-type="recognition" id="oneOf3">
                <emma:interpretation id="interp15" emma:lang="en-US" emma:confidence="0">
                  <emma:literal>Hewing)</emma:literal>
                </emma:interpretation>
                <emma:interpretation id="interp16" emma:lang="en-US" emma:confidence="0">
                  <emma:literal>glowing)</emma:literal>
                </emma:interpretation>
                <emma:interpretation id="interp17" emma:lang="en-US" emma:confidence="0">
                  <emma:literal>Hewing))</emma:literal>
                </emma:interpretation>
                <emma:interpretation id="interp18" emma:lang="en-US" emma:confidence="0">
                  <emma:literal>gnawing)</emma:literal>
                </emma:interpretation>
                <emma:interpretation id="interp19" emma:lang="en-US" emma:confidence="0">
                  <emma:literal>gains),</emma:literal>
                </emma:interpretation>
              </emma:one-of>
            </emma:emma>
          </inkml:annotationXML>
          <inkml:trace contextRef="#ctx0" brushRef="#br0" timeOffset="-65877.768">16886-12101 7,'0'0'12,"0"0"-2,0 0-1,0 0-1,0 0 0,0 0-1,-34 19 0,34-19 0,-28 32-1,17-4 1,-17-4-2,10 18 1,-13-5-2,2 22 1,-7-3-1,-1 16 0,-7 0 0,8 19 0,-6 3 0,6 13-2,0-2 1,18 12-1,-6 0 0,19 4 0,5 0-1,10-1 0,11-11-1,13-6 1,0-10 0,7-9 0,1-14-1,-1-11 1,-2-12 0,0-8 0,-13-13 0,-3-5 0,-23-21 0,26 23 1,-26-23-1,0 0 0,0 0-1,0 0 1,0 0 0,0 0 0,0 0-1,0 0 1,0 0-1,0 0 0,0 0-1,0 0-2,0 0-3,0 0-15,0 0-11,0 0-2,-31-21 0</inkml:trace>
          <inkml:trace contextRef="#ctx0" brushRef="#br0" timeOffset="-64505.6895">17931-11662 12,'0'0'21,"0"0"-3,0 0-3,0 0-4,0 0-1,-46 2-3,46-2-2,-65 24-1,18-6 0,-20-1-2,-3 6 1,-16-4-1,-2 4 0,-6-4-1,11 4 1,3-7-2,10 1 1,13-3-1,15 0 0,11-5 0,31-9-1,-31 16 1,31-16 0,0 0-1,0 0 1,18 24 0,-18-24 0,47 9 0,-13-4 0,10-3 0,8 1 0,10-1 0,3 0 0,10 1 0,0-1 0,0 3 0,1-1 0,-9 3 0,-5 0 0,-12 0 0,-9 3 0,-12-1 0,-29-9 1,23 23-1,-23-23 0,-36 42 0,-6-14 0,-15 3 0,-15 6 0,-11 0 1,-8 5-2,-3-2 2,1 2-2,0-2 1,10-3 1,5 3-2,16-1 1,7 1 0,11-3-1,8 3 1,10-5 0,10 0 0,8-2 0,14-10 0,9 3 1,11-7-1,10-1 2,14-8-1,12 1 0,11-11 1,12 3 0,9-3 0,7-5 1,-3-2-1,6 2 0,-11-2 0,-4 0 0,-17 0-1,-4 5 1,-19-5-1,-10 7 0,-13-5 0,-26 5-1,28 0 1,-28 0 0,0 0 0,0 0-1,0 0 0,0 0-2,0 0-2,0 0-10,0 0-17,0 0-1,0 0-1,0 0 1</inkml:trace>
          <inkml:trace contextRef="#ctx0" brushRef="#br0" timeOffset="155952.92">17638-10051 14,'0'0'12,"0"0"-2,0 0 0,0 0-1,0 0-1,0 0-1,0 0-1,0 0 0,0 0 0,8-21-1,-8 21 0,0 0-1,0 0-1,0 0 1,0 0-1,3 21-1,-3-21 0,2 30 0,6-6 0,-5-1 0,7 10-1,0-1 0,3 6 0,0 1 0,3 1 0,-1 7 1,1 2-2,-3-3 2,0 3-3,-3-2 3,-2 0-2,-3-7 2,-2 2-3,-6-12 1,1-2 1,-6-5 0,3-2 0,5-21 0,-24 28-1,24-28 1,-31 19 0,8-17 0,-1 1 0,-7-6-1,-5 1 1,-3-3-1,-2-2 0,-1 3-1,-7-6-1,10 10-2,-8-11-3,24 20-7,-19-14-17,19 5 0,-3-7 0,26 7 11</inkml:trace>
          <inkml:trace contextRef="#ctx0" brushRef="#br0" timeOffset="157005.9802">17534-10189 10,'0'0'23,"0"0"-6,0 0-6,0 0-1,0 0-1,0 0-3,0 0-3,-23 14-1,23-14-1,-23 23-1,23-23 0,-24 24 0,24-24 0,0 0 0,-20 21 1,20-21-1,0 0 1,0 0 0,0 0-1,0 0 1,0 0-1,0 0 1,0 0-1,18-21 0,-18 21 0,0 0 0,0 0 0,0 0 0,0 0-1,0 0 1,0 0-1,0 0 1,-26 7 0,26-7 0,0 0 0,0 0 1,0 0 0,0 0 0,0 0 1,0 0-1,-3-24 0,3 24 0,0 0 0,8-25 0,-8 25-1,0 0 0,0 0 1,0 0-1,0 0-1,0 0 1,0 0-1,-23 14 1,23-14-1,-5 21 1,5-21 0,0 0 0,0 21 1,0-21 0,0 0-1,0 0 1,0 0 1,23-24-1,-23 24 0,8-25 0,-8 25-1,2-24 0,-2 24 0,0 0-2,0 0-2,0 0-11,0 0-11,0 0-2,0 0 0</inkml:trace>
          <inkml:trace contextRef="#ctx0" brushRef="#br0" timeOffset="-60478.4592">18593-11408 19,'0'0'25,"0"0"-6,-8-25-5,8 25-2,0 0-3,-5 30-2,5-30 0,-16 47-2,1-10-2,12 17 0,-7 2 0,10 9-2,0 1 0,7-1-1,4-2 1,4-5-1,4-11 1,4-10-1,0-11 1,3-5 0,-2-14 0,7-9 0,-3-12 0,6-5 0,0-11-1,-1-8 0,6-1 0,-2-10-1,-1 9 0,-8-2 0,-2 12 0,-7 2 0,-19 28 0,31-21 1,-31 21 0,10 25 0,-5 1 0,0 7 0,6 2 1,4 7-1,4-5 1,4 0 0,3-9-1,0-2 2,0-12-1,5-7 1,-5-14 0,5-7-1,-8-16 1,3-5 0,-5-19-1,0-4 1,-3-8-2,0-1 2,-8 1-2,-2 6 1,-3 8-1,-2 8-1,0 16 0,-6 4-3,3 24-1,0 0-7,0 0-18,-13 29-2,16 1 1,-11-7 0</inkml:trace>
          <inkml:trace contextRef="#ctx0" brushRef="#br0" timeOffset="-59990.4313">19825-10929 17,'0'0'24,"-18"28"-5,18-28-5,-18 21-4,18-21-1,-19 35-1,19-35-2,-15 47-1,2-22-1,13 6-2,-3-1 1,6 1-1,-3-3-1,8-3 0,-3-4 0,8 0 1,-13-21-1,31 24 0,-8-22 0,6-4-1,2-5-1,0-10-3,13 10-8,-15-16-17,4-5-1,-4-7 0,-6-2 6</inkml:trace>
          <inkml:trace contextRef="#ctx0" brushRef="#br0" timeOffset="-59770.4187">19815-11176 1,'0'0'12,"0"0"4,0 0-12,0 0-6,0 0-14,0 0 2,23 21 14</inkml:trace>
          <inkml:trace contextRef="#ctx0" brushRef="#br0" timeOffset="-59365.3955">20287-10768 12,'5'33'24,"3"2"-5,7 21 0,-12-2-7,15 23-2,-18-12-2,13 14-1,-18-16-2,10 5 0,-15-12-2,4 0 0,-12-21 0,5 0-1,-15-16 1,28-19-2,-52 21 0,21-23-3,2-1-2,-10-22-11,13 6-15,-7-14-1,9 0-1,-4-11 10</inkml:trace>
          <inkml:trace contextRef="#ctx0" brushRef="#br0" timeOffset="-59083.3794">20294-11118 25,'0'0'27,"0"0"-1,0 0-12,-23-9-8,23 9-4,10 25-11,-10-25-17,0 0 1,21 28-3,-21-28 17</inkml:trace>
          <inkml:trace contextRef="#ctx0" brushRef="#br0" timeOffset="107396.1427">21031-11727 5,'0'0'3,"0"0"1,0 0-1,0 0 1,-13-21 0,13 21 0,0 0 1,0 0 1,0 0 0,0 0 0,0 0 1,0 0-1,0 0 0,0 0 0,-13-28 0,13 28-1,0 0 0,0 0-1,-5-24 0,5 24 0,0 0-1,0 0 0,-3-21 0,3 21-1,0 0 0,0 0 0,0 0 0,0 0-1,0 0 0,0 0 0,0 0 0,0 0 0,-15 33 0,10-5 0,-3 7 0,0 12 0,-5 6 0,5 13 0,-2 1 0,2 8 0,0 2-1,6 3 0,-3-3 1,5-5-2,0-7 2,0-4-2,0-10 2,0-4-2,0-12 1,0-5 1,0-6-1,0-24 1,0 30-1,0-30 1,0 0 0,0 0 0,0 0 0,0 0 1,0 0-1,0 0-1,0 0 1,0-23 0,0 23-1,2-38 0,1 15 0,-1 0 0,1-1 0,2-1 0,-2-1 0,5 3 0,-3-3 0,5-2 0,0 0-1,3 0 2,3 0-2,2 0 2,3 0-1,2 2 0,3 1 0,0 6 1,3 0-1,-3 5-1,2 5 1,-2 0-1,0 4 1,-26 5-1,36 5 1,-36-5-1,29 28 1,-21-3 0,2 8 0,-2 4-1,0 3 1,-1 2-1,4 0 1,-3-2-1,2-3 1,0-7-1,-5-4 1,-5-26 0,13 35 0,-13-35 0,13 23-1,-13-23-3,0 0-11,0 0-14,34 7-1,-34-7-1,16-25 5</inkml:trace>
          <inkml:trace contextRef="#ctx0" brushRef="#br0" timeOffset="121827.9682">21993-10952 18,'0'0'16,"0"0"-1,0 0-2,0 0-2,0 0-2,0 0-2,0 0-2,0 0-2,0 0 0,0 0 0,0 0-1,0 0 0,0 0 1,-5 35-1,8-10 0,-6 3 0,3 10 0,-2 4 0,4 7 0,-7 0-1,5 5 0,-8 2 0,3 2 1,-8-2-1,3 0 0,-8-7 0,-1 0 0,-6-5 0,1-2 1,-7-11-1,3-1 0,-6-9 0,3 0 0,0-7 0,-3-2-1,8-5 0,-3-9-2,29 2-3,-49-24-11,49 24-14,-28-51-1,20 13 0,-3-11 8</inkml:trace>
          <inkml:trace contextRef="#ctx0" brushRef="#br0" timeOffset="122120.9849">21659-11144 22,'0'0'26,"-18"-21"-8,18 21-5,0 0-6,0 0-3,0 0-1,0 0-2,23 10-3,-23-10-11,0 0-10,0 0-3,0 0 1</inkml:trace>
          <inkml:trace contextRef="#ctx0" brushRef="#br0" timeOffset="123059.0386">22030-12239 9,'0'0'21,"0"0"-4,0 0-4,-26-16-4,26 16-1,0 0-2,0 0-1,0 0-1,0 0 0,0 0 0,23 33-1,-23-33 1,31 46-1,-13-15 0,8 11-1,0 11 0,5 15-1,3 7 0,3 14-1,1 4 1,1 10 0,-5 9-1,2 2-1,-5-2 1,-5 0 0,-5-7 0,-8-2-1,-8-5 1,-5-7-1,-5-11 2,-5-13-1,-3-6 1,0-7 0,-3-10-1,3-4 2,-2-12-1,4-5 0,11-23 0,-23 35 0,23-35 1,-26 21-1,26-21 0,-26 12-1,26-12 1,-26 9 0,26-9-1,-26 5 0,26-5 1,0 0-1,-23 2-1,23-2 1,0 0-1,0 0 1,0 0-2,0 0 1,0 0-1,-23 5-2,23-5-2,0 0-6,0 0-17,0 0 0,0 0-1,0 0 14</inkml:trace>
          <inkml:trace contextRef="#ctx0" brushRef="#br0" timeOffset="-71402.084">15685-11291 7,'0'-25'24,"-3"-3"-4,3 28-4,-26-45-5,26 45-1,-44-37-2,21 27-1,-21-6-1,5 11-2,-13 1 0,5 11-1,-7 0 0,5 11-1,-11 1 1,13 11-1,-5 3 0,16 5-1,2 8 0,11 3 0,7 0-1,14 5 0,10-5 0,7 0-1,14-5 2,4-4-2,4-14 1,4-8 0,3-8 0,-2-10 0,-1-12 0,-4-7 0,-4-9 0,-4-9 0,-3-7 0,-3 2 2,-7 0-1,-1 4 1,-7 6 0,3 8 0,-11 24 0,7-21 1,-7 21-1,-2 42-1,-3-4 1,2 18-2,0 9 2,6 21-2,-6 10 1,6 9-1,-3 0 1,3 3 0,-6-8-1,-2-2 1,-8-16 0,-8-8 1,-13-15-1,-7-12 1,-11-15 0,-5-8 0,-8-15-1,-2-4 0,-9-12 0,9-3 0,2-6-1,11-3 1,4 1-1,9-1 0,12 5-1,3 0-1,26 14-4,-23-14-5,23 14-23,0 0-1,31 21 0,-31-21-2</inkml:trace>
        </inkml:traceGroup>
      </inkml:traceGroup>
      <inkml:traceGroup>
        <inkml:annotationXML>
          <emma:emma xmlns:emma="http://www.w3.org/2003/04/emma" version="1.0">
            <emma:interpretation id="{55759EDE-AD20-4783-8A6E-356FB949EC8B}" emma:medium="tactile" emma:mode="ink">
              <msink:context xmlns:msink="http://schemas.microsoft.com/ink/2010/main" type="line" rotatedBoundingBox="9834,7158 25163,6697 25239,9218 9909,9678"/>
            </emma:interpretation>
          </emma:emma>
        </inkml:annotationXML>
        <inkml:traceGroup>
          <inkml:annotationXML>
            <emma:emma xmlns:emma="http://www.w3.org/2003/04/emma" version="1.0">
              <emma:interpretation id="{EE6C7FD2-015E-46E9-8C7E-D43A7D1E284F}" emma:medium="tactile" emma:mode="ink">
                <msink:context xmlns:msink="http://schemas.microsoft.com/ink/2010/main" type="inkWord" rotatedBoundingBox="9849,7685 12490,7606 12550,9599 9909,9678"/>
              </emma:interpretation>
              <emma:one-of disjunction-type="recognition" id="oneOf4">
                <emma:interpretation id="interp20" emma:lang="en-US" emma:confidence="0">
                  <emma:literal>in,</emma:literal>
                </emma:interpretation>
                <emma:interpretation id="interp21" emma:lang="en-US" emma:confidence="0">
                  <emma:literal>win;</emma:literal>
                </emma:interpretation>
                <emma:interpretation id="interp22" emma:lang="en-US" emma:confidence="0">
                  <emma:literal>wit;</emma:literal>
                </emma:interpretation>
                <emma:interpretation id="interp23" emma:lang="en-US" emma:confidence="0">
                  <emma:literal>wig</emma:literal>
                </emma:interpretation>
                <emma:interpretation id="interp24" emma:lang="en-US" emma:confidence="0">
                  <emma:literal>wiz;</emma:literal>
                </emma:interpretation>
              </emma:one-of>
            </emma:emma>
          </inkml:annotationXML>
          <inkml:trace contextRef="#ctx0" brushRef="#br1" timeOffset="-178303.1984">7675-8159 1,'0'0'17,"12"-33"-3,-16 2 0,4 31-2,4-41-1,-4 41 0,3-34-2,-3 34-1,0 0-2,0 0-1,0 0-2,0 0 0,0 0 0,0 31-2,-7 6 1,7 14-1,-4 10 0,8 7 0,0 10-1,3 4 1,8-1-1,0-6 0,16-7-1,-5-7 1,4-7 0,4-10 0,0-13 0,4-7 0,-4-11 0,0-6 0,-34-7 0,53-13 0,-53 13 0,41-41-1,-18 10 1,-8-13-1,4 0 1,-8-4-1,4-9 1,0 2 0,-3 1 0,3 3 0,-8 4 1,4 6-1,-3 3 0,3 5 0,-11 33 0,12-41 0,-12 41 1,0 0-1,0 0 0,0 0 0,0 0 1,0 0-1,26 37 1,-18 4 0,-5 13-1,9 7 1,-1 7-1,0 4 0,4-5 0,4-2 0,-4-11 0,4-6 1,0-14-1,-19-34 0,38 34 1,-38-34 0,38-21 0,-16-9 0,5-18 0,-1-6 0,4-17 0,0-1 0,-3-13-1,3 7 1,-4 0-1,-3 14 1,0 6-1,-8 7 0,0 14 0,-15 37 0,19-44-1,-19 44-1,0 0-2,0 0-4,0 0-13,0 0-9,0 0-1,19 40 1</inkml:trace>
          <inkml:trace contextRef="#ctx0" brushRef="#br1" timeOffset="-175410.0329">9475-7839 1,'0'0'0,"0"0"0,0 0 0,0 0 0</inkml:trace>
          <inkml:trace contextRef="#ctx0" brushRef="#br1" timeOffset="-175671.0478">9377-7554 24,'0'0'12,"0"0"-1,0 0-1,0 0-2,0 0-2,0 0-1,0 0 0,23 30-1,-23-30 1,0 0-1,0 41 0,11-10 0,-11-31 0,0 68-1,-4-31 0,12 21 0,-12-7-1,12 10 0,-8-3-1,11-1 0,-4-2-1,5-4 1,-1-7 0,4-7-1,-15-37 0,27 51 1,-27-51-1,30 31 1,-30-31 0,34 6-1,-34-6 1,45-20-2,-45 20 0,57-51-3,-12 27-3,-30-30-8,30 13-12,-22-6-3,-4 3 1,-8-1 17</inkml:trace>
          <inkml:trace contextRef="#ctx0" brushRef="#br1" timeOffset="-174257.967">10230-8060 1,'0'0'21,"0"0"0,0 0-6,0 0-3,19 58-2,-19-58-1,0 44-2,0-44-3,0 41 0,0-41-2,0 0 1,0 0-1,3 30-1,-3-30 1,4-30 0,0-1-1,0 0 1,-4-3-1,3 1-1,-3 2 1,0 31-2,4-44-1,-4 44-4,0 0-18,0 0-4,0 0-1,-7 41-1</inkml:trace>
          <inkml:trace contextRef="#ctx0" brushRef="#br1" timeOffset="-174746.995">10335-7602 4,'0'0'22,"0"0"-5,0 0-3,0 0-3,0 0-2,0 0-1,0 0-2,-15 45 0,15-45-2,-3 74 0,-5-30-1,12 24 0,-12-7 0,12 21-1,-8-11 0,8 11 0,-8-11-1,4 7 1,-11 0 0,7 0-1,-11-10 1,4-3-3,-12-11 3,8 0-2,-15-13 2,3 0-2,-7-17 2,0-4-3,-3-6 2,-5-4-1,4-3-2,-11-11-2,49 4-10,-71-3-17,33-18 0,0-19 0,12-8 12</inkml:trace>
        </inkml:traceGroup>
        <inkml:traceGroup>
          <inkml:annotationXML>
            <emma:emma xmlns:emma="http://www.w3.org/2003/04/emma" version="1.0">
              <emma:interpretation id="{E676F6DD-34F6-4566-8BBC-F57AEC57E4E1}" emma:medium="tactile" emma:mode="ink">
                <msink:context xmlns:msink="http://schemas.microsoft.com/ink/2010/main" type="inkWord" rotatedBoundingBox="19425,6870 25163,6697 25238,9186 19499,9358"/>
              </emma:interpretation>
              <emma:one-of disjunction-type="recognition" id="oneOf5">
                <emma:interpretation id="interp25" emma:lang="en-US" emma:confidence="0">
                  <emma:literal>hideaway)</emma:literal>
                </emma:interpretation>
                <emma:interpretation id="interp26" emma:lang="en-US" emma:confidence="0">
                  <emma:literal>inglenook)</emma:literal>
                </emma:interpretation>
                <emma:interpretation id="interp27" emma:lang="en-US" emma:confidence="0">
                  <emma:literal>hideaways)</emma:literal>
                </emma:interpretation>
                <emma:interpretation id="interp28" emma:lang="en-US" emma:confidence="0">
                  <emma:literal>misgauging)</emma:literal>
                </emma:interpretation>
                <emma:interpretation id="interp29" emma:lang="en-US" emma:confidence="0">
                  <emma:literal>neglecting)</emma:literal>
                </emma:interpretation>
              </emma:one-of>
            </emma:emma>
          </inkml:annotationXML>
          <inkml:trace contextRef="#ctx0" brushRef="#br0" timeOffset="136663.8167">17620-9124 18,'-28'11'26,"-9"15"-4,-9 0-6,14 32-5,-22 3-3,23 32 1,-19-2-3,30 28 1,-14 3-2,26 15-1,0-6 0,24 7-1,7-7-1,11-5-1,5-10 1,8-6-1,5-16 0,5-13 0,-3-15-1,1-13 2,-6-13-2,0-12 1,-5-12 0,-5-9-1,-5-7 0,-8-7-3,2 12-5,-28-5-23,0 0-2,-10-37 0,10 37 0</inkml:trace>
          <inkml:trace contextRef="#ctx0" brushRef="#br0" timeOffset="137971.8915">18637-8590 17,'0'0'24,"0"0"-6,28-11-1,-28 11-3,0 0-3,0 0-2,0 0-3,0 0-2,-41 9-1,2 5-1,-8 7 0,-18 2-1,-5 3 0,-13 0 0,-2 2 0,2-5 0,2-2 0,14-5-1,12-2 0,11-7 0,11 0 0,33-7-1,-34 7 0,34-7 1,0 0-1,0 0 0,36 5 0,-7 0 1,2-3-1,5 5 1,6 0 0,4 0 0,1 5 0,5-1-1,2 3 1,-4 3-1,2-1 1,-3 3 0,-2-3-1,-3 8 1,-3-6 1,-10 3-1,-7 0 1,-24-21 0,33 38 1,-33-38-1,0 37 0,0-37 1,-36 30-2,2-16 1,-5 3-1,-10-3 1,0 2-1,0-2 0,-1 2 0,4-2 0,7 0 1,2 3-1,9-3 0,28-14 0,-36 30 0,36-30 0,-24 33 0,24-33-1,-5 37 1,5-37 0,8 35 1,-8-35-1,28 37 0,-4-20 0,4-3 1,11-3 0,5-1-1,6-8 1,9 3 0,3-8 0,8 1 0,0-3 0,8 1-1,-13-1 1,3 3 0,-9-1-1,-7 1 1,-10 2-1,-9 0 1,-9 0-1,-24 0 1,0 0-1,23 2 0,-23-2 1,0 0-1,0 0 0,0 0 0,0 0 0,0 0 0,0 0 0,0 0-2,0 0 0,0 0-3,0 0-5,0 0-21,0 0-1,-36 12 0,36-12 0</inkml:trace>
          <inkml:trace contextRef="#ctx0" brushRef="#br0" timeOffset="151240.6505">18538-7198 23,'0'0'18,"3"-26"-3,-3 26-3,0 0-2,0 0-2,0 0-2,0 0-1,0 0-2,0 0-1,0 0 1,0 0-1,0 0 0,0 0 1,-13 23 0,18 1 0,-7-3 1,9 11 0,-9-4-1,9 14 0,-9-4-1,10 6 1,-6-2-2,6 0 0,-3-4 0,6-1 0,-6-4 0,5-5 0,-5-5-1,-5-23 1,11 30-1,-11-30 1,0 0 0,10 21-1,-10-21 1,0 0 0,0 0-1,0 0 0,0 0-1,0 0-1,0 0-3,-10-25-3,10 25-15,0 0-9,0 0 1,-18-28-2</inkml:trace>
          <inkml:trace contextRef="#ctx0" brushRef="#br0" timeOffset="152044.6965">18972-7175 3,'0'0'20,"0"0"-5,-26-2-4,26 2-1,-26 9-1,26-9-2,-39 21-1,18 0 0,-15-5-3,7 8 0,-10-3-1,5 7-1,-2-5 0,2 0 0,3-4-1,5 0 0,26-19 0,-33 23 0,33-23 0,0 0 0,0 0 0,0 0-1,0 0 1,0 0 0,0 0 1,0 0-1,0 0 1,-11 21 1,11-21 0,0 0 0,0 0 0,29 12 0,-29-12 1,34 12-1,-34-12 0,46 14 0,-20-5 0,8 3 0,-3-1-1,11 6 1,-1-3 0,3 2-1,0 0 0,3 1 0,-8-3 0,2 0 0,-4-3 0,-6 1-1,-31-12 1,41 14-1,-41-14 1,0 0-1,24 14 1,-24-14-1,0 0 0,0 0 1,0 0-1,0 0 1,0 0-1,0 0 1,0 0 0,0 0 0,0 0 0,0 0 0,0 0-1,0 0-1,0 0-3,0 0-21,0 0-5,0 0-2,0 0 0</inkml:trace>
          <inkml:trace contextRef="#ctx0" brushRef="#br0" timeOffset="140452.0334">19145-8361 7,'11'-26'20,"-11"26"-4,0 0-1,-8-28-2,8 28-3,0 0-1,0 0-2,0 0-1,0 0-2,0 0 0,0 0-1,0 0-1,-3 31-1,1-8 0,4 10 0,3 9 0,8 7 1,3-2 0,7 4-2,3-7 2,8-2-2,-3-4 2,3-8-1,-6-11 0,-2-3-1,-26-16 1,39 9 0,-39-9 0,29-14 1,-29 14-3,26-44 2,-11 11-2,1-6 1,2-3-2,0-3 1,0 6-1,-2-1 0,-3 9 1,-3 10-1,-10 21 1,11-21 1,-11 21-1,0 0 0,10 31 1,-5-10-1,0 11 2,6 6 0,2-1 0,2 3-1,3-5 2,1-5-2,-4-6 2,3-3-1,-18-21 1,34-7-1,-16-17-1,0-4 1,-2-9-1,2-10 1,0-9-1,0-5 0,-2-4-1,0 4 0,-11 5 2,5 3-2,-7 6 2,-1 10-1,1 11-1,-6 5 0,3 21-1,0 0-1,0 0-5,0 0-20,-15 44-2,4-18 0,9 7 2</inkml:trace>
          <inkml:trace contextRef="#ctx0" brushRef="#br0" timeOffset="141052.0677">20364-7910 23,'0'0'19,"0"0"-2,26 4-4,-26-4-1,13 24-3,-13-24-1,16 49-2,-13-17-1,15 15 0,-11-3-2,9 12 1,-8 0-2,7 5 1,-7-5-2,0 0 1,-5-11-1,-1-1 1,-4-9-1,-4-5 0,6-30 1,-28 35-1,4-30 0,1-5-2,-8-2-1,-8-19-3,11 14-10,-17-24-16,12-1 0,-11-13-1,13 3 9</inkml:trace>
          <inkml:trace contextRef="#ctx0" brushRef="#br0" timeOffset="141346.0845">20266-8270 9,'0'0'26,"0"0"1,0 0-7,0 0-11,0 0-6,0 0-8,0 0-19,0 0-3,0 0 2,0 0 13</inkml:trace>
          <inkml:trace contextRef="#ctx0" brushRef="#br0" timeOffset="141908.1167">20850-8074 25,'0'0'27,"0"0"-1,0 0-9,0 0-7,2 35-4,-2-35-1,-2 59-1,-1-24 0,13 18-1,-5-4-1,6 7-1,-3-2 1,5 0-1,0-10 0,0-2-1,-3-9 1,0-5-1,-10-28-1,11 26-2,-11-26-7,0 0-20,0 0 0,-11-28 0,4 2 0</inkml:trace>
          <inkml:trace contextRef="#ctx0" brushRef="#br0" timeOffset="142388.1441">21195-7969 8,'0'0'21,"0"0"-6,0 0-4,-21 26-4,8-5-1,-13-2 1,5 6-2,-13-4-1,6 5 0,-6-3-1,3 1-1,5-6-1,3-1-1,23-17 0,-24 25 1,24-25-1,0 21 0,0-21 2,29 24 0,-29-24 0,49 30 1,-18-14 1,13 8-1,-5-8 0,13 10 0,-8-10 0,3 8-2,-11-8 1,1 3-1,-11-10 0,-3 5 0,-23-14-1,23 12 1,-23-12-1,0 0-1,0 0-5,0 0-19,0 0-4,0 0 0,-28-10-1</inkml:trace>
          <inkml:trace contextRef="#ctx0" brushRef="#br0" timeOffset="143492.2073">21783-8545 23,'0'0'23,"16"-21"-6,-16 21-4,0 0-2,-3 28-3,3-28-1,-26 39-1,3-15-1,2 15 0,-18-6-1,6 14 0,-11-8-1,5 8-1,-8-3 1,5 3-1,1-5 0,7-2-2,3-3 1,3-4-3,9 2 0,-4-12-6,23 8-12,0-31-11,-8 28 0,8-28 0</inkml:trace>
          <inkml:trace contextRef="#ctx0" brushRef="#br0" timeOffset="143066.1829">21482-8580 9,'0'0'27,"0"0"1,24-10-11,7 34-4,-31-24-3,49 46-2,-20-15-3,15 18-1,-10-5-1,10 7-1,-5 5 0,-1 0 0,-4-6 0,3-6 0,-9-7-1,-2-6 0,-5-6-1,-21-25 0,26 35-5,-26-35-17,0 0-9,-24-4 1,24 4-2</inkml:trace>
          <inkml:trace contextRef="#ctx0" brushRef="#br0" timeOffset="144088.2414">22079-8197 7,'0'0'26,"0"0"2,0 0-8,26 2-7,-26-2-3,18 33-2,-15-12 0,18 18-2,-11 1-1,11 11-1,-14-2-1,12 7-1,-12-7 1,6-2-3,-7-3 0,1-6-1,-2-6 0,-5-11-3,13 7-3,-13-28-16,0 0-8,0 0 0,-15-23-1</inkml:trace>
          <inkml:trace contextRef="#ctx0" brushRef="#br0" timeOffset="144591.2701">22642-8186 1,'0'0'17,"0"0"-1,0 0-1,0 0-3,-16 35-1,-15-21-1,5 19-3,-23-12 1,8 16-4,-22-9 0,9 10-3,-3-8-1,10 3 0,3-8-1,13-1 1,10-3-1,21-21 1,-3 37-1,3-37 1,39 33 0,-5-19 0,8 0 1,4 0-1,4-3 1,1 3 1,1-2-1,-5 0 1,-5-5-1,-4 4 0,-12-4 0,0 0 0,-26-7 0,29 10 0,-29-10-1,0 0 0,0 0-1,0 0-4,0 0-15,0 0-7,0 0-1,0 0-1</inkml:trace>
          <inkml:trace contextRef="#ctx0" brushRef="#br0" timeOffset="145416.3173">22364-9064 16,'0'0'11,"0"0"-1,34 17 0,-34-17 0,29 23 1,-29-23-3,49 33 0,-28-12-3,23 11 1,-16-4-2,19 14 0,-11 1-1,8 8-1,-7 3 0,7 9 0,-5-3-1,2 10 1,-4-2-2,-1 7 2,-5-1 0,-2 6-1,-11-3 2,-5 0-2,-11-2 2,-2-1-1,-13 1 0,-5-3 0,-8-6-2,3-1 2,-3-2-2,0-2 0,3-5 0,4-2 1,1-8-2,8-4 1,2-4-2,0-10 0,8 2-3,0-30-7,-7 26-18,7-26 0,0 0 0,0 0 7</inkml:trace>
          <inkml:trace contextRef="#ctx0" brushRef="#br0" timeOffset="133531.6376">12380-8471 14,'0'0'11,"0"0"-1,0 0-1,-15-23-1,15 23-1,0 0-1,0 0 0,0 0-1,0 0 0,0 0-1,0 0 1,0 0-1,0 0-1,0 0 0,0 0-1,-24-16-1,24 16 0,0 0-1,0 0 1,-13 32-1,13-32 1,-18 45 0,8-10 0,-1 11 1,1 10-1,-3 7 1,3 8 0,2 1-1,0 3 0,6 2 0,-4-5-1,1-7 1,5-6-1,0-3 0,0-10 1,-2-6-1,2-5 1,0-7-1,0-4 1,0-24-1,0 30 1,0-30-1,0 0 1,0 0 0,0 0 0,0 0-1,0 0 1,0 0 0,0 0 0,0 0 0,0 0-1,0 0 1,0 0-1,0 0 1,7-23-1,-7 23 0,3-40 0,2 16 1,0-6-1,-2 0 0,7-3 0,1 0 0,2-2 0,5 0 0,3 3 0,2-1 0,3 5-1,8 0 1,-6 5 0,8 2 0,-2 2 0,2 5 0,-2 2 0,3 3 0,-6 2-1,0 2 1,-3 5 0,-4 7 0,2 5 0,-3 7-1,-2 6 2,-1 8-2,4 7 2,-3 6-1,2 6 0,0 1 0,1-1 0,-4-6 0,1-1 1,-3-5-1,-2-10 0,-6-4 0,-10-26 1,16 32-1,-16-32 1,0 0-1,0 0-1,0 0-2,0 0-7,0 0-21,18-39 1,-8 18-1,-7-5 4</inkml:trace>
          <inkml:trace contextRef="#ctx0" brushRef="#br0" timeOffset="134111.6707">13548-7801 17,'0'0'18,"5"35"-4,-5-35-1,13 40 0,-16-14-1,24 23-3,-16 0-2,16 16-1,-11-2-2,11 14-1,-8-4 0,2 1-1,-4-6 0,-1-5 0,-7-12-1,-1-2 1,-12-16 0,2 0 0,8-33-1,-39 35 0,13-28-2,-5-12-1,8 3-6,-21-26-17,18-3-6,-5-18-1,10-4 1</inkml:trace>
          <inkml:trace contextRef="#ctx0" brushRef="#br0" timeOffset="134412.688">13592-8275 7,'0'0'28,"0"0"-2,0 0 2,-24-14-21,24 14-2,0 0-5,0 0-1,-5 24-4,5-24-11,0 0-9,0 0-2,0 0 1</inkml:trace>
          <inkml:trace contextRef="#ctx0" brushRef="#br0" timeOffset="134924.7173">14549-8032 1,'-26'-7'27,"26"7"2,0 0 0,0 0-14,10-30-4,19 23-5,-6-7-2,19 2 0,2 1-2,13 1 0,2 6-3,4 1-1,7 15-6,-24-12-15,9 14-7,-14 7-1,-15-2 0</inkml:trace>
          <inkml:trace contextRef="#ctx0" brushRef="#br0" timeOffset="135116.7282">14596-7691 14,'0'0'29,"23"-7"0,11 0 0,15-2-24,5-1-3,16 1-1,0 4-5,-5-6-17,3-1-7,-3-2 0,-14-2 1</inkml:trace>
          <inkml:trace contextRef="#ctx0" brushRef="#br0" timeOffset="136099.7845">16326-8226 6,'7'-25'26,"1"-3"0,-8 28-6,8-56-6,-8 56-3,-5-47-1,5 47-3,-18-40-1,18 40-2,-42-28-1,16 24-1,-7 4-1,-1 9-1,0 7 0,-2 8-1,7 8 0,3 6 1,8 6-1,8 3 1,10 0 0,5-5 0,8-3 0,5-6 0,5-5 0,1-9 0,4-15 1,1-11-2,2-9 1,-3-7-1,4-8 1,-4-4 0,-2-2-1,0 2 1,-8 0 0,0 11 1,-18 24-1,18-32 0,-18 32 1,0 0-1,19 25 1,-9 10 0,-2 12 0,7 12 0,6 13 0,-3 14 0,6 5 1,-4 5-2,-1 0 1,-4-8 1,-12-10-1,-3-6 0,-16-14 0,1-6 1,-19-20 0,-2-6 0,-11-14 0,-2-10-1,2-7 0,0-9 0,3-2-2,0-10-1,13 12-3,-8-21-9,39 35-18,-36-42-2,36 42 0,-8-42 0</inkml:trace>
        </inkml:traceGroup>
      </inkml:traceGroup>
    </inkml:traceGroup>
    <inkml:traceGroup>
      <inkml:annotationXML>
        <emma:emma xmlns:emma="http://www.w3.org/2003/04/emma" version="1.0">
          <emma:interpretation id="{B0EB7D7C-4E8F-42F6-8234-2E3E6EC1940F}" emma:medium="tactile" emma:mode="ink">
            <msink:context xmlns:msink="http://schemas.microsoft.com/ink/2010/main" type="paragraph" rotatedBoundingBox="2380,9576 10905,9343 10953,11115 2428,11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B9D1BD-A959-4B78-807C-6DDE6EF6AF4D}" emma:medium="tactile" emma:mode="ink">
              <msink:context xmlns:msink="http://schemas.microsoft.com/ink/2010/main" type="inkBullet" rotatedBoundingBox="2380,9576 6825,9455 6872,11178 2427,11299"/>
            </emma:interpretation>
            <emma:one-of disjunction-type="recognition" id="oneOf6">
              <emma:interpretation id="interp30" emma:lang="en-US" emma:confidence="0">
                <emma:literal>oh</emma:literal>
              </emma:interpretation>
              <emma:interpretation id="interp31" emma:lang="en-US" emma:confidence="0">
                <emma:literal>Oh</emma:literal>
              </emma:interpretation>
              <emma:interpretation id="interp32" emma:lang="en-US" emma:confidence="0">
                <emma:literal>ho</emma:literal>
              </emma:interpretation>
              <emma:interpretation id="interp33" emma:lang="en-US" emma:confidence="0">
                <emma:literal>on</emma:literal>
              </emma:interpretation>
              <emma:interpretation id="interp34" emma:lang="en-US" emma:confidence="0">
                <emma:literal>ok</emma:literal>
              </emma:interpretation>
            </emma:one-of>
          </emma:emma>
        </inkml:annotationXML>
        <inkml:trace contextRef="#ctx0" brushRef="#br2" timeOffset="84796.8501">204-6407 10,'0'0'13,"0"0"-1,0 0-3,0 0-1,0 0-2,0 0-1,0 0-1,0 0 0,0 0-1,0 0 0,0 0 1,8 35 0,-5-5 0,-6 5 0,6 12-1,-9 7-1,9 9 1,-3 9-1,3 5 0,-3 3-1,2-1 0,1-2-1,-1-2 1,1-12 0,0-5 0,-1-9-1,1-2 1,-3-12 0,2-2 0,-2-5-1,3-5 1,-3-23 0,0 33 0,0-33 0,0 0 0,-3 23 0,3-23 0,0 0 0,0 0 0,0 0 1,0 0-1,0 0 1,0 0-1,0 0 0,0 0 0,-2-23 0,2 23 0,0-33-1,0 33 0,2-42 0,-2 16 0,6 1 0,-4-3 0,6-3 0,0 3 0,2-2 0,3 2-1,3 0 1,4 0 0,-1 0 0,4 0-1,3 4 1,2 1-1,1 4 1,-1 3-1,4 4 0,-9 3 0,5 9 0,-4 9 1,-1 8 0,0 8 0,-10 8 0,6 9 0,-6 5 1,0 7-1,-1-5 1,-1 2-1,-3-7 1,-1-4-1,1-7 0,-3-5 1,-2-7-1,-3-21 1,8 32-2,-8-32-1,5 26-4,-5-26-11,0 0-11,0 0-3,0 0 1</inkml:trace>
        <inkml:trace contextRef="#ctx0" brushRef="#br2" timeOffset="85224.8746">1065-5648 3,'-5'-26'25,"5"26"-1,0 0-8,0 0-5,0 0-3,0 0-2,13 47 0,-18-26 0,15 21 0,-12-7 0,12 19-1,-10-8-2,8 8 0,-8-10-1,5 3-1,-2-7 0,-3-8-2,5-1-2,-5-31-8,0 32-19,0-32-1,0 0 0,0 0 7</inkml:trace>
        <inkml:trace contextRef="#ctx0" brushRef="#br2" timeOffset="-321014.361">4382-5492 18,'-19'-22'19,"19"22"-3,-27-17-3,27 17-2,-33-9-3,33 9-2,-42-4-1,24 6-1,-7-2-1,6 6-1,-4-3 0,23-3 0,-39 21-1,39-21 1,-33 30-1,16-8 1,0 4-1,3 4 0,-3 6 0,7 3 1,0 2-2,5 6 1,5 1-1,5 1 1,3-1 0,6 1-1,3-4 1,6-2 0,4-4 0,0-4 1,4-7-1,4-3 1,-2-8-1,5-2 1,-1-12 0,3-1-1,-5-6 0,4-3 0,-3-6 0,1 0 0,-2-4 0,-4 0-1,-2 0 1,-2-1-1,-6-1 1,-2 0 0,-7-1 0,-3-3 0,-5-1-1,0-4 1,-8-4 0,0-1-1,-3-5 0,-3-3 1,-3-2-1,-1 4 0,-3-4 1,-1 4-1,-5 3 0,2 3 0,-4 5 0,2 3 0,-2 5 0,1 3-1,1 6 0,0 3 0,4 7-2,-2-3-1,21 4-5,-39 15-10,31 3-12,8-18-1,-23 30 0</inkml:trace>
      </inkml:traceGroup>
      <inkml:traceGroup>
        <inkml:annotationXML>
          <emma:emma xmlns:emma="http://www.w3.org/2003/04/emma" version="1.0">
            <emma:interpretation id="{A3B19D19-B5B8-49E5-A981-415F4A6EE2D7}" emma:medium="tactile" emma:mode="ink">
              <msink:context xmlns:msink="http://schemas.microsoft.com/ink/2010/main" type="line" rotatedBoundingBox="3761,9685 10909,9490 10953,11115 3805,11309"/>
            </emma:interpretation>
          </emma:emma>
        </inkml:annotationXML>
        <inkml:traceGroup>
          <inkml:annotationXML>
            <emma:emma xmlns:emma="http://www.w3.org/2003/04/emma" version="1.0">
              <emma:interpretation id="{E6F6BEFE-0CA4-428C-8EA6-946F9178E69F}" emma:medium="tactile" emma:mode="ink">
                <msink:context xmlns:msink="http://schemas.microsoft.com/ink/2010/main" type="inkWord" rotatedBoundingBox="3785,10569 4387,10552 4407,11293 3805,11309"/>
              </emma:interpretation>
              <emma:one-of disjunction-type="recognition" id="oneOf7">
                <emma:interpretation id="interp35" emma:lang="en-US" emma:confidence="0">
                  <emma:literal>o</emma:literal>
                </emma:interpretation>
                <emma:interpretation id="interp36" emma:lang="en-US" emma:confidence="0">
                  <emma:literal>0</emma:literal>
                </emma:interpretation>
                <emma:interpretation id="interp37" emma:lang="en-US" emma:confidence="0">
                  <emma:literal>O</emma:literal>
                </emma:interpretation>
                <emma:interpretation id="interp38" emma:lang="en-US" emma:confidence="0">
                  <emma:literal>g</emma:literal>
                </emma:interpretation>
                <emma:interpretation id="interp39" emma:lang="en-US" emma:confidence="0">
                  <emma:literal>8</emma:literal>
                </emma:interpretation>
              </emma:one-of>
            </emma:emma>
          </inkml:annotationXML>
          <inkml:trace contextRef="#ctx0" brushRef="#br2" timeOffset="-322305.4348">2006-5350 3,'-21'-20'20,"21"20"-3,-25-19-4,25 19-2,-29-17-1,29 17-3,-31-9-1,31 9-2,-31-6-1,31 6 0,-40 6 0,40-6-1,-39 19 0,16-2-1,0 1 0,0 10 0,3 6 0,1 3 0,0 4-1,3 2 0,1 0 1,7 4-1,2-4 1,6 0 0,2-4-1,6 0 1,2-3-1,9-3 1,-2-1 1,5 0-1,-1-6 1,6 0-2,-4-7 2,6-1-1,-2-6 2,2-3-2,0-9 0,2 0 0,3-9 1,1-1-1,-2-8 0,2 3 0,-2-6-1,1 1 2,-7-3-2,0 3 1,-9-3-1,-1-1 1,-7-2-1,-3 2 1,-7-4 0,-7-2 0,-5-2 0,1 2 0,-1-2-1,-5 1 1,1-3 0,-3 0-1,0 1 0,3 1 0,-1 0 0,-4 2 0,3 4 0,-1 6-1,19 20 1,-31-23-1,31 23-2,-23-4-1,21 25-6,-17-10-21,15 10 1,4-21-2,-12 30 1</inkml:trace>
        </inkml:traceGroup>
        <inkml:traceGroup>
          <inkml:annotationXML>
            <emma:emma xmlns:emma="http://www.w3.org/2003/04/emma" version="1.0">
              <emma:interpretation id="{FA6DDA74-6A74-4FB6-8A00-9970952B35FC}" emma:medium="tactile" emma:mode="ink">
                <msink:context xmlns:msink="http://schemas.microsoft.com/ink/2010/main" type="inkWord" rotatedBoundingBox="5571,9636 6325,9615 6357,10795 5603,10816"/>
              </emma:interpretation>
              <emma:one-of disjunction-type="recognition" id="oneOf8">
                <emma:interpretation id="interp40" emma:lang="en-US" emma:confidence="0">
                  <emma:literal>his</emma:literal>
                </emma:interpretation>
                <emma:interpretation id="interp41" emma:lang="en-US" emma:confidence="0">
                  <emma:literal>hi</emma:literal>
                </emma:interpretation>
                <emma:interpretation id="interp42" emma:lang="en-US" emma:confidence="0">
                  <emma:literal>h;</emma:literal>
                </emma:interpretation>
                <emma:interpretation id="interp43" emma:lang="en-US" emma:confidence="0">
                  <emma:literal>h',</emma:literal>
                </emma:interpretation>
                <emma:interpretation id="interp44" emma:lang="en-US" emma:confidence="0">
                  <emma:literal>h,</emma:literal>
                </emma:interpretation>
              </emma:one-of>
            </emma:emma>
          </inkml:annotationXML>
          <inkml:trace contextRef="#ctx0" brushRef="#br2" timeOffset="86875.969">3543-6351 8,'0'0'12,"0"0"-1,0 0-1,0 0-2,0 0-1,0 0-1,0 0 0,0 0-1,0 0-1,-29 21 0,29 2 1,-13 6 0,11 13 0,-14 4-2,11 15 1,-11 4-2,8 10 1,-2-3-1,2 3-1,1-7 0,1-3-1,4-9 0,-1-9 1,1-10-1,2-4 1,0-10 0,0-23-1,0 33 1,0-33 1,0 0-1,2 23 1,-2-23 0,0 0 0,0 0 0,0 0 0,0 0-1,0 0 1,0-28-2,0 28 1,0-21-1,0 21 0,0-23 0,0 23 0,0-26 0,0 26 0,3-28 0,-3 28-1,0-32 1,0 32-1,2-40 1,1 16-1,0-1 0,-1-1 0,3 0 1,3-4-1,2 2 1,1-2-1,4 2 0,4 0 1,-1 2-1,2 3 1,6-1-1,-2 6 0,4 4 1,-2 2-1,0 7 0,-2 1 0,-1 6 1,-23-2-1,39 26 0,-24-3 1,-2 10 0,-5 4 0,2 5 0,-2 2 0,-3 3 0,1 0 0,-4-8 0,1-1 1,-1-5-1,-2-5 1,0-5-1,0-23-1,-2 35-1,2-35-4,8 28-11,-8-28-12,0 0 0,0 0-1</inkml:trace>
          <inkml:trace contextRef="#ctx0" brushRef="#br2" timeOffset="92320.2804">4155-5889 1,'0'0'6,"0"0"0,0 0 0,0 0-1,0 0 1,0 0-1,0 0 0,0 0 0,0 0 0,0 0-1,-8 24 0,8-24 0,3 21-1,-3-21 1,2 35-1,-2-35 0,5 46 0,-5-22-1,6 6 1,-6-4-1,2 7 0,-4-5-1,7 4 1,-10-4 0,7 5 0,-10-7 0,3 2 0,-8-5-1,0 5 1,-5-5 0,5-2-1,-10 0 0,23-21 0,-39 35 0,39-35 0,-39 33-1,39-33 1,-36 23 0,36-23-1,-39 24 0,15-13 1,24-11-2,-38 19-2,38-19-2,-42 21-9,42-21-13,-23 16-2,23-16 2</inkml:trace>
          <inkml:trace contextRef="#ctx0" brushRef="#br2" timeOffset="93201.3308">3953-6169 10,'0'0'12,"-21"26"-3,21-26-2,0 0 0,-8 26-1,8-26 0,0 0 0,0 0 0,0 0-1,0 0 0,16-21-1,-16 21 0,7-28-2,-7 28 0,3-33-2,-3 33 0,5-28 0,-5 28 0,3-21-1,-3 21 0,0 0-1,0 0 1,0 0 0,0 0-3,0 0-6,-16 26-16,16-26 2,0 0 4,26 18 20</inkml:trace>
        </inkml:traceGroup>
        <inkml:traceGroup>
          <inkml:annotationXML>
            <emma:emma xmlns:emma="http://www.w3.org/2003/04/emma" version="1.0">
              <emma:interpretation id="{9B357682-D5A1-4601-AC45-6662F45043EA}" emma:medium="tactile" emma:mode="ink">
                <msink:context xmlns:msink="http://schemas.microsoft.com/ink/2010/main" type="inkWord" rotatedBoundingBox="8445,9701 10913,9634 10953,11097 8485,11164"/>
              </emma:interpretation>
              <emma:one-of disjunction-type="recognition" id="oneOf9">
                <emma:interpretation id="interp45" emma:lang="en-US" emma:confidence="1">
                  <emma:literal>ohm</emma:literal>
                </emma:interpretation>
                <emma:interpretation id="interp46" emma:lang="en-US" emma:confidence="0">
                  <emma:literal>on m</emma:literal>
                </emma:interpretation>
                <emma:interpretation id="interp47" emma:lang="en-US" emma:confidence="0">
                  <emma:literal>On m</emma:literal>
                </emma:interpretation>
                <emma:interpretation id="interp48" emma:lang="en-US" emma:confidence="0">
                  <emma:literal>Oh m</emma:literal>
                </emma:interpretation>
                <emma:interpretation id="interp49" emma:lang="en-US" emma:confidence="0">
                  <emma:literal>oh m</emma:literal>
                </emma:interpretation>
              </emma:one-of>
            </emma:emma>
          </inkml:annotationXML>
          <inkml:trace contextRef="#ctx0" brushRef="#br2" timeOffset="-319757.2891">6770-5473 19,'-10'-26'18,"10"26"-3,-17-21 0,17 21-4,-23-18-2,23 18-2,-33-15-2,33 15 0,-41-6-2,16 6-1,-2 0-1,-2 6 1,0 3-1,-2 2-1,2 4 1,-3 2-1,3 2 0,2 3 0,3 6 0,3-2 0,4 6 0,3 2 1,3-1-1,7 5 0,2 1 0,4 0 0,4-1 1,5 1-1,1-4 0,5 1 1,1-3-1,7-1 1,0-6 0,6 0 0,-4-3-1,7-3 1,-3-3 0,2-2 0,-4-6 0,4 1 0,-2-8 0,0-1 0,1-2 0,-1-3 0,0-5 0,0 1-1,2-5 1,2 0 0,-3-2-1,-1-2 1,-4-1 0,0-3-1,-7-3 1,1-4 0,-8-2 0,-5-4 0,-6-5 0,0 2-1,-8-6 1,0 0-1,-7 0 1,-3 2-1,-3 1 1,0 3-1,-4 0 1,3 3-1,-5 2 0,-2 8 1,0-2-1,0 4 0,-4 5 0,-1 2-1,1 9-2,-10 1-7,10 14-20,-15 0 0,7 12-2,-7-1 0</inkml:trace>
          <inkml:trace contextRef="#ctx0" brushRef="#br2" timeOffset="95872.4836">7296-6208 7,'5'-26'13,"-5"26"-2,0 0-1,-2-23-1,2 23-1,0 0-1,-18-28-1,18 28 0,0 0-1,0 0-1,0 0 1,0 0-2,-8-24 0,8 24-1,0 0 0,0 0 0,0 0-1,0 0 0,0 0-1,5 28 1,-5-4 0,-3 8 0,-2 8-1,5 7 2,-5 11-2,2 0 1,3 5-1,0-2 0,0-7 0,0-5 1,0-10-1,3-6 0,-3-12 1,0-21 0,-5 28 0,5-28 0,0 0 0,0 0 1,0 0-1,0 0 1,0 0-1,0 0 1,0 0-1,0 0 0,-26-12 0,26 12-1,0-32 1,0 8-1,2-1 0,1-6 0,5 1 0,-3 0 0,5-1 0,3 1-1,0 4 1,0 3-1,-13 23 1,42-37-1,-16 23 1,0 2-1,5 5 1,-5 0-1,5 5 1,0 2 0,0 4-1,-2 6 1,-3 6 0,5 5 1,-8 7-1,6 7 0,-9 2 0,4 5 1,-9 3-1,3-6 1,-7 1-1,-3-5 1,-3-7-1,0-4 1,-5-24 0,-3 32-1,3-32 1,0 0-1,-2 21-2,2-21-2,0 0-13,0 0-12,0 0-1,0 0-1</inkml:trace>
          <inkml:trace contextRef="#ctx0" brushRef="#br2" timeOffset="96848.5394">8072-5893 1,'0'0'18,"15"-24"-4,-15 24-3,0 0-2,24 7 0,-24-7-1,7 24 0,-7-24-2,6 53 1,-12-20-2,9 11-1,-8-2-1,5 5-1,-8-7 0,5 2 0,-2-12-1,3-6 1,2-24 0,-3 28 0,3-28 1,0 0-1,0 0 1,0 0-1,-3-24 0,9 3-1,-4-9 0,6-3-1,0-6 1,2-1-1,1 2-1,-1-1 1,3 6-1,0 5 1,-13 28-1,28-33 0,-28 33-1,29-4 1,-29 4 0,26 30 0,-11-2 0,-7 7 1,5 2 0,-8 3 0,6 0-1,-3-3 2,-3-6-1,0-6 0,-5-25 1,3 31 0,-3-31 1,0 0-1,0 0 1,0 0-1,-3-21 0,13-3 0,-2-6 0,8-5-2,-1-3 1,9-4-1,4 3 1,3-1-1,0 12 0,-2 2 0,-1 15 0,-2 6 1,-2 10-1,-24-5 1,39 39 0,-21-6 0,-5 2 0,2 7 1,1-5-1,-3 3 0,-3 0-1,-2-12-3,15 5-19,-17-12-6,-6-21-1,0 0-1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9:42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66AEA4-A9D3-41DD-9909-6C49582E369A}" emma:medium="tactile" emma:mode="ink">
          <msink:context xmlns:msink="http://schemas.microsoft.com/ink/2010/main" type="writingRegion" rotatedBoundingBox="16673,10596 25554,11080 25338,15036 16457,14551"/>
        </emma:interpretation>
      </emma:emma>
    </inkml:annotationXML>
    <inkml:traceGroup>
      <inkml:annotationXML>
        <emma:emma xmlns:emma="http://www.w3.org/2003/04/emma" version="1.0">
          <emma:interpretation id="{D33863FE-031F-4AA7-89FE-208F3F555A01}" emma:medium="tactile" emma:mode="ink">
            <msink:context xmlns:msink="http://schemas.microsoft.com/ink/2010/main" type="paragraph" rotatedBoundingBox="16917,10609 25554,11080 25477,12486 16841,12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91943E-3427-4B28-942C-6F09696911FC}" emma:medium="tactile" emma:mode="ink">
              <msink:context xmlns:msink="http://schemas.microsoft.com/ink/2010/main" type="line" rotatedBoundingBox="16917,10609 25554,11080 25477,12486 16841,12015"/>
            </emma:interpretation>
          </emma:emma>
        </inkml:annotationXML>
        <inkml:traceGroup>
          <inkml:annotationXML>
            <emma:emma xmlns:emma="http://www.w3.org/2003/04/emma" version="1.0">
              <emma:interpretation id="{D1A6F466-3B74-4D6C-89DF-62A4FA602A1F}" emma:medium="tactile" emma:mode="ink">
                <msink:context xmlns:msink="http://schemas.microsoft.com/ink/2010/main" type="inkWord" rotatedBoundingBox="16917,10609 23860,10988 23783,12394 16841,12015"/>
              </emma:interpretation>
              <emma:one-of disjunction-type="recognition" id="oneOf0">
                <emma:interpretation id="interp0" emma:lang="en-US" emma:confidence="0">
                  <emma:literal>Minimize</emma:literal>
                </emma:interpretation>
                <emma:interpretation id="interp1" emma:lang="en-US" emma:confidence="0">
                  <emma:literal>minimize</emma:literal>
                </emma:interpretation>
                <emma:interpretation id="interp2" emma:lang="en-US" emma:confidence="0">
                  <emma:literal>Minimizer</emma:literal>
                </emma:interpretation>
                <emma:interpretation id="interp3" emma:lang="en-US" emma:confidence="0">
                  <emma:literal>Minimizes</emma:literal>
                </emma:interpretation>
                <emma:interpretation id="interp4" emma:lang="en-US" emma:confidence="0">
                  <emma:literal>Minimized</emma:literal>
                </emma:interpretation>
              </emma:one-of>
            </emma:emma>
          </inkml:annotationXML>
          <inkml:trace contextRef="#ctx0" brushRef="#br0">14793-4724 10,'-31'-39'26,"31"39"1,-21-26-8,0 0-6,21 26-5,-10-30-1,10 30-3,7-37 0,6 16-1,-5-7 0,8 0 0,-1-7-1,9 4 0,-1-4-1,6 5 0,-4-1 0,1 10 0,-2 0-1,2 12 1,-26 9-1,46 16 2,-27 15 1,1 20-1,-4 12 1,5 19-1,-3 11 1,0 12-1,0 5 0,-5-3-2,0-9 1,-3-9-1,1-12 0,-6-18 1,0-13 0,0-13 0,-5-33 0,3 30 0,-3-30 1,0 0-1,-8-23 0,6-5 0,-4-12 0,1-9 0,0-14-1,2-11 0,1-13 0,4-4 0,4-2 0,1 2 0,6 2 0,3 7 0,5 10-2,-1 9 1,4 7 0,4 9 0,3 14-1,-2 3 2,5 14-2,-1 9 1,1 14 1,2 14 0,-4 14 1,-7 16 0,-1 10 0,-1 11-1,-2 8 2,-3 1-2,-5-4 2,-5-4-2,0-8 0,-1-7 0,-4-9 0,-3-9 1,0-10-1,-3-9 0,3-21 1,-5 29-1,5-29 0,0 0 1,3-21-1,5-10 0,5-9-1,2-13 1,11-8-1,0-4 0,5-3 1,3 0-1,2 12 0,-5 7 0,3 14 0,-8 14 0,-3 12 1,1 14-1,-6 16 0,-3 11 1,1 17-1,-1 7 1,-2 17 0,6 4 0,-4 9 0,3-2 0,3-7 0,2-4 0,-2-8-1,0-14 1,5-6-1,-8-17-1,8-7-2,-26-21-2,52-3-8,-39-29-17,21-6-1,-14-20 1,11-3-1</inkml:trace>
          <inkml:trace contextRef="#ctx0" brushRef="#br0" timeOffset="212.0121">16627-4745 24,'0'0'31,"0"0"-1,0 38 1,5-3-19,-13-5-6,11 14-3,-3 1 0,7 13-1,-4-4-2,2-8-2,8 15-7,-21-19-21,16-2 0,-10-14-1,2-26-1</inkml:trace>
          <inkml:trace contextRef="#ctx0" brushRef="#br0" timeOffset="362.0207">16658-5011 27,'-37'-19'9,"37"19"-7,0 0-2,-23 8-28</inkml:trace>
          <inkml:trace contextRef="#ctx0" brushRef="#br0" timeOffset="999.0571">17026-4826 34,'0'0'31,"0"0"1,-23-5-1,23 5-23,-21 44-4,8-2-1,10 10-2,-2 6 1,0 12-1,-3-2 0,6-3 1,-4-11-1,6-7 0,-2-17 1,2-4 0,0-26-1,0 0 0,5-33 0,5-11 0,6-15-1,7-11 0,1 2 0,2-9-1,7 10 0,-4 8 0,2 20 0,-5 8 0,0 20 0,-26 11 1,41 25-1,-22 8 1,-1 11-1,2 8 1,4 6 0,4 5 0,1 0 0,-1-7 0,9-12 0,-1-13-1,3-12 0,-3-19 0,3-17 0,-8-16-1,3-11 1,-3-14 0,-5-5 1,-3 2 0,-7 3 1,-6 13 0,-4 6 1,-1 13 0,-5 26 1,0 0-1,-5 26 0,10 16 0,-3 2-1,9 14 0,-1 5 0,6 7 0,2-2-3,0-14 0,8 2-4,-18-35-13,15 7-12,-23-28-2,21-21-1,-26-23 0</inkml:trace>
          <inkml:trace contextRef="#ctx0" brushRef="#br0" timeOffset="1144.0654">17903-5135 20,'0'0'5,"0"0"-4,26 3 0,-26-3-27</inkml:trace>
          <inkml:trace contextRef="#ctx0" brushRef="#br0" timeOffset="2068.1183">18310-4773 10,'26'-18'28,"-26"18"0,26-19-3,0 26-9,-26-7-5,31 2-4,-31-2-1,26 40-1,-18-7-1,7 18-1,-7 7 0,2 12 0,-7-2-2,2 4 1,-5-6-1,3-10 0,-3-16 0,0-8 0,0-32 1,0 0-1,0 0 1,-8-53-1,8 1 0,5-11 0,0-5 0,3-4-1,5 0 0,3 6-1,-1 17 1,6 10 0,0 11-1,2 11 1,3 13-1,0 11 1,-3 14-1,3 9 1,0 7 0,-2 10 0,-6 4 0,-3 1 1,-4-3-1,-4-3 0,-4-11 1,-6-9 0,3-26-1,0 0 1,0 0-1,-18-23 0,23-15 0,3-15-1,10-1 0,1-4-1,9 2 1,3 4 0,11 15-1,-6 7 1,3 18 1,-5 19 0,-1 19-1,-1 13 2,-4 8-1,1 9 0,-1 7 0,3 2 1,0-2-1,1-11 0,-1-12 0,0-17-1,0-11 1,-3-22-1,1-13-1,-11-26 0,5-10 1,-4-13-1,-1 2 1,-5 2 1,-8 8 0,3 13 1,-6 7 1,-2 40 0,0 0 0,0 0 0,-7 47 0,9 0-1,3 13-1,-2 6 0,7 8-3,-7-13-3,20 14-20,-18-33-6,16-9 0,-21-33-1</inkml:trace>
          <inkml:trace contextRef="#ctx0" brushRef="#br0" timeOffset="3123.1786">19934-4866 26,'0'0'31,"-26"5"0,26-5-1,10-24-19,21 24-6,-31 0-1,65-21-2,-23 12-1,7 2 1,-2 2-1,2 10 0,-10 4 1,-5 12-1,-14 12-1,-9 9 1,-16 7 0,-8 9 0,-11-4 0,-2 2-1,-7-9 0,2-5 0,5-14 0,26-28 0,-29 23-1,29-23 1,0 0 0,36-40-1,-2 19 1,5-7 0,8 5 0,5 4 0,2 5 1,0 12 0,-2 9 0,0 19 1,-8 11-1,0 19 1,-7 7-1,-4 17 1,-14 1-1,1 8 0,-17-3 0,-8-2 0,-16-9 0,-10-7 0,-13-12-1,-11-9 1,-7-12-1,0-5 1,-6-14-1,9-6 0,4-10 0,9-12 0,9-4-1,14-12 1,13-5-1,7-7 0,13-4 1,11-10-1,13-2 1,10-9 0,16-8 1,7-6-1,11-5 1,7-7-1,4 0 1,-1-3-1,-5 3 1,-8 5 0,-13 11 0,-12 8-1,-17 8 1,-15 13-1,-15 8 1,-11 13-2,8 25 1,-52-24 0,16 31 0,-8 7-1,0 17 0,0 11 0,7 9 1,6 10-1,13 4 1,13 5 0,15 2 0,19-4 1,10-10-1,15-6 1,9-17 0,12-12 0,0-11 0,8-17 0,3-9-1,-3-16 0,-3-3-2,-13-14-3,9 26-16,-32-23-12,0 18-2,-29-4 0,-15 30-1</inkml:trace>
        </inkml:traceGroup>
        <inkml:traceGroup>
          <inkml:annotationXML>
            <emma:emma xmlns:emma="http://www.w3.org/2003/04/emma" version="1.0">
              <emma:interpretation id="{DD58BC3F-BDB6-4A86-8216-B9694FA5B1E6}" emma:medium="tactile" emma:mode="ink">
                <msink:context xmlns:msink="http://schemas.microsoft.com/ink/2010/main" type="inkWord" rotatedBoundingBox="24758,11434 25532,11476 25501,12055 24726,12013"/>
              </emma:interpretation>
              <emma:one-of disjunction-type="recognition" id="oneOf1">
                <emma:interpretation id="interp5" emma:lang="en-US" emma:confidence="1">
                  <emma:literal>2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12602.7208">22569-4357 11,'0'0'23,"0"0"-1,3-35-6,-3 35-3,8-26-3,-8 26-1,23-30-2,3 25 0,-10-21-1,17 22-2,-2-15 0,13 12 0,-2-7-2,5 9 1,-8 1-1,2 8-1,-10 6 1,-5 11 0,-15 9-1,-14 14 0,-13 8 0,-7 9 0,-11-3 0,-5 5 0,-2-2-1,-1-12 0,9-10 0,7-8 0,26-31-1,-31 35 1,31-35 0,0 0 1,28 14-1,-2-14 0,10-3 1,8 3-1,3 0 1,8-2 0,2 0-1,-3 4 0,1-2 0,-3 0 1,-8 2-1,-5-2 0,-8 3 0,-8-3 0,-23 0-2,31-3-2,-31 3-9,0 0-19,0 0 1,0 0-2,0 0 0</inkml:trace>
        </inkml:traceGroup>
      </inkml:traceGroup>
    </inkml:traceGroup>
    <inkml:traceGroup>
      <inkml:annotationXML>
        <emma:emma xmlns:emma="http://www.w3.org/2003/04/emma" version="1.0">
          <emma:interpretation id="{A6185D7C-6D2B-4F5C-80B5-8CDC5602EE9E}" emma:medium="tactile" emma:mode="ink">
            <msink:context xmlns:msink="http://schemas.microsoft.com/ink/2010/main" type="paragraph" rotatedBoundingBox="16212,13089 24601,11456 25199,14529 16810,16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D5CF31-847F-4E5F-B7A3-E4E1C536F8E1}" emma:medium="tactile" emma:mode="ink">
              <msink:context xmlns:msink="http://schemas.microsoft.com/ink/2010/main" type="inkBullet" rotatedBoundingBox="16260,13334 17293,13133 17577,14595 16544,14796"/>
            </emma:interpretation>
            <emma:one-of disjunction-type="recognition" id="oneOf2">
              <emma:interpretation id="interp10" emma:lang="en-US" emma:confidence="0">
                <emma:literal>Yi</emma:literal>
              </emma:interpretation>
              <emma:interpretation id="interp11" emma:lang="en-US" emma:confidence="0">
                <emma:literal>Y;</emma:literal>
              </emma:interpretation>
              <emma:interpretation id="interp12" emma:lang="en-US" emma:confidence="0">
                <emma:literal>Y:</emma:literal>
              </emma:interpretation>
              <emma:interpretation id="interp13" emma:lang="en-US" emma:confidence="0">
                <emma:literal>is;</emma:literal>
              </emma:interpretation>
              <emma:interpretation id="interp14" emma:lang="en-US" emma:confidence="0">
                <emma:literal>Hi</emma:literal>
              </emma:interpretation>
            </emma:one-of>
          </emma:emma>
        </inkml:annotationXML>
        <inkml:trace contextRef="#ctx0" brushRef="#br0" timeOffset="4591.2626">14448-2681 24,'0'0'28,"-24"-21"2,24 21-11,0 0-5,-33-7-6,30 28-2,-10 0-1,10 23-2,-7 1 0,13 15 0,-6 4 0,16 8 0,-3 0-1,11 3 0,5-12-1,8-5 0,0-13 1,2-10-1,0-17 0,6-15 0,-3-24-1,-1-10 0,-1-15-2,-3-15 1,-3-7-1,-5-11 0,-3 7 0,-13 6 1,-2 10 0,-3 7 1,-7 16 1,-1 12 0,3 21 0,0 0 0,-26 45 0,21-3 1,0 12-1,0 11 0,2 12 1,3 14-1,-3 0 1,6-2 0,-6-3 0,1 0-1,-11-8 1,0-1-1,-10-14 1,-6-12-1,-10-7 1,0-11-1,-8-12 0,-2-9-1,0-10 0,0-9 0,7-2-1,1-8-2,12 10-1,-10-16-8,39 23-20,-23-19-1,23 19-1,0 0 0</inkml:trace>
        <inkml:trace contextRef="#ctx0" brushRef="#br0" timeOffset="5220.2986">15247-2167 46,'0'0'31,"-26"-10"-3,26 10-2,0 0-37,0 0-16,0 0-3,0 0 0,0 0 0</inkml:trace>
        <inkml:trace contextRef="#ctx0" brushRef="#br0" timeOffset="5012.2867">15226-1838 24,'26'-9'31,"-26"9"0,0 0-2,26 7-9,-26-7-7,-8 32-5,-5-4-3,13 17 0,-8-3-2,8 14-1,0 0-1,3 2 0,5-9-2,-1-9 0,11-5-3,-18-35-3,45 25-24,-45-25-1,28-37-1,-23-7-1</inkml:trace>
      </inkml:traceGroup>
      <inkml:traceGroup>
        <inkml:annotationXML>
          <emma:emma xmlns:emma="http://www.w3.org/2003/04/emma" version="1.0">
            <emma:interpretation id="{79D6E544-462F-4F6B-8A10-46F4660A6F79}" emma:medium="tactile" emma:mode="ink">
              <msink:context xmlns:msink="http://schemas.microsoft.com/ink/2010/main" type="line" rotatedBoundingBox="18389,12665 24601,11456 25199,14529 18988,15739"/>
            </emma:interpretation>
          </emma:emma>
        </inkml:annotationXML>
        <inkml:traceGroup>
          <inkml:annotationXML>
            <emma:emma xmlns:emma="http://www.w3.org/2003/04/emma" version="1.0">
              <emma:interpretation id="{5E587E6E-9B7A-47AD-8B5D-753E8D0445D3}" emma:medium="tactile" emma:mode="ink">
                <msink:context xmlns:msink="http://schemas.microsoft.com/ink/2010/main" type="inkWord" rotatedBoundingBox="18389,12665 24601,11456 25199,14529 18988,15739"/>
              </emma:interpretation>
              <emma:one-of disjunction-type="recognition" id="oneOf3">
                <emma:interpretation id="interp15" emma:lang="en-US" emma:confidence="0">
                  <emma:literal>-sidelined</emma:literal>
                </emma:interpretation>
                <emma:interpretation id="interp16" emma:lang="en-US" emma:confidence="0">
                  <emma:literal>-sidelined)</emma:literal>
                </emma:interpretation>
                <emma:interpretation id="interp17" emma:lang="en-US" emma:confidence="0">
                  <emma:literal>hyphenised)</emma:literal>
                </emma:interpretation>
                <emma:interpretation id="interp18" emma:lang="en-US" emma:confidence="0">
                  <emma:literal>-endeared)</emma:literal>
                </emma:interpretation>
                <emma:interpretation id="interp19" emma:lang="en-US" emma:confidence="0">
                  <emma:literal>-yo-desired]</emma:literal>
                </emma:interpretation>
              </emma:one-of>
            </emma:emma>
          </inkml:annotationXML>
          <inkml:trace contextRef="#ctx0" brushRef="#br0" timeOffset="6407.3665">17781-2788 14,'0'0'27,"-26"-12"2,26 12 0,0 0-13,0 0-5,5 33-5,-5-33-1,23 51 0,-12-23-1,15 14 0,-5-5-1,10 8-1,0-8 0,3 0-1,-1-8 0,6-8-1,-3-12 1,3-9-1,8-12-1,-5-13 1,-1-13-1,-2-16 0,0-2 0,-11-2 1,-2 4 0,-5 5 1,-16 7 0,3 12 0,-8 30 1,0 0 0,-10 33 0,5 16 0,-1 9-1,6 17 0,-5 4 0,5 10 1,-2 0 0,2-5-1,0-14 1,-3-7 0,-10-10 0,-5-11-1,-11-9 2,-7-7-2,-11-12 0,-10-7-1,-8-3 0,-2-4 0,2 0-1,0-4-2,11 8-3,-3-15-4,57 11-20,-50 4-4,50-4-1,0 0 1</inkml:trace>
          <inkml:trace contextRef="#ctx0" brushRef="#br0" timeOffset="6740.3855">18933-2184 25,'0'0'31,"0"0"1,-26 24 0,28 4-15,-2-28-9,-13 53-2,11-20-2,-1 18 0,-2-6-1,7 8-1,-2-6-1,3-5-1,10 0-3,-5-21-4,28 5-23,-36-26-2,49-2 0,-33-24-1</inkml:trace>
          <inkml:trace contextRef="#ctx0" brushRef="#br0" timeOffset="6912.3953">18940-2475 40,'-33'-19'26,"33"19"-7,0 0-17,0 0-29,0 0-1,-16 23-1</inkml:trace>
          <inkml:trace contextRef="#ctx0" brushRef="#br0" timeOffset="5763.3296">16419-2457 12,'-36'10'29,"36"-10"2,0 0-2,2 25-10,-2-25-5,31 10-6,-5-13-1,26 15 0,-5-14-2,18 2-1,2-10-1,11 3-2,-3-7 1,3-2-2,-5 2-2,-19-10-3,14 22-21,-37-14-7,-5 11 0,-26 5-2</inkml:trace>
          <inkml:trace contextRef="#ctx0" brushRef="#br0" timeOffset="8631.4937">19719-3351 1,'-3'-30'21,"3"30"3,-3-31-4,-7 6-5,10 25-2,-13-42-2,13 42-3,-26-40 0,26 40-3,-49-42-1,20 26 0,-15-8-2,3 13 0,-11-1 1,3 7-2,-6 5 1,3 14-1,5 3 1,3 8-1,11 8 0,7 7-1,13 2-1,10 2 2,14 3-2,9-5 1,14-5-1,7-7 1,4-6 0,1-13 0,1-11 0,0-11 1,-6-15-1,-2-9 0,-5-12 0,-8-13-1,-6-10 0,-7-5 0,-2-4 0,-9 2 1,-7 2-1,0 9 1,-5 10-1,-1 14 1,1 14 1,10 28-1,0 0 1,-31 7-1,23 21 0,0 14 0,6 14 1,4 7 0,3 8 0,3 3 0,10-4 0,8-2 0,3-7 0,7-12 0,3-14 0,3-12 0,7-16-1,3-9 0,-3-12 1,-2-12-1,-3-14 0,-5-6-1,-8-6-1,-8 3 2,-15 5-2,-11 2 1,-4 9 0,-14 10 0,-8 18 1,-2 17 0,-3 9 1,3 12-2,3 11 2,4 7-1,9 5 1,10 3-1,15-3-1,11-5 0,5-2 1,7-12 0,4-9 0,4-14 0,-2-9 1,5-14-1,-10-12 0,2-12 1,1-7-1,-1-6 0,3-3 0,-5 2 0,2 5 0,-2 0 0,-1 12-1,1 2 1,2 14-1,-4 11 1,1 8 0,1 9-1,-3 7 1,-5 14 1,-3 0-1,-10 9 0,-10-2 1,-6 0-1,-15-2 1,-8-5-1,-7-7 0,-6-9 0,-5-8 0,2-8 0,3-8-1,3-2 1,7-5-1,29 12-1,-28-28 1,28 28 0,13-23 0,-13 23 1,52-14-1,-16 9 0,8 1 1,3-1 0,2-2 0,0 0 0,-2-5 0,0-4 0,-8-5 1,-6 0-1,-4-9 1,-3-5-1,-11 2 1,1 3 1,-11-3-1,3 10 0,-8 23 1,2-26 1,-2 26-1,-7 23 0,-4-2-1,11 14 0,-2 5 1,4 4-2,1-2 0,-3-4-2,10 1-2,-10-39-7,13 33-20,-13-33-1,0 0 0,-5-40 0</inkml:trace>
          <inkml:trace contextRef="#ctx0" brushRef="#br0" timeOffset="9855.5637">21195-3573 25,'0'0'27,"0"0"2,5 24-1,-5-24-20,2 30-1,-2-30-2,3 51-1,-8-25 0,12 9 0,-12-7-2,8 2 0,-3-6 0,0-24-1,0 30-1,0-30 0,0 0 0,0 0 0,15-42-1,-7 5-1,5 4 1,-5-4-1,5 4 0,0 0 0,2 10 1,-15 23 0,37-21 0,-37 21 1,41 14 0,-12-5 0,7 5 0,0 0 0,1-2 1,2 0-1,-6-8 1,1-4 0,-5-7 0,-1-4 0,-28 11 0,21-42 1,-18 16-2,-9 3 0,6 23-1,-31-33 1,0 31-1,-3 4 1,1 14-1,-4 8 0,9 11 2,2 2-2,8 0 2,13 3-2,18-3 1,10-4-1,8-5 1,10-7-1,4-9 1,6-8 0,7-8 1,-1-6-1,-8-8 1,0-3-1,-7-7 1,-3 0 0,-11-3 1,-7 1-1,-11 0 0,-10-1 0,-8 8 0,-7 0 0,15 23 0,-49-19-1,17 24 0,1 6-1,0 8 1,8 11-1,5 3 0,7 7 1,9-3-1,7 0 1,11-2 0,4-7 0,6-4 0,0-8 0,3-11 0,-3-8 0,0-11 0,-3-9-1,-2-10 1,-8-16-2,2-2-1,-10-19 0,8 5-1,-18-10 1,8 5 0,-11-5 1,5 10-1,-4 9 3,-4 7 2,3 14 0,-5 4 0,13 31 0,-10-37 0,10 37 1,0 0-2,0 0 1,0 0-1,0 0 1,-8 21 0,8 9 0,-2 5 0,4 12 1,-4 4-1,9 15-1,-1-1 2,7 5-2,5-7 0,3-4 0,7-8 0,3-9-2,8-9 1,-3-19-4,22 4-7,-17-25-20,16-2-1,-13-19-2,3 5 1</inkml:trace>
          <inkml:trace contextRef="#ctx0" brushRef="#br0" timeOffset="11711.6698">22473-3909 29,'0'0'27,"0"0"-5,0 0-6,0 0-6,0 0-2,0 0-1,31 23-2,-31-23 0,29 59 1,-16-10 0,16 28-1,-11 7 0,10 28-1,-10 21 0,1 26-1,-14 11-1,0 19 0,-15-4 0,-3 9-1,-13-8 0,-6-1 0,-6-22 0,-7-16 0,-4-18 0,0-22 0,2-16-1,8-19 1,0-23-1,6-18 0,4-13-2,-2-22-1,31 4-3,-49-49-9,36 18-19,-18-18 0,18 10 0,-13-15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0:30.29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87DCB3-699D-4BC6-8DFF-3895B563B8D5}" emma:medium="tactile" emma:mode="ink">
          <msink:context xmlns:msink="http://schemas.microsoft.com/ink/2010/main" type="writingRegion" rotatedBoundingBox="2110,14423 23488,15047 23413,17610 2036,16986"/>
        </emma:interpretation>
      </emma:emma>
    </inkml:annotationXML>
    <inkml:traceGroup>
      <inkml:annotationXML>
        <emma:emma xmlns:emma="http://www.w3.org/2003/04/emma" version="1.0">
          <emma:interpretation id="{A79A4E5C-F5FB-4800-9EF3-499C7A0299E0}" emma:medium="tactile" emma:mode="ink">
            <msink:context xmlns:msink="http://schemas.microsoft.com/ink/2010/main" type="paragraph" rotatedBoundingBox="2110,14423 23488,15047 23413,17610 2036,16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ADAE3-24E1-464A-BA8F-28DB21518A5A}" emma:medium="tactile" emma:mode="ink">
              <msink:context xmlns:msink="http://schemas.microsoft.com/ink/2010/main" type="line" rotatedBoundingBox="2110,14423 23488,15047 23413,17610 2036,16986"/>
            </emma:interpretation>
          </emma:emma>
        </inkml:annotationXML>
        <inkml:traceGroup>
          <inkml:annotationXML>
            <emma:emma xmlns:emma="http://www.w3.org/2003/04/emma" version="1.0">
              <emma:interpretation id="{3C2DB09E-1CC3-4C9A-AB95-67F5B6AA87C3}" emma:medium="tactile" emma:mode="ink">
                <msink:context xmlns:msink="http://schemas.microsoft.com/ink/2010/main" type="inkWord" rotatedBoundingBox="1582,15135 5186,14253 5639,16103 2035,16986"/>
              </emma:interpretation>
              <emma:one-of disjunction-type="recognition" id="oneOf0">
                <emma:interpretation id="interp0" emma:lang="en-US" emma:confidence="0">
                  <emma:literal>100</emma:literal>
                </emma:interpretation>
                <emma:interpretation id="interp1" emma:lang="en-US" emma:confidence="0">
                  <emma:literal>900</emma:literal>
                </emma:interpretation>
                <emma:interpretation id="interp2" emma:lang="en-US" emma:confidence="0">
                  <emma:literal>500</emma:literal>
                </emma:interpretation>
                <emma:interpretation id="interp3" emma:lang="en-US" emma:confidence="0">
                  <emma:literal>600</emma:literal>
                </emma:interpretation>
                <emma:interpretation id="interp4" emma:lang="en-US" emma:confidence="0">
                  <emma:literal>800</emma:literal>
                </emma:interpretation>
              </emma:one-of>
            </emma:emma>
          </inkml:annotationXML>
          <inkml:trace contextRef="#ctx0" brushRef="#br0">443-966 13,'-8'-23'22,"8"23"-5,-13-20-2,13 20-3,-12-23-1,12 23-2,-15-18-2,15 18-1,-20-13-1,20 13-1,-32-8 0,14 10-2,-7 0 0,0 5 0,-4 5-1,-2 4 0,-2 5 0,4 3 0,-3 6-1,5 4 1,3 5-1,5 2 0,2 6 0,7-1 1,6 1-1,6 2 1,4-1-1,9-1 0,3-6 0,9-2 1,6-9 0,7-2-1,-1-7 1,9-6 0,-2-12 0,8-3 0,-2-9-1,1-4 1,-3-9 0,2-5 0,0-6 0,-2 1-1,-5-3 1,-3-1 0,-9-3 0,-6 0-1,-8-1 1,-3 3 0,-11 0 0,-10-1-1,-11-3 1,-7 4-1,-4 1 1,-6 3-1,-5 3 1,-3 4-1,-1 5-1,5 3 0,8 14-4,-6-9-10,35 13-17,-38 11 1,38-11-3,-20 20 1</inkml:trace>
          <inkml:trace contextRef="#ctx0" brushRef="#br1" timeOffset="194495.1245">570-153 5,'0'0'23,"0"0"0,-26-28-7,26 28-4,0 0-1,-10 24-2,-16-17 0,13 25-1,-26-1-1,13 27-1,-23 0-1,10 22-1,-13-3-1,8 12 0,-6-8-2,12 6 1,-1-13-2,5-4 0,0-9 1,8-9-1,0-1 0,3-7-1,5 1-1,-8-10-1,13 7-3,-16-24-7,27 17-17,2-35 0,-31 33-1,31-33 1</inkml:trace>
          <inkml:trace contextRef="#ctx0" brushRef="#br0" timeOffset="1232.0704">2925-1093 23,'0'0'21,"-17"-17"-4,17 17-2,-22-15-3,22 15-3,-32-7-3,32 7-1,-35 0-2,35 0-2,-39 9 1,18 4-1,0 2-1,3 5 1,-1 3-1,2 5 1,3 2 0,1 3-1,3 3 1,4 1 0,2 1-1,4-3 1,2 1-1,6-1 0,2-3 1,5 1-1,1-5 1,5-3-1,0-5 1,6-1 0,2-6 0,4-7 1,0-5-1,9-6 0,-3-10 1,5 0-1,-5-13 0,5 2 0,-7-10 0,-1 1 0,-10-3 0,-3 1 0,-10-2 0,-3 2-1,-12-1 1,-2 5 0,-9 1-1,-3-2 1,-5 4-1,-2 2 1,-4 2-2,0 6 1,2 1-1,-2 2-1,9 15-4,-15-5-11,33 7-14,-40 15 0,40-15 1,-35 24 6</inkml:trace>
        </inkml:traceGroup>
        <inkml:traceGroup>
          <inkml:annotationXML>
            <emma:emma xmlns:emma="http://www.w3.org/2003/04/emma" version="1.0">
              <emma:interpretation id="{56BC022C-8C62-431E-BEEF-FF029D38CE1D}" emma:medium="tactile" emma:mode="ink">
                <msink:context xmlns:msink="http://schemas.microsoft.com/ink/2010/main" type="inkWord" rotatedBoundingBox="7185,14711 12369,14669 12388,17011 7204,17053"/>
              </emma:interpretation>
              <emma:one-of disjunction-type="recognition" id="oneOf1">
                <emma:interpretation id="interp5" emma:lang="en-US" emma:confidence="0">
                  <emma:literal>rim:</emma:literal>
                </emma:interpretation>
                <emma:interpretation id="interp6" emma:lang="en-US" emma:confidence="0">
                  <emma:literal>rim;</emma:literal>
                </emma:interpretation>
                <emma:interpretation id="interp7" emma:lang="en-US" emma:confidence="0">
                  <emma:literal>*skein</emma:literal>
                </emma:interpretation>
                <emma:interpretation id="interp8" emma:lang="en-US" emma:confidence="0">
                  <emma:literal>*Skein</emma:literal>
                </emma:interpretation>
                <emma:interpretation id="interp9" emma:lang="en-US" emma:confidence="0">
                  <emma:literal>rim...</emma:literal>
                </emma:interpretation>
              </emma:one-of>
            </emma:emma>
          </inkml:annotationXML>
          <inkml:trace contextRef="#ctx0" brushRef="#br0" timeOffset="2740.1567">5587-1116 20,'0'0'24,"-6"-20"-3,6 20-5,-10-17-3,10 17-2,0 0-5,-19-11 0,0 1-3,19 10 0,-29 0-1,29 0 0,-37 10-1,18-3-1,1 4 2,-3 6-2,0 0 1,3 4-1,-1-1 0,2 6-1,3-1 1,5 5 0,3-2 0,6 1 0,2-1 0,7 2 0,3-2 0,5 2 0,1-4 0,7-1 1,0-5-1,4-1 1,2-6 0,7-4 0,-5-5 0,4-6 0,1-5 0,-1-5 0,0-4 0,1-5 0,-9-3 0,-2 0-1,-5-6 1,-1 0 0,-10-2 0,-5-2 0,-6 1 0,-8-5 0,-9 1-2,-6 3 2,-4 1-2,-6 5 1,0 7-2,-7 1-1,11 18-6,-16-2-21,18 13 1,-5-7-3,14 11 1</inkml:trace>
          <inkml:trace contextRef="#ctx0" brushRef="#br1" timeOffset="197650.3049">5024-59 14,'0'0'12,"-8"-21"-2,8 21 0,0 0-1,0 0 0,0 0-1,0 0-1,0 0 0,0 0-1,0 0 0,0 0-1,0 0-1,0 0-1,0 0-1,0 0 0,0 0 1,0 0-1,10 28 1,3-5-1,-2 3 1,10 16-1,-1 2 1,14 15 0,0 1-1,5 8-1,2-3 0,3 3 1,0-3-2,3-6 1,-6-6 0,1-6 0,-3-5 0,-3-4-1,-7-6 1,-3-6 0,-3-3 0,-23-23-1,31 33 0,-31-33-2,0 0 0,0 0-3,44 35-15,-44-35-11,0 0-1,-5-30 0</inkml:trace>
          <inkml:trace contextRef="#ctx0" brushRef="#br1" timeOffset="198279.3409">5776-136 11,'0'0'26,"0"0"-1,0 0-7,0 0-5,-36 9-3,31 17-2,-27-3-2,9 19-1,-18 2-1,4 20 1,-17-4-2,10 13 0,-8-3 0,3 2-1,-1-9-1,11 2 0,0-11 0,6-3-1,4-4 0,6-7 1,7-5-2,1-9-1,7 4-1,8-30-4,0 44-13,0-44-10,0 0-1,0 0-1</inkml:trace>
          <inkml:trace contextRef="#ctx0" brushRef="#br1" timeOffset="198723.3663">6007 321 29,'0'0'30,"0"0"-1,23 12-8,-23-12-9,-2 47-3,-4-15-4,17 22 0,-9-5-1,9 14-1,-6-2-1,5 2 0,-2-2 0,3-5-2,-6-5 1,0-7-1,0-6 0,-5-8-1,5-2-3,-5-28-2,5 44-8,-5-44-15,0 0-3,0 0 1,0 0-1</inkml:trace>
          <inkml:trace contextRef="#ctx0" brushRef="#br1" timeOffset="199234.3955">6487 410 4,'0'0'27,"18"-23"-1,-18 23 1,0 0-12,0 0-5,-26 7-3,23 16-2,-20-7 0,8 17 0,-19-5-2,3 14 1,-11-5-2,3 3 0,-2-5-1,-1-5 0,6-4-1,5-5 1,7-4-1,24-17 0,-28 16 0,28-16 0,0 0 0,0 0 0,0 0 1,39 16-1,-13-6 1,5 1 0,5 1 1,8 7-1,0 2 0,3 4-1,-5 1 1,-1-3 0,-5 1-1,-2-3 0,-3-5 1,-2 3-1,-6-10 0,-23-9 1,39 14-2,-39-14-2,36 21-11,-36-21-16,26 12-2,-26-12-1,0 0-1</inkml:trace>
          <inkml:trace contextRef="#ctx0" brushRef="#br0" timeOffset="6352.3633">7306-701 13,'0'0'28,"0"0"0,0 0-1,18-7-12,-18 7-10,0 0-4,21 5-9,-2 3-17,-19-8-1,29 11-1,-29-11 0</inkml:trace>
          <inkml:trace contextRef="#ctx0" brushRef="#br0" timeOffset="7218.4128">7567-716 35,'0'0'30,"0"0"-2,0 0 1,21 9-21,-21-9-6,0 0-2,19 13-4,-19-13-13,24 4-10,-5-6 0,6 4-2</inkml:trace>
          <inkml:trace contextRef="#ctx0" brushRef="#br0" timeOffset="6549.3746">7710-699 42,'0'0'32,"0"0"-1,0 0 0,0 0-23,0 0-7,0 0-6,27-4-19,-27 4-5,21 0-1,-21 0-1</inkml:trace>
          <inkml:trace contextRef="#ctx0" brushRef="#br0" timeOffset="7392.4228">7851-735 39,'0'0'32,"0"0"-2,0 0 0,0 0-19,15 17-11,-15-17-14,25-4-15,-25 4-1,33-7-1,-33 7 0</inkml:trace>
          <inkml:trace contextRef="#ctx0" brushRef="#br0" timeOffset="8968.5129">8964-1112 12,'0'0'23,"-15"-17"-3,15 17-3,0 0-4,0 0-2,-29-22-3,29 22-1,0 0-2,-23-15 0,23 15-2,-18-13 0,18 13-1,-25-15 0,25 15-2,-23-8 2,23 8-1,-23-7 0,23 7 0,-23-6 0,23 6 0,-25-3-1,25 3 1,-22-2-1,22 2 1,-27 0-1,27 0 1,-27 2-1,27-2 1,-25 7-1,25-7 1,-27 9-1,27-9 1,-25 17-1,25-17 2,-27 30-2,14-13 2,3 5-2,0 1 1,1 1-1,3 0 1,2 4-1,2-3 0,2-1 0,4 0 0,2-1 1,3-1-1,-1 0 1,4-1-1,1-2 1,1-3-1,3 1 1,-17-17-1,37 28 1,-16-17-1,2-1 1,0-3-1,2 1 1,-1-4-1,3-3 1,0-1-1,0 0 1,2-1-1,-2-3 0,0-2 1,2 2-1,-4-3 0,0 1 0,-2-3 1,-2 2-1,-3-3 0,1 1 0,-19 9 1,33-21-1,-33 21 1,31-30-1,-18 14 0,-1-3 1,1-3-1,-3-1 0,-4-1 1,-1-2-1,-5 1 1,-2-3 0,-7 0-2,-3 2 2,-7-2-2,-4 4 2,-2 0-2,-4 1 1,-6 1-1,0 5 1,-3 0 0,1 2 0,4 2 0,0 2 0,2 2-1,-1 1 0,7 6-2,-8-1-3,33 3-20,-50 18-5,28 1-1,-18-10-1</inkml:trace>
          <inkml:trace contextRef="#ctx0" brushRef="#br1" timeOffset="200422.4635">9249-55 17,'0'0'27,"0"0"0,-7-21-4,7 21-8,-29 28-6,8 5-2,-23 0-3,5 23 1,-20-2-1,7 18 0,-16-4-1,9 11 0,-4-7-2,12-2 0,-1-9-1,10-10 0,11-2-2,2-16-2,19 7-6,-13-28-15,20 11-6,3-23 0,0 0 0</inkml:trace>
          <inkml:trace contextRef="#ctx0" brushRef="#br1" timeOffset="200082.444">8619-22 12,'0'0'26,"0"0"-1,0 0-6,-8-26-4,8 26-2,0 0-3,29 12-2,-29-12-2,36 37-1,-13-6-1,16 16 0,3 4-2,7 10 1,6-1-2,2 8 0,-3-7 0,1-8 0,-3-6-1,-8-10 1,-5-9-2,-8-7 1,-5-4-2,-26-17-1,38 18-2,-38-18-9,0 0-16,0 0-1,32-11 1,-32 11-2</inkml:trace>
          <inkml:trace contextRef="#ctx0" brushRef="#br1" timeOffset="201150.5051">9504 438 25,'0'0'26,"10"-23"0,-5 2-8,21 18-6,-26 3-4,29-18-2,-29 18 0,36-7-1,-36 7-1,31 18 0,-21 3-1,6 14 0,-8 0-1,5 12 1,-8 0-1,5 4 0,-10-7-1,5-1 0,-7-13 0,2-2 0,0-28 1,-3 28-1,3-28 1,0 0-1,0 0 0,0 0 0,0-35-1,5 9 0,6-2 0,2-5 0,5-4-1,5 2 0,6 0 1,2 7-1,3 5 1,-1 4-1,1 10 1,0 4 0,0 12 0,-3 5 0,-5 9 0,0 7 0,-3 7 1,0 7-1,-5 4 1,-2 1 0,-6 5 0,-2-3-1,-3 0 0,-5-10-5,19 15-18,-27-26-9,18 2-1,-10-30-2</inkml:trace>
        </inkml:traceGroup>
        <inkml:traceGroup>
          <inkml:annotationXML>
            <emma:emma xmlns:emma="http://www.w3.org/2003/04/emma" version="1.0">
              <emma:interpretation id="{F22E338F-286F-4B5B-8919-A1A084AD07B3}" emma:medium="tactile" emma:mode="ink">
                <msink:context xmlns:msink="http://schemas.microsoft.com/ink/2010/main" type="inkWord" rotatedBoundingBox="16798,15214 18062,16321 17119,17398 15855,16292"/>
              </emma:interpretation>
              <emma:one-of disjunction-type="recognition" id="oneOf2">
                <emma:interpretation id="interp10" emma:lang="en-US" emma:confidence="1">
                  <emma:literal>by</emma:literal>
                </emma:interpretation>
                <emma:interpretation id="interp11" emma:lang="en-US" emma:confidence="0">
                  <emma:literal>bys</emma:literal>
                </emma:interpretation>
                <emma:interpretation id="interp12" emma:lang="en-US" emma:confidence="0">
                  <emma:literal>bey</emma:literal>
                </emma:interpretation>
                <emma:interpretation id="interp13" emma:lang="en-US" emma:confidence="0">
                  <emma:literal>bye</emma:literal>
                </emma:interpretation>
                <emma:interpretation id="interp14" emma:lang="en-US" emma:confidence="0">
                  <emma:literal>beys</emma:literal>
                </emma:interpretation>
              </emma:one-of>
            </emma:emma>
          </inkml:annotationXML>
          <inkml:trace contextRef="#ctx0" brushRef="#br0" timeOffset="571995.7163">14160 721 11,'0'0'24,"0"0"-1,13 23-2,-13-23-5,0 0-4,23-16-3,6 6-1,-14-20-2,21-3-2,-10-21-1,16-11-1,-3-21 1,2-12-2,-4-17 1,-1-6-1,-5-8 0,-5 8 0,-10 0 1,-9 16 0,-7 16 0,-5 19 0,-8 14-2,0 23 2,-5 10 0,18 23 0,-41 14-2,22 18 0,1 13 0,5 16-1,3 13 2,2 15-1,3 11-1,8 5 1,7-2 0,3-2 0,5-10 0,5-10 1,1-15-1,2-15 1,0-18-1,2-17 1,-2-18 0,5-10-1,-5-18 1,0-10 0,-3-9-1,-2-7 0,-5-2 0,-3 2 0,-8 7 0,-3 6-1,-7 13 1,0 7-1,5 23 1,0 0-1,-26-3 0,26 3 1,-13 33-1,11-12 0,4 5 0,-2 0 1,8-3 0,0 0 0,-8-23 0,26 31 0,-26-31 0,36 0 1,-10-14-1,5-10 1,0-4 0,3-4-1,5-6 1,-3 3-1,-2 2 1,-6 5-1,-9 7 0,-19 21 0,26-25 0,-26 25 0,0 0 0,0 0 0,7 28 1,-7-7-1,0 4 0,3 8 0,-1 2 0,6 5 0,0 0 0,2 2 0,3-3 0,6-4 1,1-2-1,1-7 0,2-5 0,6-7 1,-1-10-1,1-6 0,2-5 0,-2-5 0,-1-11 0,-2-5-1,-5-5 2,-3-2-1,-8-4 0,-2 4 0,-8 0 1,3 4-1,-8 8 1,5 23 0,-8-26-1,8 26 1,0 0 0,-11 35 0,9 3 0,-3 13 0,2 12 0,0 12 0,1 11 0,-1 5 0,-4 0 1,4-2-1,-7-10 1,-1-4-1,-4-10 1,-4-11-1,-4-14 1,-5-12-1,-4-17 0,-4-8 0,-3-10 0,0-12-1,-2-2 0,-1-2 0,9-1-1,1-1-3,32 25-2,-44-28-9,44 28-19,0 0 1,0 0-3,29-3 1</inkml:trace>
        </inkml:traceGroup>
        <inkml:traceGroup>
          <inkml:annotationXML>
            <emma:emma xmlns:emma="http://www.w3.org/2003/04/emma" version="1.0">
              <emma:interpretation id="{620FB55B-E377-4C35-A3D8-C838925EBB86}" emma:medium="tactile" emma:mode="ink">
                <msink:context xmlns:msink="http://schemas.microsoft.com/ink/2010/main" type="inkWord" rotatedBoundingBox="18615,15048 23484,15190 23438,16748 18569,16606"/>
              </emma:interpretation>
              <emma:one-of disjunction-type="recognition" id="oneOf3">
                <emma:interpretation id="interp15" emma:lang="en-US" emma:confidence="0">
                  <emma:literal>suitable</emma:literal>
                </emma:interpretation>
                <emma:interpretation id="interp16" emma:lang="en-US" emma:confidence="0">
                  <emma:literal>suit able</emma:literal>
                </emma:interpretation>
                <emma:interpretation id="interp17" emma:lang="en-US" emma:confidence="0">
                  <emma:literal>Suit able</emma:literal>
                </emma:interpretation>
                <emma:interpretation id="interp18" emma:lang="en-US" emma:confidence="0">
                  <emma:literal>Suitable</emma:literal>
                </emma:interpretation>
                <emma:interpretation id="interp19" emma:lang="en-US" emma:confidence="0">
                  <emma:literal>suits able</emma:literal>
                </emma:interpretation>
              </emma:one-of>
            </emma:emma>
          </inkml:annotationXML>
          <inkml:trace contextRef="#ctx0" brushRef="#br0" timeOffset="573375.7952">16831-211 51,'0'0'30,"-18"-40"0,18 40-9,-33-28-9,33 28-4,-37-7-4,6 14-1,-8-2-1,0 7-1,-5 6 0,3 3-1,-1 5 0,6 0 0,5 4-1,13 0 1,7 8-1,11-1 1,11 7-1,15 1 1,10 6-1,11 1 1,10 1 0,0 6 0,2-6 0,-2 1 1,-7-5-1,-14 0 2,-15-9-1,-11-1 0,-18-8 1,-5-6-1,-15-8 1,-6-8 0,-13-9-1,-2-5 0,-3-9 0,3 0-1,2-4 0,6-1 0,7 0 0,6 5-1,28 14 0,-24-16 1,24 16-1,0 0 0,37 16 0,-9-4 1,11 2-1,8 0 1,5 2 0,7-4 1,3-5-1,6-7 0,-3-9 0,2-8 0,-2-11 0,-8-7 0,-2-9 0,-11-12 0,-5-2 1,-13-3-2,-11 0 2,-7 8-1,-8 6 0,-3 10 0,-7 11 0,10 26 0,-31 2 0,31-2-1,-26 52 1,15-10-1,6 4 1,5 3 0,5 0-1,3-4 1,8-10 0,5-7 0,5-12 1,5-14-2,0-9 1,2-9 0,4-10-1,2-11 0,0 0 0,-6-3 0,1 3 0,-11 4 1,-4 7-1,-6 5 1,-13 21-1,0 0 1,0 0 0,0 0 0,0 0 0,15 40 0,-10-12 0,3 5 0,2 2 0,3 2 0,3-7 0,2-2 1,0-7-1,-18-21 0,42 17 0,-19-22 0,1-9 0,1-12 0,1-9-1,-2-11 0,-1-8 1,-2 3-1,-3-1 1,-5 6 0,-5 4 1,-3 9 0,-2 12 1,-3 21-1,0 0 1,-6 46 0,1-3 0,5 6-1,3 7-1,2 4 2,5 1-2,3-5 0,3-14 0,2-12-1,5-4-2,-23-26-2,55 12-18,-42-38-8,8-2-1,-19-26 0</inkml:trace>
          <inkml:trace contextRef="#ctx0" brushRef="#br0" timeOffset="573556.8055">17986-295 34,'-3'-28'30,"1"7"-1,-1 0-1,3 21-14,0 0-18,10-30-12,-10 30-12,26-3 0,-26 3-1,34 3 0</inkml:trace>
          <inkml:trace contextRef="#ctx0" brushRef="#br0" timeOffset="573984.83">18235-307 44,'0'0'30,"-26"-28"-1,36 7 1,29 10-21,5-10-7,21-5-4,28 14-11,-10-6-14,8 4-2,-8 4 0,5 10-1</inkml:trace>
          <inkml:trace contextRef="#ctx0" brushRef="#br0" timeOffset="573820.8206">18427-603 36,'21'-26'31,"-21"26"1,-3 26 1,3-26-17,-10 68-8,-1-19-4,6 23 0,0-2-2,7 19 1,1-3-2,7-2 1,3-9-2,8-10 0,0-9-1,2-21-1,8-7-1,-7-28-3,17 7-11,-20-37-14,13 2-1,-24-21 0,6 7 0</inkml:trace>
          <inkml:trace contextRef="#ctx0" brushRef="#br0" timeOffset="575283.9043">19275-157 66,'-31'7'33,"-24"-7"0,4 21-8,-22-14-19,13 16-2,-10 3-2,11 11-1,-1 7 0,16 3 0,15 0-1,14-3 0,15-2-1,10-7 0,13-9 0,11-17-1,15-11 0,1-21 0,9-5-1,-9-19 0,9-2 1,-9-7 0,-1 7 1,-13 0 0,-7 11 1,-11 10-1,-18 28 1,23-25 1,-23 25 0,13 28 0,-5 0 0,10 9 1,-2 5-2,12 5 2,-2-5-1,5-5 0,0-11 0,3-12 0,-3-26 1,3-9-1,-8-23 0,-3-17 0,-5-16-2,-5-19 0,8-9-2,-13-2 1,-8 11 0,-3 5 0,1 14 0,-6 16 2,3 19-1,5 42 2,-24-2 2,14 32-2,2 12 1,8 14-1,0 12 0,8 9 0,0 7 1,7 3-2,6-10 0,2-3 1,1-11-1,2-11 0,-5-13 0,-3-11-1,-18-28 1,36 12-2,-36-12 0,31-44-1,-10 11 0,-19-14-1,17 5 1,-19-4 0,10 8 0,-10 1 0,0 9 1,-3 7 1,3 21 0,0 0 1,0 0 0,42-16 0,-42 16 0,44 7 1,-15-7 0,9 0 0,-4-3 0,8-4 0,-3-4 0,2-3 0,-5-12 0,3-2 0,-5-9 1,-3-10-2,-7-7-1,-4-2 2,-7 2-2,-5 3 2,-5 2-1,-3 9 1,-6 8-1,6 32 1,-10-28 1,10 28-1,0 0 1,-34 51 0,16-9 1,0 14-1,-3 7 1,3 17-1,-3 6 0,8 10 0,6-1 0,7 1-1,7-5 0,6-2-1,8-12 1,5-9 0,5-15-1,5-13 1,9-21-1,-1-15 1,2-15-1,6-17 0,-2-17 0,-4-4-1,-4-7 0,-9-7 0,-4 0 0,-16 5 0,-8 4 0,-15 7 0,-8 17 0,-8 7 0,-5 16 1,-6 11-1,-2 20 1,3 8 0,5 17 1,5 17-1,8 6 1,10 12 0,5 0 0,14 5 0,10-7 0,12-5 0,9-17 0,10-11 0,0-16 0,10-14 0,3-17-1,7-11 1,1-12-2,-8-12-1,0 5-2,-16-19-4,16 26-20,-32-18-5,-1 22-1,-25-6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07.3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D8624E-16D8-4023-9E14-9E81A520BE47}" emma:medium="tactile" emma:mode="ink">
          <msink:context xmlns:msink="http://schemas.microsoft.com/ink/2010/main" type="writingRegion" rotatedBoundingBox="16458,16877 24654,16187 24817,18123 16621,18814"/>
        </emma:interpretation>
      </emma:emma>
    </inkml:annotationXML>
    <inkml:traceGroup>
      <inkml:annotationXML>
        <emma:emma xmlns:emma="http://www.w3.org/2003/04/emma" version="1.0">
          <emma:interpretation id="{149CD3B0-34DE-4476-9764-4777084CBC8C}" emma:medium="tactile" emma:mode="ink">
            <msink:context xmlns:msink="http://schemas.microsoft.com/ink/2010/main" type="paragraph" rotatedBoundingBox="16458,16877 24654,16187 24817,18123 16621,18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8B8E5-34BB-4E51-B76A-B0C900A0597A}" emma:medium="tactile" emma:mode="ink">
              <msink:context xmlns:msink="http://schemas.microsoft.com/ink/2010/main" type="line" rotatedBoundingBox="16458,16877 24654,16187 24817,18123 16621,18814"/>
            </emma:interpretation>
          </emma:emma>
        </inkml:annotationXML>
        <inkml:traceGroup>
          <inkml:annotationXML>
            <emma:emma xmlns:emma="http://www.w3.org/2003/04/emma" version="1.0">
              <emma:interpretation id="{73AF76E9-C237-4011-A8B9-8E68D93DB411}" emma:medium="tactile" emma:mode="ink">
                <msink:context xmlns:msink="http://schemas.microsoft.com/ink/2010/main" type="inkWord" rotatedBoundingBox="16495,17318 19755,17044 19849,18169 16590,18443"/>
              </emma:interpretation>
              <emma:one-of disjunction-type="recognition" id="oneOf0">
                <emma:interpretation id="interp0" emma:lang="en-US" emma:confidence="1">
                  <emma:literal>choice</emma:literal>
                </emma:interpretation>
                <emma:interpretation id="interp1" emma:lang="en-US" emma:confidence="0">
                  <emma:literal>Choi he</emma:literal>
                </emma:interpretation>
                <emma:interpretation id="interp2" emma:lang="en-US" emma:confidence="0">
                  <emma:literal>Choi be</emma:literal>
                </emma:interpretation>
                <emma:interpretation id="interp3" emma:lang="en-US" emma:confidence="0">
                  <emma:literal>Choi we</emma:literal>
                </emma:interpretation>
                <emma:interpretation id="interp4" emma:lang="en-US" emma:confidence="0">
                  <emma:literal>Choi We</emma:literal>
                </emma:interpretation>
              </emma:one-of>
            </emma:emma>
          </inkml:annotationXML>
          <inkml:trace contextRef="#ctx0" brushRef="#br0">14824 1738 25,'2'-32'28,"-2"32"0,-15-47-9,15 47-3,-24-47-7,24 47-1,-33-42-3,33 42 0,-50-21-2,25 26 0,-14 9-1,-3 23 0,-5 5 0,6 21-1,-6 5 0,13 7 0,6-1 0,10 4-1,13-15 0,18-7 1,10-14-1,16-17 1,10-18 0,8-11-1,5-20 1,8-18 0,-2-16 1,-3-17-2,-6-18 1,-2-10 0,-10 0 0,-10 3-1,-12 7 0,-9 9 0,-3 18 1,-8 17-1,-2 16 0,-3 33 1,0 0 0,-8 21-1,3 19 1,2 21 0,-2 14 0,2 13 0,1 8-1,2 7 1,0-5-1,5-7 1,-2-12-1,-1-18 1,6-17-1,-3-11 0,-5-33 0,0 0 0,34-5 0,-19-27-1,6-6 1,0-6-1,5 0 0,0-6-1,5 11 1,-5 4 0,5 14 1,-5 11-1,2 13 1,1 6-1,2 10 1,0 6 0,0 8 0,6 0 0,4 2 0,3-5 1,0-4-1,6-7 0,-1-10 1,3-9-1,-3-12 0,-5-6 1,-7-13-1,-6-6 0,-8-8 0,-7 1 0,-11 4 0,-5 5 0,-8 10 0,8 25-1,-29-21 1,29 21 0,-38 35 0,22-3 0,3 8-1,5 4 1,8 3 0,5-2 0,6-6 0,7-6 1,0-12-1,5-9 1,3-15-1,-26 3 1,39-35 0,-23 0 0,-11-11-1,-2-6 0,-11 1 0,-8-1-1,-4 10 1,-6 3-1,0 13 0,2 7 0,24 19-1,-28 3 1,28-3 0,13 28 0,13-12 0,13-2 0,7 0 1,11-7 0,3-7 0,5-9 0,0-8 0,-6-6 1,-2-5-1,-7 2 1,-14-4 1,-5 9 0,-31 21 0,24-28 0,-24 28 0,0 0 0,-13 37 0,5 3-1,0 4 0,11 8-1,7 6 0,3 0 1,5-4-1,3-7-1,2-10-1,-23-37-1,44 40-7,-44-40-21,0 0-1,8-51-3,-8 9 2</inkml:trace>
          <inkml:trace contextRef="#ctx0" brushRef="#br0" timeOffset="173.0099">16611 1220 67,'0'0'33,"0"0"-1,0 0-2,0 0-32,0 0-9,16 54-19,-9-29-1,17 22-1,-6-9 1</inkml:trace>
          <inkml:trace contextRef="#ctx0" brushRef="#br0" timeOffset="616.0353">17057 1664 61,'0'0'33,"8"-21"1,-21 0-6,13 21-17,-23 16-5,7 7-2,-7 5-2,2 12 0,0 9-2,3 5 1,5 4-1,8 0 1,10-1-1,8-6 0,8-4 0,10-15 1,10-13-1,6-10 0,2-16 1,11-11-1,0-17 1,-1-14-1,-2-12 0,-10 0 0,-13 0 0,-11 5 0,-15 5-1,-13 11 1,-13 19-1,-13 17 1,-8 20-1,2 12 1,4 14 0,4 9 0,11 8 0,5 4 0,13-5 0,15-2 0,11-9 0,8-10 0,10-11-1,0-17-2,21 3-15,-18-31-15,15-2 0,-23-21-2,3 3 1</inkml:trace>
        </inkml:traceGroup>
        <inkml:traceGroup>
          <inkml:annotationXML>
            <emma:emma xmlns:emma="http://www.w3.org/2003/04/emma" version="1.0">
              <emma:interpretation id="{5A47A364-659A-4720-A1D2-43B31A2A1170}" emma:medium="tactile" emma:mode="ink">
                <msink:context xmlns:msink="http://schemas.microsoft.com/ink/2010/main" type="inkWord" rotatedBoundingBox="20797,16993 21816,16907 21939,18366 20920,18452"/>
              </emma:interpretation>
              <emma:one-of disjunction-type="recognition" id="oneOf1">
                <emma:interpretation id="interp5" emma:lang="en-US" emma:confidence="1">
                  <emma:literal>of</emma:literal>
                </emma:interpretation>
                <emma:interpretation id="interp6" emma:lang="en-US" emma:confidence="0">
                  <emma:literal>oof</emma:literal>
                </emma:interpretation>
                <emma:interpretation id="interp7" emma:lang="en-US" emma:confidence="0">
                  <emma:literal>oaf</emma:literal>
                </emma:interpretation>
                <emma:interpretation id="interp8" emma:lang="en-US" emma:confidence="0">
                  <emma:literal>oft</emma:literal>
                </emma:interpretation>
                <emma:interpretation id="interp9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1584.0906">19034 1594 26,'-21'-21'29,"-5"18"1,-15-11-7,12 31-5,-31-17-7,27 28-3,-22-7-3,27 23 0,-3-4-2,15 13-1,8-1-1,13 1 1,11-6-2,10-5 1,5-11 0,3-8 0,-1-14 0,9-13 1,-8-15-1,-3-14-1,-10-14 0,-11-13 0,-7-10 0,-6-7-1,-13 4 0,-10 3 0,-5 12 1,-5 11-1,-3 22 0,5 15 1,8 15-1,3 14 1,13 9-1,15 4 1,13 1 0,16 0 0,15-10 0,11-9 0,10-14 1,10-9-1,-2-17 1,2-11 0,-7-17 0,-6-9 0,-9-16 0,-4-1 0,-13-4 0,-9 7 0,-12 5 0,-7 13 0,-10 20 0,-3 39 0,-29 11 0,-4 48 1,-9 29-1,6 34 0,0 23-1,10 16 2,7 4-2,14 3 0,18-13 0,13-22 0,10-26 0,6-28 0,5-30 0,2-23 0,-2-28 0,-3-24 0,-5-18 0,-8-5 0,-10-7 0,-11-5 0,-15 5 0,-16 2 0,-23 17 0,-13 7-1,-8 13 0,-10 1-2,7 16-2,-15-14-13,31 23-14,-7-14-2,30 8 0,6-17-1</inkml:trace>
        </inkml:traceGroup>
        <inkml:traceGroup>
          <inkml:annotationXML>
            <emma:emma xmlns:emma="http://www.w3.org/2003/04/emma" version="1.0">
              <emma:interpretation id="{66376804-29D4-4CA4-A65F-772AF97F1201}" emma:medium="tactile" emma:mode="ink">
                <msink:context xmlns:msink="http://schemas.microsoft.com/ink/2010/main" type="inkWord" rotatedBoundingBox="22815,16342 24654,16187 24792,17833 22953,17988"/>
              </emma:interpretation>
              <emma:one-of disjunction-type="recognition" id="oneOf2">
                <emma:interpretation id="interp10" emma:lang="en-US" emma:confidence="0">
                  <emma:literal>ws</emma:literal>
                </emma:interpretation>
                <emma:interpretation id="interp11" emma:lang="en-US" emma:confidence="0">
                  <emma:literal>wks</emma:literal>
                </emma:interpretation>
                <emma:interpretation id="interp12" emma:lang="en-US" emma:confidence="0">
                  <emma:literal>w''</emma:literal>
                </emma:interpretation>
                <emma:interpretation id="interp13" emma:lang="en-US" emma:confidence="0">
                  <emma:literal>wd</emma:literal>
                </emma:interpretation>
                <emma:interpretation id="interp14" emma:lang="en-US" emma:confidence="0">
                  <emma:literal>we's</emma:literal>
                </emma:interpretation>
              </emma:one-of>
            </emma:emma>
          </inkml:annotationXML>
          <inkml:trace contextRef="#ctx0" brushRef="#br0" timeOffset="18544.0607">20805 1143 11,'-5'-26'22,"5"26"-3,-5-30-5,5 30-1,3-28-2,-3 28-1,2-30-1,-2 30-2,0-26 0,0 26-1,-5-21 1,5 21-2,0 0 0,0 0-1,0 0 0,-21 23-2,6 5 0,4 14 0,-2 7-1,6 10-1,-1 4 0,5 4 1,8-1-2,8-8 1,3-4 0,5-12 0,-1-9 0,1-12-1,3-7 1,-24-14 0,38-10-1,-38 10 0,37-44 1,-22 9-1,1 0 1,-1-5-1,-2 3 1,-2 4 0,-1 8-1,-2 1 1,-8 24 0,8-28 0,-8 28 0,0 0 0,15 23 0,-7 1 0,0 6 0,5 10 0,0 4 0,5 5 1,3 0-1,-3-4 0,3-10 0,-1-5 0,1-9 1,2-12-1,1-11 1,2-7-1,-3-12 1,3-3 0,3-6-1,-1-5 1,-2-2-1,0-3 1,-5 0-1,0-2 1,-3 0-1,-5-2 1,0-5-1,0 0 0,-6 2 1,4-2-2,4 2 1,-7-2-1,8 17-1,-16-8-3,23 31-20,-28-15-5,5 24-2,0 0 0</inkml:trace>
          <inkml:trace contextRef="#ctx0" brushRef="#br0" timeOffset="20731.1858">22012 1787 28,'0'0'27,"0"0"-1,0 0-8,18-21-6,5 5-5,-5-19-2,16 2 0,-3-16-1,8 0-2,0-11 1,0 1-1,-5-1 0,-3 8-1,-11 5 1,1 10-2,-8 7 1,-13 30-1,11-28 0,-11 28-1,0 0 1,20 32-1,-7-6 1,3 4-1,2 6 1,5 1 0,1 10-1,2-3 1,-6 5 0,1-2 1,-5-3-1,-1 0 2,-10-4-1,-2 2 1,-13-12 0,-3-2 1,-13-7-1,0 0 0,-11-7-1,1 0 1,-5-7-1,2 0-1,2-4 0,6-3 0,5 2-1,3-9-2,23 7-5,-34-7-13,34 7-10,0 0 0,0 0-1</inkml:trace>
          <inkml:trace contextRef="#ctx0" brushRef="#br0" timeOffset="19888.1376">22320 261 10,'0'0'20,"24"-24"-1,-24 24-1,0 0-2,0 0-1,0 0-2,0 0-2,-6-21-2,6 21-3,-13 21 0,8 5-2,-13 2-1,3 16 0,-14 1-1,6 8 0,-8 6-1,5-1-1,2 0-2,-4-16-2,23 19-10,-16-33-17,18 0 1,3-28-3,0 0 2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2.40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3279 776 1,'275'-226'3,"-28"44"-1,-37 37 1,-49 44 1,-55 57-1,-52 46-1,-43 43-1,-53 41 1,-35 42-2,-40 38 2,-47 28-2,-35 49 0,-40 32 0,-23 36-1,-21 11 1,-23 14 1,-23 0 0,-1 0 0,22-9 0,20-37-1,36-36 1,32-46 0,41-38 0,44-46-2,52-37 1,31-36-1,29-25 1,23-26 0,0 0 0,54-33 0,-7-11 1,12-17 0,19-32 0,23-31 1,26-26-2,39-34 1,26-29 0,34-34 0,23-26-1,29-17 2,12 8-2,8 6 0,-15 20 1,-31 27-1,-32 33 1,-41 46 0,-36 41 0,-47 36 0,-42 34 0,-54 39 1,-20 28-1,-45 44 1,-47 40 0,-36 56-2,-38 52 0,-37 48 1,-45 50-1,-40 48 1,-29 22 0,-19 8 0,14-1 0,7-33 0,19-42 2,28-54 0,57-58 1,54-73-1,66-72 0,67-84 0,65-75-2,54-86 1,55-61-1,48-62-3,51-60 1,43-50 0,19-10 0,2 7 0,-10 21 0,-14 40 1,-22 47-1,-40 55 2,-46 59 0,-49 58-1,-35 40 1,-35 40 0,-29 30 0,-13 28-1,-42 37 1,-10 21-2,-20 24 1,-22 30 0,-27 33 0,-30 39 0,-41 34 1,-28 15-1,-16 10 0,-16 7 2,3-8-1,8-20-1,23-30 1,39-45-1,47-42 0,49-45 0,54-48 0,65-68-2,60-68 1,78-65 0,62-54 0,55-48 0,51-57 1,52-28 0,19-7 0,-3 24 0,-21 43 1,-49 55-2,-50 53 1,-54 54 0,-54 68 0,-81 62 1,-57 55-1,-54 50 0,-37 52 1,-39 45-1,-33 32 0,-31 44 2,-40 41-2,-20 31-1,-16 22 2,-12 19-1,-22 18 1,-17 5 1,-11 7 0,10-10-2,24-23 1,26-37 0,33-42-1,40-49 0,48-68 0,58-65-1,62-73 0,65-77 1,54-69-2,50-69 1,38-69 1,55-57-1,42-39 0,33-35 1,8-5-1,-3 9 1,-15 24 0,-5 33 0,-22 48-1,-40 50 1,-50 44 0,-42 51 0,-35 40 0,-40 35-1,-41 33 1,-65 23 0,-23 74 1,-63 38 0,-39 52 0,-41 51-1,-33 41 1,-48 50 0,-38 44 0,-26 24 1,-8 9 0,0-7-1,2-26 0,11-23 0,18-36 1,39-45-2,47-60 1,43-43-2,38-40 0,38-45 1,38-49-1,48-51 1,36-42-1,41-37 1,35-40-2,35-47 2,37-54 0,46-43-2,50-29 1,33-40 1,27-18-1,43-7 0,19 9 0,-3 21 1,-13 38-1,-31 39 1,-47 49 0,-49 66 1,-52 50-1,-82 53 1,-61 46-1,-57 49 1,-54 49-1,-52 40 1,-57 39 0,-49 52-2,-44 48 1,-37 41 0,-41 34 1,-37 41 0,-23 18-1,-13 11 1,8 3-1,5-10 1,16-25 0,23-35-2,39-40 2,54-65-1,50-44 0,49-50-1,52-58 1,69-77-1,71-79 0,76-64 1,53-62-3,60-66 3,53-56-2,64-51 2,38-49-2,43-19 3,25 12-2,1 6 1,-9 15 0,-10 42 0,-36 42 0,-54 56 1,-50 67 0,-73 57 0,-72 46-1,-68 49 1,-56 57 0,-68 55-1,-52 35 1,-52 33-3,-54 26 1,-50 44-1,-39 35 1,-33 43-1,-44 13 0,-26 16 2,-14 10-1,-2 16 0,11-7 2,28-21-2,26-39 1,47-47 0,59-38-1,63-48 0,59-52 0,73-68 0,83-74 0,70-59 0,62-54 0,75-48 0,66-61 0,56-40 1,34-19 0,36 1-1,6 20 0,-6 29 1,-15 25-1,-44 45 1,-57 60 0,-53 51-1,-56 38 1,-76 54 1,-64 53-1,-65 54 0,-60 52 0,-60 67 0,-69 63 1,-63 56 0,-44 56 0,-39 45-1,-36 21 2,-21 18 0,3 2 0,7-29-1,48-46 0,40-57-1,45-61 0,52-75 0,62-58 0,62-89 0,62-98-1,73-82 2,65-77-2,78-70 1,44-58-2,69-51 2,56-43-1,33-7 1,8 24-1,-1 26 0,-22 46 1,-32 54 0,-36 53 0,-57 52 1,-62 54-1,-50 44 0,-43 32 0,-45 36 1,-44 28 0,-47 25-1,-41 28 1,-36 40-1,-34 40 1,-39 56-2,-44 39 2,-57 50-1,-40 46 1,-40 37-1,-32 29 2,-31 16-2,-15 9 2,2-25-1,21-24 0,39-47 1,44-55-1,52-57 1,62-46-2,72-77 0,66-78-1,64-78 1,55-71-1,70-58-1,60-54 0,72-65 0,47-56 1,62-38 0,47-25 0,28 7 1,3 25-1,-5 31 2,-29 37-2,-46 63 1,-58 64 2,-69 50 0,-79 64-1,-72 55 1,-83 38-1,-28 80 1,-79 51-1,-66 55 0,-63 52-1,-63 82 0,-35 56 1,-53 58-1,-33 43 2,-21 20-1,5-12 2,8-8 0,39-24-1,39-68-1,46-63 0,74-72-1,71-96 0,84-100-1,75-89-1,88-113 1,86-113 0,99-85-1,66-83 0,180-64 2,-26-30-2,34-9 1,17 7 0,14 42 2,-21 60-1,-52 56 0,-44 76 0,-169 57-1,21 54 2,-62 54-1,-60 42 0,-64 35 0,-45 33-1,-46 42 2,-47 41 0,-42 52 0,-49 59 0,-60 58 1,-48 53-1,-53 68-1,-54 40 2,-53 44-2,-25 29 2,-10-3-2,7-33 3,27-37-1,41-49-1,54-78 1,68-60-2,90-98-1,86-100 0,81-115 1,82-83-3,107-83 0,80-79 0,76-53 0,72-50 1,44-27 3,19-1-2,20 38 1,-2 37 1,-45 35 0,-44 56-2,-54 45 3,-59 41-2,-63 50 0,-39 37 0,-63 37 0,-43 24-1,-39 34 1,-29 34 0,-41 43 0,-39 45 1,-42 50-1,-41 48 1,-57 60-1,-49 50 2,-55 51-2,-44 47 2,-52 23-2,-37 15 1,-12 4-1,0-10 1,18-39-1,31-44 1,54-59-2,53-68 1,87-67-1,87-84 1,84-89-1,79-82-1,91-70 1,79-67 0,69-55 2,46-36-2,41-29 1,26-2 0,-2 12 0,-10 23 0,-32 31 1,-46 48-2,-53 50 0,-46 39 1,-57 45 0,-54 41 1,-47 36-1,-32 30 1,-46 21-1,-13 49 0,-44 26 1,-23 42 0,-34 51-2,-50 39 1,-43 62 0,-42 60 0,-39 52 0,-52 39 1,-31 42-1,-26 3 3,0-15-1,32-25 0,38-61-1,49-65 0,58-70-1,80-75 0,78-96 1,87-88-4,79-77 1,75-87 1,70-56 0,50-60-1,53-62 2,53-39-2,26-13 1,-1 3 0,-4 25 1,-37 45-1,-34 45 0,-44 59 1,-59 67-1,-68 52 1,-54 53 0,-55 49 0,-57 52-1,-44 40 1,-39 27 0,-20 21 0,-19 29 0,-10 20 1,-5 22-1,4 8 0,4 8 0,12 0 0,6 7 1,2 6 0,0-6-1,1-7 0,1-12 0,4-26 0,17-22 0,11-34 0,26-37-2,31-70 1,39-16 0,39-78-1,49-57 1,47-62-1,46-48 2,32-34-2,15-22 1,-2 6 1,-11 27-2,-23 32 3,-47 46 0,-36 52 0,-57 51-1,-42 47 1,-49 56 0,0 0-1,-55 66 1,-2 1-1,-5 22 1,-13 18-2,-6 17 1,-7 19 0,-8 18 0,-15 18-1,-11 15 1,-11 14 0,-14 21 0,-14 18 0,-13 26 0,-5 0 1,-3-13-1,6-22 1,10-19 1,13-25-2,26-42 1,21-43-3,43-60 0,37-53 0,52-59 0,44-63 0,44-52-2,34-44 1,34-37 0,25-37 1,16-5 2,-7 7-1,-19 30 1,-26 47-1,-31 37 1,-28 42 1,-34 38 0,-34 41-1,-34 34 1,-10 25-1,-62 39-1,-13 34 1,-29 50-1,-36 39 1,-39 66 0,-50 62 0,-58 65 1,-46 46 0,-43 57 1,-41 16 0,-32 100 1,-8-84-1,4-34 0,25-67 0,54-69-2,52-82 0,73-121 1,96-110-2,96-203 0,78-26 0,85-84 0,76-58-2,72-54 0,47-35 1,34 3 0,7 20 0,6 29 1,-19 34 0,-20 40 1,-45 43 1,-56 52 0,-47 55 0,-52 42 0,-55 44 1,-59 49-1,-55 63-1,-54 58 0,-47 47 1,-54 58-2,-60 62 1,-47 52 0,-36 43 2,-33 33-1,-24 23 1,-6-8 1,14-13-1,28-42 1,63-56 0,46-63 0,65-61-2,65-89-1,75-107 0,78-91 1,68-70-3,77-68-1,50-67 0,61-48-1,40-31 1,46-6 1,11 29 0,-11 36 0,-30 48 2,-50 55 0,-50 71 1,-59 60 0,-64 71 1,-84 78-1,-78 71-1,-72 56 1,-52 48 0,-55 67 0,-59 43-1,-53 47 1,-32 31 0,-22 13 1,-2-4 0,-1-12 0,17-23 0,25-54 1,52-44-2,44-56 1,52-61-1,45-70 0,66-56-1,55-65-1,47-52 0,44-56 0,39-46 1,49-38-2,34-30 0,31-28 0,10-26 0,19-2-1,-6 0 0,-5 20-1,-23 34 1,-39 32 0,-45 31 1,-38 41 1,-47 57 0,-51 51-1,-48 44 2,-48 54 0,-53 40 0,-36 49 1,-28 44-1,-24 37 1,-13 26 2,-18 29 1,-2 17-2,12 8 1,37-9 0,23-31-1,39-30 0,31-43 0,42-25-2,44-49-1,46-49 1,29-56 0,68-88-1,41-41-1,31-46-1,36-40-1,21-60-2,39-40 0,8-21-1,13 9 0,-31 35 1,-27 40 1,-51 37 2,-44 54 1,-52 79 2,-52 82 1,-88 80 1,-47 81 1,-36 56-1,-50 56 2,-25 61-1,-21 51 1,5 26 0,5 16-1,18 0 0,24-34-1,33-36 0,47-51-1,55-64 0,51-74-1,45-76 0,67-106 0,67-94 0,68-74 0,47-63-1,57-52 2,46-29-2,39-18 1,16 15-2,5 33 0,-31 48 1,-21 45 0,-36 51 0,-55 52-1,-59 42 2,-58 39-2,-51 33 3,-60 44 0,-49 33 0,-55 42 0,-33 36 0,-32 34 1,-17 23 0,-24 33 0,-6 14-1,1 3 0,13-5-1,10-24 1,23-27-1,22-41 1,25-32-2,34-55 1,33-69-1,48-82 1,45-71 0,61-69-1,49-71 1,54-55-1,40-53-1,56-38 0,26-9-1,3 24 1,-21 39 0,-25 44 0,-45 64 0,-49 56 0,-52 57 3,-73 64 0,-65 68-1,-51 51 0,-42 52 1,-49 50-1,-57 38 1,-42 54 0,-44 51 1,-34 49 0,-20 22 0,-26 27 0,-19 0-1,9-16 2,33-24-2,34-53-1,49-56 0,44-63-1,57-61 0,65-84 1,73-82-1,75-72 1,52-54-1,62-44 0,41-56 0,63-40 1,36-21-2,29-9 1,13 12 0,5 13-1,-11 19 1,-23 31 1,-33 48-1,-53 45 0,-51 45 1,-58 41 1,-59 56 0,-75 64-1,-58 57 1,-53 48 0,-58 43 1,-49 50 0,-29 49 0,-36 40 0,-13 6 0,-3 8 0,-2-10 0,23-16 0,34-33-2,44-40 0,28-58 0,58-46 1,41-57-2,54-70 0,53-60 1,46-59-2,49-56 2,50-58-1,44-42 0,20-33-1,16-9 1,11 5-1,-3 15 0,-19 29 2,-35 45-1,-53 52 0,-51 46 2,-47 53-1,-55 46 0,-59 59 0,-44 52 1,-50 50 1,-30 41-1,-32 51 0,-16 48 0,-22 34 1,-9 20-1,3 6 1,13-6 0,19-11-2,27-33 0,35-44 0,33-54 0,49-61-1,55-79 1,57-72-1,42-70 1,46-66-2,34-56 2,39-51-1,31-26 0,8-7 1,-11 29-2,-28 29 2,-34 45 0,-39 37 2,-36 54-2,-57 58 2,-50 50-1,-48 36 0,-43 48 1,-33 48-1,-31 36 0,-21 36-1,-18 32 1,-18 17-1,8 15 1,2 7-1,29-19 1,23-35-1,31-30 0,29-38-1,31-34 1,28-45-1,26-56 1,34-51-1,24-45 0,25-33 1,11-25-1,26-18 1,-1-8-1,9 5 0,-14 21 0,-23 25 0,-20 36 2,-27 28-1,-25 34 0,-40 50 1,-30 35 0,-32 41 1,-15 36 0,-13 30-1,-3 19-1,-3 14 1,17 2 0,9-23-2,32-22 1,26-39-1,22-39 0,40-52 0,24-40 0,27-46 0,11-43 0,11-22 1,0-29-1,-11-7 1,-8 5 0,-28 14 1,-19 19-1,-27 25 1,-17 26-1,-17 26 0,2 37 0,-34 0 0,5 23-1,-4 21 0,-6 10 0,-3 16 0,-10 2 0,0 8 0,-12-3 0,4-5 0,-10-7 1,0-11 0,-3-7 1,1-17-1,4-4 1,1-12 0,15-7-1,-3-9 1,19-12 0,5-14-1,18-17 0,10-9 0,16-13-1,16-13 1,7-4-1,19 0 1,-3 3-1,7 6 2,-12 19 1,-8 7 1,-18 21 0,-21 28 1,-39 5 0,-44 39-1,-29 31 1,-49 23-2,-36 23 0,-60 31-1,-36 21 0,-34 16-1,-23 2 1,-16-16 0,6-25-1,15-29 1,41-37-1,55-49-1,57-51 0,70-59 0,73-53 0,88-43 0,62-34-1,52-19 1,26-3-1,31 10 0,3 14 1,-11 39-1,-23 29 0,-41 37 1,-37 37 0,-39 38 0,-31 30 1,-41 28 0,-37 28 0,-25 28 0,-32 26 0,-28 23 0,-40 19 0,-17 9 0,-13 2 1,-1-16 0,9-14 0,23-30 0,23-26 0,39-40 0,60-41 0,51-52 0,53-47-1,54-35 1,44-37-3,26-21 2,23-21-2,11 0 0,-14 18 1,-20 29 0,-31 30 0,-47 35-1,-51 44 2,-50 54 0,-63 38 1,-53 41 0,-58 31 0,-39 39 0,-36 26-1,-28 17 2,-19 6-2,-10-9 1,13-11 1,23-29-1,42-21 1,25-41 0,43-31-1,30-35 0,49-33 0,35-37-1,33-30 0,18-22-1,13-15 1,11-13-1,2-18 1,0 0 0,-8 14 0,-15 16 1,-16 22-1,-20 25 1,-24 25-1,-23 31 0,-16 40-1,-21 39 1,-20 26-1,-13 26 0,-21 18 1,-5 17 0,-3 7 0,3-7 0,7-8 1,11-29-1,23-20 1,21-29-1,29-31 0,33-49 0,34-45 0,32-43-1,25-48 0,28-25-1,9-21 0,12 0 0,-5 0 1,-15 30-1,-19 24 2,-28 41 0,-26 45 0,-31 35 0,-23 35 1,-27 28-1,-12 28 1,-11 26-1,-10 21 0,-3 18-1,-5 5 1,0 7 0,1-6 0,12-15 1,7-19-1,25-23 1,4-21-1,26-26 0,24-25 0,28-33-1,31-26 1,16-18-1,21-24 1,5-6-1,15-15 1,1 0 0,-1 5-1,-10 19 1,-10 18 0,-14 26 0,-12 26-1,-13 34 1,-16 31 0,-16 28-1,-12 21 1,-13 17 0,-6 11 1,-7 2-2,5-2 2,2-23-2,16-14 1,21-31 0,26-23 0,33-37 0,37-36 0,44-29 0,33-41 0,29-29 0,26-36 0,24-23 1,23-24-1,23-15-2,-3-20 1,-5-2-2,-15 5-1,-13 16 0,-31 24 1,-32 30-1,-49 35 1,-49 35 2,-44 46 0,-65 66 1,0 0 2,-83 94-1,-18 18 0,-31 32 0,-34 22 1,-29 35-1,-15 11-1,0 1 1,10-22 0,26-34 0,21-36-1,39-53 2,60-61-3,67-80 1,62-71 0,62-69-1,53-46-1,43-49 0,45-38 1,51-27-1,14 6 1,2 17 0,-13 35 0,-37 40 0,-27 43 1,-48 46 2,-49 57-1,-72 59 0,-60 59 1,-68 55 0,-46 47-1,-47 54 0,-57 42 0,-39 41 0,-41 36 0,-32 37 0,-33 17 0,-3-5-1,0-17 1,16-34 1,36-41-1,47-48 0,46-63-2,68-92 0,86-92 0,87-71 0,76-58-2,67-52-1,55-48 1,68-31 1,40-9-1,24 11 1,0 36 1,-18 30 0,-23 23 1,-16 38 1,-29 36-1,-51 43 0,-42 31 0,-39 34 1,-28 21-1,-26 26 0,-24 19-1,-20 16 1,-14 12 0,-4 2-1,-6 7 1,3-7-1,3 2 1,-1-9 0,3-2 0,-2-10 0,-1-7 0,3-11 1,0-7-1,-2-8 1,-3-8 0,-3-1 0,-8-4 0,-7 6 0,-34 24-1,0 0 1,0 0-1,-67 56 0,-22 26 1,-35 33-1,-34 34 0,-42 38 1,-34 30-1,-22 7 0,-9-5 1,11-16 2,26-27-3,28-41-1,44-44 2,63-70-2,72-75 1,68-62 1,64-45-2,61-47-1,32-28 2,30-28 1,12-21-2,-7 8 2,-19 31-1,-33 32 1,-44 34-1,-55 44 1,-52 50-1,-36 86 0,-93 33 0,-34 79-1,-55 42 0,-41 54-1,-39 39 1,-23 40-1,-13 3 1,10-24-1,18-33 2,47-46-1,57-47 1,78-79 0,75-91 0,85-87 1,84-56-1,75-46 0,54-43-1,32-27 2,22-5-1,-14 20 0,-24 50-1,-39 40 1,-50 39 0,-53 42 1,-51 52-2,-43 49 1,-36 39 0,-24 38 0,-15 18 0,-11 29 0,8 8-1,3 13 1,12-1-1,21-7 1,14-11 0,28-21 0,7-17 0,16-23 0,1-14 1,-1-14 0,-5-9 0,-13-14 0,-8-10 0,-20-7 1,-9-4 0,-33 9-1,0 0 1,13-21-1,-39 33-1,-15 18 0,-29 31 0,-21 37-1,-18 30 1,-13 26-2,-2 24 2,-3 18 1,15 0 0,19-9-1,33-24 0,34-34-1,31-43 1,45-44-1,20-47-1,41-46-1,8-35 0,11-31 1,-5-35 0,-6-18-1,-20-12 1,-24 11 0,-23 15 2,-39 20-1,-24 22 0,-15 23 0,-28 42 0,-14 37 1,-17 45-1,-19 44 1,-7 40 0,-14 37 0,-5 35 1,-12 40 0,9 20 1,4 27-1,20-8 0,21-20 0,20-24 1,29-26-1,26-37-1,31-44 1,21-47-1,24-53 0,9-45 0,11-40 0,3-44 0,5-31-1,-6-27-2,-7-22 0,-8-4 0,-13 10 1,-26 20-1,-13 28 1,-25 38 1,-22 39-1,-18 42 3,-25 52 1,-22 42 0,-15 44 0,-5 35 0,-5 33-1,2 16 0,8 12 1,16-8-1,20-15-1,27-19 0,27-33 0,19-33-1,21-37 1,18-26 0,8-32-1,5-19 1,-6-16 0,-9-12 1,-14-10 2,-15-1-1,-26 4 0,-24 7 1,-31 21 0,-38 16 0,-37 14 0,-34 22-2,-28 15 0,-23 22-1,-29 21 1,-26 16 0,-13 21-2,3 14 1,5 5 0,13-1 0,20 6 0,27-10 0,43-23 0,55-17 0,55-42-1,59-39 1,68-49-2,59-50-1,66-43 0,51-43-1,33-28 0,19-28 0,13-4 0,-10 6 0,-32 27 1,-36 32 3,-54 32 0,-47 38 3,-57 33-1,-52 51 1,-31-7 1,-45 39 0,-35 25 0,-32 15-2,-25 12-1,-24 12-1,-16 2 1,-4 0-1,-4-3-1,6-13 1,8-19 0,15-23 0,18-14 0,11-17 1,21-14-1,12-13 1,16-10-1,11 0 0,15-5 1,10 7-1,8 5 0,16 9 0,-3 12-1,3 10 1,-3 23-1,-5 11 1,-11 26-1,-7 14 1,-10 12 0,-6 6 0,-5 3 0,-5-2 1,5-12 0,10-9 0,8-24 1,16-13 0,18-27 0,15-18-1,27-25 0,20-22 0,13-16 0,13-19-1,3 0 0,-1-6 0,-4 6 1,-8 7-1,-24 19 1,-20 21-1,-27 26 1,-35 25-1,-27 19 1,-25 21-1,-22 10 0,-9 13 0,-9-2 0,1 0 1,10-16-1,28-10 0,24-23-1,34-21 1,30-28 0,32-32-1,36-29 1,26-30-1,32-12 0,12-21-1,10 1 1,6-1-1,-8 14 1,-18 21-1,-19 29 0,-27 22 1,-32 31 0,-13 28 0,-45 10 1,-14 29 0,-19 15 0,-2 18 0,-14 22 0,1 15 1,-3 11-1,2-1 1,17-5 0,12-9-1,13-14 0,18-21 1,26-37-1,32-47 1,28-47-1,25-37 0,30-33 1,15-25-2,13-22-1,-6-13-2,-4 0 0,-29 16 0,-21 30-1,-36 26 2,-39 42-1,-36 35 1,-29 44 3,-18 42 0,-26 52 2,0 49 0,0 37 0,8 40 0,18 11-1,23 5 1,26-7-1,37-13 0,46-39-1,42-34 1,54-61-1,45-56 0,40-51 1,38-47-1,33-42 1,18-40 0,0-19 0,-11-18-1,-25 5 1,-24 4-1,-30 10 0,-32 20 0,-39 15-1,-33 28 1,-24 15-1,-26 20 2,-21 11-1,-20 17 0,-18 18 1,-16 26 0,-31 5-1,-21 32 1,-31 26 0,-21 31-1,-28 23 1,-40 25-1,-27 31 1,-19 2-1,-10-5 1,2-18 0,8-35-1,21-38 1,23-44 0,44-54-1,34-58 0,39-37 0,26-31 1,26-16-2,15-7 0,9 2 1,4 12 0,-2 26 0,-8 25 1,-11 26-1,-12 35 0,-13 33 1,-22 27 0,-14 34 0,-19 27 0,-21 31 0,-10 21-1,-18 25 0,0 14 1,0-4-1,13-14 1,18-17-2,26-30 1,28-44-1,42-61 1,29-35-1,51-61 1,29-34 0,24-24-1,9-15 1,9-1-1,-9 14 1,-12 25-1,-24 33 1,-38 30 0,-32 33-1,-36 35 2,-10 33-1,-32 32 1,-15 22-1,-13 18 1,-5 11-1,2 10 0,1-4 0,17-10 0,11-26 0,29-18-1,12-31 1,3-37 0,62-11-1,-5-38 1,19-19 0,4-14 1,8-2-1,-2-16 0,2 9 1,-8 4-2,-10 20 1,-5 11-2,-10 16 2,-9 10 0,-1 18-1,-1 19 1,-3 12-1,11 20 2,8 17-2,23 12 2,10 11-1,21 8 0,19-1-1,25-2 1,23-16 0,40-28 0,33-36 0,21-32 1,26-33 0,13-30-2,7-18 2,4-24 0,-17-5-1,-30 2 0,-42 10 1,-44 24-1,-42 15 2,-41 24-1,-39 26 0,-46 32 0,-37 36 1,-29 25-1,-23 30 0,-18 26 1,-15 28-2,-6 21 1,-2 17 0,2 1 0,13-8-1,8-12 1,21-19-1,13-31 0,15-27-1,13-35 1,21-47-1,16-42 1,17-33-1,17-30 0,9-21 0,14-21 2,-3-10-2,5 1 0,-13 21 1,-10 20 0,-23 27 0,-16 29-1,-26 36 1,-29 46-1,-20 36 1,-24 32 1,-7 35-1,-21 37 0,-3 22-1,-7 8 2,15-1-1,13-13-1,26-22 1,23-29-1,21-37 0,39-56 1,31-42-1,29-39 1,18-38-1,18-33 1,5-16 0,10-5 0,-12 3 0,-14 18 1,-20 21 0,-13 24 0,-29 35 0,-36 37 0,0 0 0,-10 63 0,-21 4 0,-16 17 0,0 10-1,-10 8-1,8 1 2,-3-12-2,11-14 1,7-16-1,11-17 1,2-18-1,21-26 1,0 0 0,0 0 0,-23-44 0,15 9 0,-10 0 1,-8-5-1,-16 7 1,-18 10-1,-15 13 1,-13 15-1,-16 14 1,-10 18-1,-10 10 0,-9 9 0,6 5 0,5-3 0,16-7 0,13-6 0,17-13 0,22-11-1,18-9 0,36-12 0,0 0 0,18-37 0,15 13 0,-1 1 0,4 0 1,-5 2 1,-2 0 0,-29 21 0,0 0 0,-32-12 1,-30 24-1,-16 6 0,-28 6 1,-18 4-2,-32 2 1,-10 5-1,-13-7 1,-13 2-1,-3-13 1,3-1-1,3-9 1,15-5-1,11-4 1,12-5-1,9 0 1,28-2-1,7 2 1,19-3-1,5 6 0,10-1 1,11 3-1,10 2 0,11 0-1,4 0 1,12 2-1,1 0 1,24-2-1,-26 17 0,26-17 0,-8 28 1,8-28-1,6 44 0,1-16 0,4 5 1,12-1-1,6-1 0,12 2 1,16-8-1,21-8 0,21-10 1,20-12 0,24-11 0,28-15 0,13-8 0,11-4 0,2-6-1,-11 7 1,-9 3 0,-11 8-1,-18 8 1,-26 11-1,-21 10 0,-16 4 1,-15 5 0,-10 3 0,-13-1 0,-19 3 1,-28-12-1,16 21 1,-16-21 0,-49 18 0,-3-8 0,-23-8 1,-14 5-2,-20-5 1,-20 3 0,-19-5-1,-23 0 1,-11 2-1,0 3 1,-7 2-1,0 0 1,2 0-1,13 2 1,8-2-1,13 0 1,16-2-1,2-5 1,13-5-1,10 1 0,11-6 1,10 1-1,8-5 0,13-5 0,5 3 1,11-3-1,2 3 0,8-5 0,-5 2 0,7 1 0,-7-3 0,-3 2 0,-5-2 0,-3 5 0,-5-1-1,-5 1 1,0 2-1,-7 0 1,-1 2 0,-3-4 0,6-3 0,-3-11-1,13-19 1,6-30-1,20-27 1,10-27-1,24-28 0,10-21-1,14-12 0,9-6 1,-2 6-1,5 14 1,-10 33 0,-6 16 1,-9 40-1,-6 19 1,-3 32-1,3 40 1,0 0-1,-44 54 0,21 25 1,-11 26-1,0 33 1,-5 33-1,-2 27 2,-1 17-1,-2 2 1,5-7-1,6-19 1,14-16-1,6-39 1,11-29 0,10-51-1,15-44 1,24-54 0,15-47-1,10-41 1,11-34-1,3-27 1,0-19-2,-8-1 1,-3 13 0,-21 25 1,-15 38 0,-16 32-2,-10 35 2,-10 43-2,-3 25 2,-23 56 0,-1 25-1,-2 27 0,-7 25 0,-1 28 0,-10 19 1,5 0-1,-3-8 1,9-20-1,2-26 0,10-28 0,8-32 0,13-66 0,23-21 0,14-57 1,20-36-1,10-26 1,16-21-1,8-16 0,7-3 0,-7 14 0,-10 31 1,-22 25 1,-7 35 1,-23 31-2,-29 44 2,-18 44 0,-21 38-1,-21 28 1,-7 27-2,-19 34 0,-18 18-1,-13 2 1,-2-6-1,-3-27 1,5-20 1,11-30 0,10-31-1,18-52 1,26-43-1,27-55 0,30-43-1,23-39 1,16-29-1,6-31-1,4-25 0,-2-10 1,-16 5 0,-12 25 0,-30 31 0,-17 28 0,-21 40 0,-23 39 0,-11 47 0,-13 51-1,-5 50 1,-3 39-1,1 30 1,-1 33 0,8 21-1,11 5 1,15-5 0,16-23 0,18-31-1,20-32 1,19-40 0,26-56-1,23-49 1,18-39-1,11-34 1,12-30 0,4-27 0,1-22 0,-2-2 0,-5 9-1,-15 26 1,-14 28 0,-15 21 0,-13 35-1,-16 46 1,-12 59-1,-22 45 1,-7 41-1,-8 24 1,-10 32 1,0 17-1,-3 12 0,2-13 0,6-32 0,16-30-1,7-42 1,16-47-1,38-61 0,19-58 0,29-51 0,22-54 0,22-38 1,25-32-1,22-19-1,19-11 1,12 2 0,7 2 0,2 19 0,-7 32 0,-2 26 1,-17 29-1,-20 32 1,-26 30-1,-38 37 1,-27 31 0,-26 33 0,-23 32 0,-34 36 0,-31 34 0,-23 43 0,-24 27 1,-23 28 0,-26 27 0,-20 8 0,-14-2-1,3-16 2,13-28-1,21-43 1,15-32-1,34-51-1,36-47 0,50-51 1,38-47-2,29-38 0,16-39 1,10-30-1,5-19 1,0-1-1,-15 13 1,-27 25 0,-17 29 0,-27 31 1,-12 46-1,-24 43 1,-23 55-1,-29 55 0,-38 57 1,-19 39-3,-26 39 4,-12 36-2,-6 21 1,8 0-1,20-33 1,37-40-1,47-62 0,57-66 1,65-63-3,61-70 0,40-52 1,39-36 0,18-32 0,26-20 1,2 3-1,-2 13 0,-26 23 1,-37 34 0,-28 27 0,-34 28 0,-28 38 0,-42 42 0,-33 32 1,-42 35-1,-31 24 0,-23 14 0,-11 9 1,-10 0 0,-3-2 0,0-15-1,5-13 1,9-28-1,19-17 1,7-16 0,12-7 0,0-7-1,10-2 1,-2-8-1,8 1 0,-1-3 1,-4 1-1,2-3 0,-8 0 0,0-3-1,-7 3 1,-1 3 0,-4-1 0,-4 0 0,6 3 0,0 2-1,8-2 1,13 2-1,23 0-1,0 0 1,0-21 0,44 0 0,18-14 0,24-17 1,20-18-1,37-16 2,15-22-1,26-13 1,16-17-1,15-16 0,11-9 0,10-15 0,10-15 1,-10-20 1,-5-2-1,-21-11-1,-18 4 2,-36 7 0,-29 17-1,-41 21 0,-37 36-1,-41 34 0,-29 30-1,-31 44 1,-34 31-1,-25 39-2,-29 31 1,-21 42 0,-28 35 0,-22 44 0,-27 21 1,-14 14 1,3-5-1,16-11 2,25-26 0,29-30-1,39-45-1,49-60 1,68-56-1,80-61 0,57-54 1,50-42-1,28-28-1,33-30 1,16-12 1,14-2 1,-17 7-1,-33 28 0,-34 30 0,-28 31 0,-34 30 1,-26 23 0,-28 24-1,-22 18 0,-20 24 0,-13 23 0,-23 16 0,-13 26-1,-19 19 0,-18 23 0,-15 12 0,-18 16 2,-8 7-1,-16 4 0,3 1 1,0-12 0,10-11-1,13-20 1,19-13 0,17-17-2,19-16 1,21-21-1,28-14 1,10-39 0,24-10-2,23-17 0,8-8 1,12-13 0,9-4 0,10 0 0,5-5 0,16 5 0,10-2 1,13 4 1,5-2 0,11 5 0,2-1-1,6 6 1,-1 6-1,-15 10 1,-11 16-1,-12 4 0,-8 10 0,-6 7 0,-5 7 0,-2 5 1,-8 4-1,0 5 0,-5 5 0,-11 4 0,-7 8-2,-16 15 1,-13 15-1,-28 30-2,-37 21 0,-21 28-3,-38 17-1,-19 22-1,-25 10 0,-11-2 0,-2-19 1,15-30 1,21-31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4.1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1730 832 3,'184'-145'2,"8"7"2,-3 8 0,-12 15 0,-19 17 0,-39 19-1,-17 23 0,-25 16-1,-17 17-1,-18 13 0,-16 10 0,-26 0 0,7 49 0,-30 12 0,-24 28 1,-23 25 0,-21 29-1,-23 34 2,-28 28-2,-9 20 1,-7 6-1,10-17 0,18-15 0,21-26-1,21-26 0,23-38-1,32-32 1,17-34 0,16-43 1,31 7 0,8-45 0,16-20 1,20-24-1,10-21 2,14-13-2,2-13 1,6-6-2,-14-1 1,0 15-1,-17 11 0,-9 19 1,-18 17-2,-7 11 1,-9 9-1,-4 12 2,-6 7-1,6 0 0,-11 2 0,3 0 1,-6 3 0,1 4-1,-16 26 0,0 0 0,-52 10 0,-21 41 0,-33 40 0,-47 31 0,-31 39-1,-39 25 1,-21 17-1,-10-6 0,10-18 0,8-22 1,36-38-1,37-33 1,41-48 0,47-43 0,46-46 2,45-38-1,28-21 0,28-16 0,24-14 0,16-7-2,-1 4 3,1 13-3,-21 18 1,-11 32 0,-20 17-1,-16 19 1,-18 16-2,-26 28 2,15-28-1,-15 28 0,0 0 0,-26-16 0,26 16 1,-31-12-1,31 12 0,-44-9 1,16 9-1,-9 4 1,-9 15 0,-17 11 0,-7 15 1,-18 11-2,-10 14 1,-17 9 0,4 10 0,-3-5 0,23-5-1,8-14 0,29-8-1,17-27 1,37-30 0,50-19 1,20-34-1,28-20 0,14-23 0,12-9 1,3-16 0,6-5 0,-19-7 0,-13-7 0,-21 11 0,-20 10 1,-21 12 0,-13 14 0,-21 25-1,-13 26 0,-20 44 0,-19 45 0,-15 30-1,-6 23 0,-10 24 1,1 18 1,-4 5-1,6 8 0,10-8 0,8-7 1,13-3-1,8-6 0,5-12 0,5-16-1,5-12 1,0-16 0,6-19 1,2-17 0,13-39-1,0 0 0,0-25 1,26-43-1,15-21 1,11-18-2,13-17 1,7-11-1,4-5 1,-4 16 0,-12 17 1,-13 27-1,-14 24 0,-12 24 0,-21 32 0,-8 28 1,-12 21 0,-9 21-1,0 23 0,-2 19-1,0 23 1,3 8 0,10-3-1,7-5 0,19-6 0,5-15 0,13-18 0,5-19 1,8-26 0,-5-11 0,2-19 0,-2-7 1,-8-16 1,-1-10-1,-25 12 1,16-35 1,-19 12-1,3 23 0,-38-33 0,-4 31-1,-18 13 0,-17 13 0,-22 22-1,-26 13 0,-9 6 0,-6 3 0,12-5 0,9-7-1,26-12 1,23-16 0,46-28-1,48-28 0,38-19-1,29-16 2,20-14-1,14-9 1,7-7 0,0-3 0,-20 17 0,-21 11 2,-32 23-2,-25 20 1,-34 25-1,-23 35 0,-37 25 0,-26 27 0,-15 13 0,-21 19-1,-10 12 1,2-3-1,19-4 1,12-14-1,29-17 0,18-23 1,24-11-1,25-29 1,27-23 0,4-21 0,14-23 1,4-15 0,1-22 0,-5-13-2,-6-20-2,-18-10-1,-13-9-4,-18-12-1,-23 1-1,-24-11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4.2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415 0 1,'-109'0'0,"5"14"1,24 21 0,18 9-2,23 12 0,18 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40:27.6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8 29,'0'0'30,"-2"-19"-1,2 19 0,0 0-20,0 0-4,0 0-4,0 0-6,0 0-17,0 0-6,0 0-1,0 19-1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6.9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3072 3253 1,'-5'-23'4,"-21"23"0,-16 11 0,-12 3-3,-16 3 0,-16 4-2,-15 2 1,-21-2 0,-18-7 2,-8-7 0,-10-9 1,-5-5 0,-11-7 0,3 0 1,-1-7-1,14 4 0,8 1-1,7 4 0,11 1-1,10 6 0,16 0 0,12 3 0,16 2 0,16 0-2,15 5 1,19-1 0,28-4-1,0 0 0,8 33 0,28-26 0,24 5 0,17-5 0,17 0 0,20-2 0,23-8 0,22 6 1,22-3-1,24 4 0,21-1 1,5 4 0,10-3-1,0 6 2,-15-3-1,-19-3 1,-28-1 0,-39-1 1,-36-9 0,-29 0 1,-33-9 1,-21-8-1,-21-6 1,-11-3-1,-22-9 0,-9 2 0,-15-2-2,-16 7 0,-20 3-1,-24 11 0,-25 9 1,-32 12-2,-18 9 1,-13 8 0,-10 6 0,2-2 0,8 2 0,18-2 0,24-4 1,33-8 0,32-2-2,22-5 1,35-6-1,41 4 1,0 0-1,26-35 0,41 16 0,24-4 0,28 2 0,24-3 1,31 3 0,10 7 0,10 5 0,-4 7 0,-14 6 0,-15 3 0,-23 3-1,-30-1 2,-32 0-1,-27-4 0,-49-5 0,0 0 1,0 0-1,-73-2 1,-15-1 0,-34 1-1,-31 0 0,-26 4 0,-21 3 0,-15 4 0,-16 5-1,-10 2 1,2 3 0,22 0 0,17-1 0,26-4 0,29-4 0,28-8 0,37-16 0,48-14-1,43-19 2,30-13-3,29-13 1,13-6 0,11-5 0,-3 0 1,-8 11-1,-21 10 1,-21 19-1,-25 14 1,-16 30 0,-47-21 0,-2 25-1,-16 3 1,-5 3 0,-3-1 0,-2-2 0,10-2 0,1-8 0,14-4 0,9-14 1,15-14-1,13-16 0,15-26 0,19-16 0,15-22 0,27-13 1,7-19-1,21-10 0,2-1-1,6 1 1,-11 12 0,-8 15-1,-15 8 1,-24 22-1,-7 9 0,-21 23 1,-10 12 0,-6 16 0,-2 5 0,2 12-1,3 23 1,8-37-1,-8 37 1,26-28 0,-26 28-1,34-26 1,-34 26 0,31-21 0,-31 21 0,0 0 1,18-23-1,-18 23 0,0 0 0,-15-26 0,15 26 0,-16-26 0,16 26-1,-3-39 1,16 15-1,8-4 0,13-2 0,20-5 1,19 0-1,18-3 1,15 3 1,21 3-1,3 8 1,18 10-1,-6 7 0,-7 12-1,-21 11 1,-15 12 0,-32 12-2,-30 9 2,-37 5-1,-34 11 0,-28-6 1,-26 6 0,-14-9 0,-12-2 0,-2-12 0,-6-5 1,18-14 0,-2-11 0,17-5 0,12-12 0,14-4 1,11-3-1,16 3 0,8-3 0,28 12-2,-26-16 1,26 16-1,0 0 0,31-2 0,10 2 0,19-3 1,23-1-1,28-1 1,40 3 1,28 2-1,31 2 0,21 0 1,26 5-1,15 3 0,21 1 1,-8 1 0,-23 2-1,-20 0 1,-32-2 0,-31 2 0,-44-3 0,-39 3 0,-55 0 0,-36 10 0,-44-1 0,-44 7 0,-41 1-1,-29 6 0,-34-4-1,-28 2 1,-21-7-1,-26-5 0,-11-6 0,1-8 0,10-9 0,5-2 1,8-5-1,18-3 1,21 1 0,31-3 1,29 1 0,30 1-1,35 3 0,28 0 0,57 7 1,0 0-1,54-35 0,45 14-1,44-4 1,38-10 0,50-3 0,28-6 0,32-3 1,20-2 0,16 2-1,0 8 0,-16 4 1,-28 11-1,-42 6 1,-36 11-1,-49 9 1,-42 10 0,-60 16-1,-41 9 1,-44 12-1,-44 7 0,-37 7 0,-30 7 0,-22-4-1,-12 4 1,-8-14-1,7-10 1,16-11 0,34-11 0,26-13 0,42-15 0,48-17-1,45-17 1,54-8 0,50-17 0,48-3 0,30-9-1,40 1 2,19 4-1,24 11 0,-1 17 0,-10 14 1,-24 21-1,-30 10 0,-29 13 1,-39 10-1,-31 6 0,-57 8 1,-45 4-1,-46 3 0,-44 4 0,-46-1-1,-43 6-1,-30-5 0,-34 0-1,-24-9 0,-28-7 0,-13-9 0,-2-12 1,10-12 1,20-9 1,27-9 2,28-5 0,28-5 0,48-6 0,51-6 0,52-6 0,52 0-1,46-8 0,61 5-1,38-2-1,44 7 1,26 7 0,29 14 1,10 10-1,5 13 1,-7 12 0,-32 2-1,-23 10 1,-26 0-1,-23 2-1,-42 0 0,-33 2 0,-39 3-1,-34 7 0,-24 2-2,-28 9-1,-31 5 0,-26 2-2,-10 8 0,-16-8 0,2-4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7.38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0 265 3,'96'-56'1,"16"-2"0,-3 11 0,2 5 0,-4 11 0,-9 10-1,-7 12 0,-13 7 1,-16 9-1,-15 11 0,-11 1 1,-10 9-1,-5 0 0,-3 0-1,5 0 1,1 0 0,7-2-1,-3 0 0,8-1 1,3 6-1,-2 1 1,-4 8 0,-1 7 0,-7 4 0,-4 5 0,3 7 1,-9-2-1,-2 2 1,-2-5-1,1-4 0,-1-7 0,7-10 0,0-9 1,6-9-1,1-10 1,9-14-1,8-13 1,4-15 0,4-14 0,2-6 0,-6-15 0,-4-5-1,-9 1 0,-9 4 0,-19 8 0,-13 11-2,-15 14 0,-21 14-1,-13 16 0,-24 17-1,-7 13 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7.62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257 100 1,'-62'-46'0,"-6"15"0,6 13 0,-3 13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9.08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777 156 1,'11'28'1,"-6"16"1,-5 15-1,0 11 1,2 16-1,6 10 0,2 11-2,11 1 2,3 6-1,7-9 0,0 0 0,3-7 1,-3-9-1,2-7 1,-7-17 0,-2-9 0,-6-14 0,-3-9 0,-7-10 1,-8-23 0,13 23 0,-13-23 0,0 0 0,5-28 0,-5-4 0,0-22 0,3-14-2,0-20 1,-1-15-1,1-9 0,-6 0 0,1 7 0,-4 9 1,-4 21-1,-3 17-1,-8 23 1,-2 19-1,-8 13-1,-6 17 1,-12 7 0,-5 12-1,-16 4 1,-11 12-1,-7-2 2,-3 4-1,0-9 1,3 0 0,8-11 0,2-8 1,18-11-1,6-12 0,15-7 1,8-12-1,31 19 0,-34-47 0,32 15 0,4-10-1,11-3 1,10-13 0,3-5 0,11-9 0,2-8 0,5-8 0,-3 1 0,1 1 0,-11 4 0,-8 12 1,-7 12-1,-11 13 0,-10 20 0,5 25 0,-39 9 0,10 21-1,3 15 1,0 20-1,8 14 0,5 10 0,13 2 1,13 7-1,11-7 1,17-4 0,6-13 0,18-15 0,-3-20 1,8-13-1,-5-17 2,-6-16-1,-1-11 1,-14-20 0,-5 1 0,-19-10 0,-4 5 0,-11 0 1,-2 7-2,-3 5 0,0 30-1,-6-23 0,6 23 0,-2 25-1,7 8 0,3 11-1,2 12 2,3 17-1,5 1 1,3 15 0,5 0-1,0 0 1,5-3 0,3-2 0,0-7-1,-1-7 1,1 0 0,-5-2 0,-6-3 0,-2 3 1,-8 4-1,-11 10 0,-10 11 1,-10 19-1,-13 12 1,-10 12-1,-6 8 0,-2-1 0,-3-3 0,10-7 1,3-12-1,16-23 0,5-16 0,15-24 0,3-16 0,11-9 1,-11-33 0,0 0-1,33 5 1,-22-33-1,-1-5 0,-5-9 1,0 2 0,-5-2-1,3 7 1,-6 7-2,3 28 1,0 0 1,-41 33-1,20 18 0,-7 17-1,2 14 1,-5 13 0,5 15 0,-3 0 0,11 2 0,10-7 0,6-2 0,4-17 0,6-11 0,0-15 1,0-20 0,-1-14 0,-7-26 0,13-28 0,-10-26-1,-1-21-2,4-20-1,-4-20-3,3-8 0,-7-3-1,2-1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9.3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1030 1,'0'0'0,"52"-54"0,18-25 1,24-22-1,20-18 1,8-9-1,7-5 0,-7 9-1,-2 14 1,-27 26 0,-15 26-1,-29 18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9.4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0:59.8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1919 2,'78'-114'1,"8"-19"1,-3-24-1,5-18 0,-8-16 0,1-3-1,-17 5 1,-7 9-1,-12 19 0,-14 16 0,-5 31 1,-16 32-1,-5 29 0,-10 22 0,5 31 1,0 0-1,-39 26 0,21 14-1,-8 11 1,3 17-1,-6 16 0,3 9 0,0 17 0,3 4 0,2 8 1,3-1-1,5-4 1,0-3 0,3-4 0,-1 0 0,1-17 1,0-2-1,-1-9 0,1-8 1,-1-1 0,-2-10 0,0-7-1,-2-16 1,5-3 0,-1-16 0,11-21 0,-18 23-1,18-23 0,-8-23 0,8-14 0,8-8 0,0-18-2,2-2 1,1-5 0,-4 2 0,1 3 0,-3 9 0,0 16-1,-5 12 1,0 28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02.2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4417 1610 3,'-5'25'1,"-6"6"2,-10-8-2,-2 3 1,-13-3-2,2 3 2,-10-3-2,8-4 1,-1-3-2,9-4 1,4-3-1,24-9 1,-26 10-1,26-10 0,0 0 1,0 0 0,8 35 1,-8-35-2,3 35 3,-8-14-2,2 2 1,-5-2-1,3 2 0,5-23 1,-18 28-1,18-28 1,-23 10 0,23-10 0,-26-35-2,13 4 2,-11-13-2,-2-14-1,-10-8-1,-13 1 1,-13 2 0,-21 11 0,-8 17 2,-29 19-1,-7 23 2,-23 40 1,-14 25 0,-12 28 0,-11 24 0,3 30-1,5 10 0,13 6 0,23-6-1,29-22-1,42-21 0,38-30 0,47-39 1,49-52-1,37-49 0,28-33 0,18-28 1,16-23-1,0-7 1,-6-2 0,-14 9-1,-27 21 1,-26 30-1,-21 21 1,-17 17-1,-22 23 1,-28 21-1,0 0 1,8 40 2,-21-3-2,-8 14 1,0 17-1,-10 11 1,-5 17 0,0 2-1,-1 5 1,9-10-1,-1-6 0,11-15 0,13-18 0,8-22 0,-3-32 0,49-25 0,-13-17 0,8-12 0,-2-4 1,-3-3 1,-8 5 1,-5 9 0,-11 10 1,-15 37-1,0 0 1,0 0-1,-46 35 0,4 14-1,-5 9-2,-7 8 1,-3 1-1,0 1 0,5-12 0,13-5 0,5-20 0,11-15 0,23-16-1,-8-28 1,18-9-1,9-19 1,-1-7 0,0-7 0,-2-3 2,-3 6 1,-16 3 0,-13 25 0,-20 13 1,-29 28-1,-28 22-1,-37 20-2,-20 24-3,-32 11-3,-18 12 0,-15 3-1,-8-1-1,-8-2-1,5-12 2,14-15 0,17-22 4,21-14 3,21-14 0,24-12 0,25-9 2,34-7 1,21-9 0,25-1 0,24 3-2,16 0 0,25 2-1,9 3-1,17-3 1,6 1-1,12-1 0,-7 3-1,2 4 1,-15 0 0,-13 5 0,-15 0 0,-37 7 1,0 0 0,0 0 1,-42 5 0,-7 4 1,-11 3 0,-5 0 0,3 2 1,2 0-2,16 0 1,13-5-1,31-9 0,0 0 0,47-12 0,23-9-1,18-9-1,11-7 2,7-10-1,-5-2 0,-5-9 0,-21 4 0,-15-4 0,-34 6 0,-26 8-1,-31 14 1,-31 6-1,-19 17 1,-20 14 0,-8 14 0,-5 14 1,2 7-1,14 10 0,12-1 0,32 7 0,20-9 0,26 0 0,24-9-1,23-3 0,20-9 0,6-7 0,13-7-1,-5-4 1,-3-6-1,-18-4 1,-16-4-1,-36 4 1,0 0 0,-39-24 0,-18 17 1,-13-2 1,-11 0 1,4 2 2,-6 4-1,18-1 0,8 1 0,26 3 0,31 0-1,15-25 0,53-6-2,38-29-1,44-22 0,27-21 1,48-23 0,27-21-2,33-16 2,8-8-1,-7-6 1,-14 4 0,-12 7 0,-22 12 0,-41 21 1,-36 16 2,-47 24 0,-28 21 0,-37 25 0,-20 31 0,-29 16 0,-34 42-1,-5 7 1,-10 14-2,-6 9-1,-4 10 0,-1 0 0,3-3 0,10-11-1,11-12 1,13-21-1,23-35 0,0 0 1,0 0-1,51-47 0,-9-11 0,12-8 2,9-15-2,-1-6 2,3-6-1,-3 2 0,-7 4 0,-14 6 0,-5 8 0,-15 10 0,-8 14 0,-5 12-2,-8 9-1,0 28-1,-5-30 1,5 30-1,0 0 1,20-24 0,-20 24 0,55-30 0,-16 4 3,18-4-1,0-10 1,18-2 0,6-7-1,9-7 1,6-2-1,-2 2 1,-1 7-1,-18 4 1,1 13 0,-25 8 0,-9 24 2,-21 31 1,-16 29-1,-15 24 1,-6 26 0,-5 32-1,-2 22 1,2 16-1,3 4-2,10 0 2,3-6-1,10-8 0,6-6 0,1-27 1,4-10-1,-8-15 1,0-14-1,-11-14 0,0-19-1,-12-14 0,-3-25-2,18-26 0,-47-16-1,26-38-2,-2-25-4,7-36-2,3-8-1,3-29 12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03.99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7108 0 6,'-15'110'5,"-4"-10"-1,-12 1 1,-5-8-1,-11 0-2,-2-6 1,-5-6-1,-1-6-2,6-5 1,2-9 0,8-10-1,6-4 0,12-12 0,3-7-1,7-7 1,11-21-1,-8 26 1,8-26 0,0 0 0,-7 21 0,7-21 0,-31 32 1,2-1-1,-18 6 1,-10 17-1,-21 6 1,-15 17-1,-21 3 0,-11 9 1,-9-3-1,-20 3 0,1-10 0,-5-7 1,5-13-1,13-6 0,13-20 0,18-5-1,18-14-1,34-9 0,21-8 0,36 3 0,13-28 0,31 5-1,31 0 1,21-5 0,21 2 1,13-2 1,10 2 0,5-2-1,8 3 1,0 1 0,-21-1 0,-7 4 0,-24 0 3,-18 7 1,-26-5 1,-18 7 0,-39 12 0,-34-7 1,-33 10 0,-21 8 0,-29 8-3,-28 7-2,-29 6 0,-23 10-1,-13 5 0,-6 4-1,1-4 0,7-3 0,22-11 0,30-3 0,34-11-2,42-7 1,38-10 0,42-2 1,57-23-1,31-3 0,42 3 0,28-10 0,32 5 2,17-5-1,19 5 0,7 0 1,-12 7-1,-8 5 0,-19 2 1,-23 5-1,-33 2 4,-27 4 2,-38-1 1,-34 6 0,-39-2 1,-29 9 0,-41-2 0,-26 10-1,-33 1-2,-22 10-3,-28 3 0,-21 8 0,-17 1-1,-4 4 0,-10 1-1,8 2 0,3-1-1,7-11 0,24 3-1,12-15 1,32-4 0,10-12 0,31-5 0,11-9 0,15-9 2,13-1-1,8-4 0,8 3-1,-8 1 1,-5 3-1,-8 7 0,-16 5 1,-10 4-1,-10 5 1,-16 5 0,-13 0 1,-13 4 0,-15-4 0,-9-3 0,6-4 0,-2-3 1,2-9-1,10-5 1,16-2-1,8-4 1,25 1 0,19-1 0,16 4-1,20 2 0,21 3-1,31 9 0,0 0 0,0 0 0,64 4-1,4 1 1,12 0 1,19 2-1,-1-3 0,9 1-1,-11 0 1,-11-1-1,-22-1 1,-19 4 0,-44-7 0,5 21 0,-36-7 1,-24 2 0,-12 0 2,-16 3-1,0 0 2,0-1-1,10-4-1,16-2 1,18-5-1,39-7-1,0 0 0,73-16 0,25-1-1,42-6 0,32 0 0,22-10 1,21 3-1,22-1-1,-1 3 1,0 3-1,-21 4 1,-28 4-1,-39 5 3,-27 3 1,-35 4 0,-52 1 0,-34 4 1,-60 2 0,-28 5 0,-42-2 0,-12 2-2,-37 0-1,-26 2-1,-24-2 0,-12-2-1,-8-7-1,-5-10-2,5-12 0,-3-15 0,16-10-1,21-17 2,28-8 0,26-13 0,32-4 2,35-18 0,48 1 1,38-9-1,42 3 1,41-3 0,29-2 0,28-2 0,21-3-2,15 12-2,-7-5 2,10 15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12:10.0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0FF51C-76DE-4602-9D21-AC22A194F806}" emma:medium="tactile" emma:mode="ink">
          <msink:context xmlns:msink="http://schemas.microsoft.com/ink/2010/main" type="writingRegion" rotatedBoundingBox="11657,11117 17389,12749 16691,15202 10959,13569"/>
        </emma:interpretation>
      </emma:emma>
    </inkml:annotationXML>
    <inkml:traceGroup>
      <inkml:annotationXML>
        <emma:emma xmlns:emma="http://www.w3.org/2003/04/emma" version="1.0">
          <emma:interpretation id="{192B7AAE-E217-4A69-9DE8-3F1B8BFD43F0}" emma:medium="tactile" emma:mode="ink">
            <msink:context xmlns:msink="http://schemas.microsoft.com/ink/2010/main" type="paragraph" rotatedBoundingBox="11657,11117 17389,12749 16691,15202 10959,13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3997B0-1BAC-4782-A094-F485A5875C2C}" emma:medium="tactile" emma:mode="ink">
              <msink:context xmlns:msink="http://schemas.microsoft.com/ink/2010/main" type="line" rotatedBoundingBox="11657,11117 17389,12749 16691,15202 10959,13569"/>
            </emma:interpretation>
          </emma:emma>
        </inkml:annotationXML>
        <inkml:traceGroup>
          <inkml:annotationXML>
            <emma:emma xmlns:emma="http://www.w3.org/2003/04/emma" version="1.0">
              <emma:interpretation id="{63D0292D-005E-4178-88C5-CFDAB9D3A31C}" emma:medium="tactile" emma:mode="ink">
                <msink:context xmlns:msink="http://schemas.microsoft.com/ink/2010/main" type="inkWord" rotatedBoundingBox="11657,11117 17389,12749 16691,15202 10959,13569"/>
              </emma:interpretation>
              <emma:one-of disjunction-type="recognition" id="oneOf0">
                <emma:interpretation id="interp0" emma:lang="en-US" emma:confidence="0">
                  <emma:literal>wick</emma:literal>
                </emma:interpretation>
                <emma:interpretation id="interp1" emma:lang="en-US" emma:confidence="0">
                  <emma:literal>will (</emma:literal>
                </emma:interpretation>
                <emma:interpretation id="interp2" emma:lang="en-US" emma:confidence="0">
                  <emma:literal>win (</emma:literal>
                </emma:interpretation>
                <emma:interpretation id="interp3" emma:lang="en-US" emma:confidence="0">
                  <emma:literal>wiki</emma:literal>
                </emma:interpretation>
                <emma:interpretation id="interp4" emma:lang="en-US" emma:confidence="0">
                  <emma:literal>Wik (</emma:literal>
                </emma:interpretation>
              </emma:one-of>
            </emma:emma>
          </inkml:annotationXML>
          <inkml:trace contextRef="#ctx0" brushRef="#br0">10530-3318 12,'0'0'25,"0"0"1,21-1-6,-21 1-4,0 0-4,2 18-4,9 3-2,-11-3-2,8 12 0,-4 2-1,4 9-1,-3 0 0,3 6 0,-6-2 0,4 1 0,-6-3 0,2-1 0,-8-11-1,0-1 1,-7-7 0,-1-7-1,-9-8 1,0-4-2,-4-6-1,-8-8-1,8 7-3,-19-22-9,19 18-17,-12-16 0,14 10-1,-8-9 0</inkml:trace>
          <inkml:trace contextRef="#ctx0" brushRef="#br0" timeOffset="279.0159">10344-3661 32,'0'0'29,"0"0"-2,0 0-1,-19-8-27,19 8-17,0 0-7,0 0-4,0 0 1</inkml:trace>
          <inkml:trace contextRef="#ctx0" brushRef="#br0" timeOffset="-855.0489">9177-3684 21,'0'0'21,"-6"-18"0,6 18-6,0 0-1,-16-28-5,16 28-1,0 0-2,0 0-1,0 0-1,0 0 0,0 0 0,-2 24-1,-1-2 0,8 14-1,-3 5 1,8 13-1,0 2 0,5 6-2,2-1 2,3-1-2,3-6 0,0-5 0,-2-12 0,-1-9 1,-3-7-1,-2-4 1,-15-17 0,20 3 0,-20-3 0,13-26 0,-9 2 0,4-4 0,-1-8-1,-1-3 0,2-4 0,2 2 0,-1 2 0,1 2 0,0 7 0,-1 4 0,-1 7 0,0 2 0,-8 17 0,0 0 0,19-13-1,-19 13 1,15 21 0,-7-1-1,6 6 1,3 4 0,2 6 0,3 3 0,3 2 0,2 0-1,0-6 1,2-1 1,-2-10-1,-2-1 1,-2-8-1,-2-4 1,0-11-1,-3-4 1,1-9 0,0-7 0,1-8 0,1-6-1,0-11 1,2-7 0,-5-2-1,1-2 0,-4-2-1,-5 4 2,-4 1-2,-2 7 2,-2 4-2,-2 7 1,-2 5 0,2 4-1,0 7 1,0 1-2,0 18-2,0-21-3,0 21-14,0 0-11,21 21 1,-21-21-2</inkml:trace>
          <inkml:trace contextRef="#ctx0" brushRef="#br0" timeOffset="4567.2612">11265-3594 11,'0'-17'12,"0"17"-1,0 0 1,0 0-2,0 0 0,0 0-3,0 0 1,0 0-2,0 0-1,0 0-1,0 0 0,0 0-1,0 0 0,0 0 0,0 0 1,0 0 0,0 0 0,0 0 0,0 0 0,0 21 0,0-1 0,-6 6 1,6 12-3,-6 3 1,6 6-1,0 3 0,4 4-1,2-2 0,2 1-1,1-7 1,1-4 0,0-5-1,-1-7 1,-3-8 0,0-5-1,-6-17 2,6 22-1,-6-22 0,0 0-1,0 0 1,0 0-1,0 0-1,0 0 0,-14-20-1,14 20-2,0 0-4,-27-32-7,27 32-15,0 0-1,-21-19 0,21 19 0</inkml:trace>
          <inkml:trace contextRef="#ctx0" brushRef="#br0" timeOffset="5482.3135">11589-3583 3,'0'0'9,"-23"8"-5,23-8-1,0 0 0,0 0-1,0 0-1,0 0 0,0 0 0,0 0 0,0 0 0,-19 16 0,19-16 1,0 0-1,0 0 0,-8 17 0,8-17 1,0 0-1,0 0 1,0 0 1,0 0-1,0 0 2,0 0-1,0 0 2,0 0 0,0 0 2,0 0 0,0 0 0,0 0 0,0 0 1,-29 23-2,23-1 1,-17-5-2,4 13-1,-16-6 0,8 8-2,-10-8 0,5 4-1,-1-7 0,6-5 0,4-2 0,23-14-1,-27 15 0,27-15 0,0 0 0,0 0 0,0 0 0,0 0 0,21-8 0,-21 8 0,21-4 0,-21 4 0,25 0 0,-25 0 0,29 4 0,-29-4 0,35 13 0,-12-5 0,2 3 0,4 2 0,4 2 1,5 3-1,-1 1 0,4 2 0,3 3 0,-5 0 1,-1-1-1,-3 1 1,-6-2-1,-4-1 1,-6-4-1,-19-17 1,25 24 0,-25-24 0,0 0 0,12 17 0,-12-17-2,0 0-2,0 0-17,0 0-8,0 0-1,-19-26 0</inkml:trace>
          <inkml:trace contextRef="#ctx0" brushRef="#br1" timeOffset="463141.4901">13789-3638 5,'-26'19'25,"-13"4"2,-5 3-9,8 27-4,-29-4-3,21 33-1,-21 0-2,23 34 1,-15 4-1,26 27-1,2 2-1,24 26-2,8 0-1,25 12 0,11 2-1,21 0-1,18-9 0,13-7 0,10-15-1,10-20 0,9-14-3,-9-31-1,14-4-12,-24-42-15,0-12 0,-23-28-3,-8-12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8:40:36.7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D88063-1748-4BC0-933D-D3BECDA1A051}" emma:medium="tactile" emma:mode="ink">
          <msink:context xmlns:msink="http://schemas.microsoft.com/ink/2010/main" type="inkDrawing" rotatedBoundingBox="12707,7756 22821,13633 22714,13817 12600,7939" semanticType="callout" shapeName="Other">
            <msink:sourceLink direction="with" ref="{6662F311-80BF-44D2-AB2B-D1455DC11815}"/>
            <msink:sourceLink direction="with" ref="{A7911705-EC49-4027-8313-3C595784E860}"/>
            <msink:sourceLink direction="with" ref="{E368371D-D6BA-4ED2-B3D7-F0DA7A9FB60B}"/>
          </msink:context>
        </emma:interpretation>
      </emma:emma>
    </inkml:annotationXML>
    <inkml:trace contextRef="#ctx0" brushRef="#br0">0 0 17,'0'0'16,"0"0"-1,0 0-3,0 0-2,0 0-1,0 0-3,0 0 0,0 0-2,0 0-1,0 0 0,0 0-1,0 0 0,0 0-1,0 0 1,14 17-1,-14-17 1,27 15 0,-6-5 0,-2 1-1,5 2 0,1 0-1,0 4 1,2-2 0,0 3-1,-2-1 1,4 2-1,-4-1 1,0 3 0,4 0-1,0-1 1,-2 1 0,2 1 0,-2-1-1,4-1 1,-4 4-1,4-1 1,-6 1-1,2 2 1,2 0-1,2 2 0,5-1 0,-3 2 0,6-2 1,-1 1-1,3-2 0,1-2 0,1-2 0,3 3 0,0-5 0,1 3 1,1-1-1,0 0 0,-1-1 0,3 0 0,-4-1 0,2 1 0,-7-1 0,3 1 1,-5-3-1,3 1 0,-5 0 0,5 1 0,1-1 2,1 0-1,-1 3 1,5 1-2,-2-1 2,1-2-1,3 3 1,0-1-2,0-1 0,0 1 0,-1-1 0,3-1 0,2 3 0,0-1 0,2-1 0,-2 1 0,-2 2 1,0-1-1,0-1 0,-2 1 0,-3 1 0,1 0 0,0 0 0,-3 1 1,1 3-1,2 2 0,2 3 0,-1 1 1,1 1-1,2 3 1,-2 1-1,4 0 0,-2-1 0,2 1 1,0-4-2,2 1 2,2-3-1,4 3 0,2-4 0,7-1 0,-3 1 0,3 0 0,0 1 2,-5 1-1,2 0 0,-3-1 0,-7 1 0,0 0 0,0 1 1,0-1-2,-4-5 0,2 3 0,-4 0 0,0 0 0,0-1 0,2 1 1,-7 2-1,3-2 0,0-1 0,4 3 0,0 1 0,4 3 0,2-1 0,3 2 0,-1 1 0,0 1 0,2 0 0,-1 0 0,-1-2 0,-4 2 0,0-2 0,-4 1 0,2-3 0,0 2 0,-2 2 1,0 0-2,-2 0 2,2 1-1,2-3 1,0 2-1,0 0 1,2-2-1,4-1-1,3-3 2,3 4-2,-1-1 1,-1 1 0,0-2 0,-1 4 0,-1 0 0,-4 2 0,-2 0 0,-2-2 0,-4 0 0,4-1 0,-2-1 0,-2-2-1,-2-1 1,2-3 0,-2 1-1,-3-4 1,3 0 0,-4-2 0,-1-2 0,1-2 0,0 0 0,-3-3 0,-1 0 0,1-1 0,1 1 0,-3-5 0,3 3 0,0 3 2,-3-1-1,1 1 0,1 1 0,1-3 0,-3 3 0,1-1 1,-1 1-2,-1-5 0,1 1 0,1 0 0,-3-1 0,3 3 0,-3-1 0,3 1 0,1 0 0,1 1 0,-1 2 0,1 0 0,4 1 0,-1-1 0,3 4 0,-2-4 0,2 2 0,2 3 0,-1-1 0,5 1 0,0 3 0,0-2 0,3 0 0,-3 4 0,-2-5 0,0 1 0,-3-4 1,-1 1-1,-2-1 0,-4-4 0,-1 1 1,-3-5-1,-1 1 0,-6-4 0,-2 0 1,-4-2-1,-2-4 0,-4 1 0,-2-3 0,-19-7 0,29 11 0,-29-11 0,20 8 0,-20-8 0,0 0 1,25 15-1,-25-15 0,19 11 0,-19-11 0,25 15 0,-25-15 0,27 17 0,-27-17 0,29 20 0,-29-20 0,31 19 0,-31-19 0,29 18 1,-29-18-2,31 19 2,-31-19-2,33 19 2,-33-19-1,36 20 0,-36-20 0,33 17 0,-33-17 0,31 23 0,-31-23 1,19 15-1,-19-15 0,0 0 0,18 20 1,-18-20-1,0 0-2,0 0-15,0 0-13,7-24-4,-18-6 0,7 0-1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04.8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236 418 9,'-103'59'5,"20"-13"-2,31-18 0,52-28 0,0 0-1,67-56-2,16 0-1,10-16-1,6-10-3,5-9-3,-13-9 0,-8 6 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12.88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2817 4669 1,'-63'-65'2,"48"-21"0,30-10 0,29-12-1,32 3-2,-1 0 0,13 21 0,-13 12 0,0 21-1,-23 20 2,-10 22-1,-16 16 1,-16 16 0,-7 8 0,-14 8 1,1 10-1,-13 7 1,-1 7-1,-7 0 1,-8 19-1,-7 0 1,-4 11 0,-12 1 0,0 4 0,-11-5 1,3-7-1,0-6 0,10-20 0,9-11 0,14-16-1,37-33 1,-23 7-1,41-40 0,18-23 0,19-28 0,5-23 1,10-14-1,2-19 2,1 4-1,-16 1 2,-3 13 0,-20 17 1,-8 28-1,-21 21 2,-5 21-2,0 35 1,-41 3-2,7 25 0,-13 25 0,-2 20-2,-16 13 1,3 24-1,-8 4 1,8 3-2,7-14 1,14-8 0,17-27-1,22-28 1,2-40 0,70-47 0,0-28 0,18-32 1,13-19-2,0-19 2,3-2-1,-5 2-1,-14 26 1,-17 19-1,-19 25 1,-13 17 0,-18 25 0,-18 33-1,0 0 1,-20 37 1,-1 12-1,-8 12 1,1 14-1,-3 7 0,5 2 1,8-3 0,2-8-1,8-15 0,6-16 0,2-12-1,0-30 2,23-9-1,-2-26 0,12-23 1,4-17-2,7-18 1,8-12 0,-3-10-1,0 8 1,-7 9-1,-6 9 1,-18 21 0,-12 19 0,-6 49 0,-29-4 1,-7 43 0,-11 27 0,-10 29 0,-5 27 0,-3 30 0,-5 23 0,-8 18 0,-10 10 0,-6 10 0,-15 4 0,-7-12 0,-14-11 0,-5-16 0,0-24 0,0-24 1,13-24-2,13-25 1,19-25-1,12-11 0,16-22 1,7-11-1,11-8 0,3-11 0,4-4 0,1-15-1,5-4 1,5-17 0,0-7 0,10-23-1,3-7 1,8-12-1,3 3 1,-1 4-1,3 10 1,0 11-1,-3 17 1,-4 25-1,7 26 1,-52 28 0,10 28 0,-7 24 0,-18 22 0,-4 29 0,-14 18 0,-1 13 0,-5-1 0,6-14 0,7-12 1,5-20 0,22-17-1,4-38 1,18-27 0,29-33-1,-15-40 0,28-30 1,10-42-2,8-33 0,6-30 0,7-14-1,-5-7 1,-8 12 0,-8 18-1,-15 28 1,-6 33 1,-7 30-1,-10 33 1,15 42 0,-50 0 0,22 31 0,-3 18 0,0 28 0,-1 19 0,-4 20 0,2 13 0,1 13 1,4 3-1,6-5 0,5-12 0,5-23 0,2-21 1,6-18 0,0-24 0,5-42 0,-5-24 0,7-41 0,4-31 0,4-30-1,3-35 1,8-37-2,-1-43 0,9-25 1,-3-5-1,2 3 0,-4 16 0,-6 16 0,-8 33 0,-5 32-1,-2 48 2,-6 39-2,-2 30 1,-3 26-1,8 28 1,0 0 0,-18 28 0,8 28 2,-6 23-2,-2 24 1,-3 23 0,-7 33 1,-1 11-1,-4 10 1,7 0-1,-3-17 1,8-16-1,3-23 1,5-26-1,3-35 2,5-25-1,5-38 0,10-28 0,6-42-1,4-40 1,6-35 0,3-25-1,2-31-1,-2-9 1,-3 0-1,-14 11 1,-9 19-1,-8 38 1,-11 30-1,-7 33 1,-11 37 0,-5 32-1,-7 34 1,-1 27 0,-8 31 0,4 23-1,-4 18 2,3 20-1,8 13 0,5-4 0,16 0 1,13-22-1,17-13-1,11-33 1,19-28 0,12-39 0,11-45 0,7-28 0,8-33 0,1-23 0,1-24 0,-4-6 0,0-14-1,-14 4 1,-9 7-1,-11 10 1,-11 20 0,-10 15 1,-10 25 0,0 14-1,-13 33 0,5 28 1,-11 26-1,-2 26 0,-2 13 0,-6 19 0,-2 12 1,-6 16 0,-5-5 0,-2 5 0,-5-14 1,2-9-1,0-14 2,5-12-2,5-21 1,6-12 0,23-30-1,-26 14 1,26-40-1,13-18 0,11-19-1,4-14 0,14-12-1,-1-14 0,11-6 0,-5 4 1,-1 14-1,-9 14 0,-6 21-1,-10 16 2,-21 40-1,0 0 1,10 70 1,-23 14-1,-5 23 1,2 24-1,-7 26 1,5 8 0,-6 3 0,11-16 0,-2-16-1,7-24 0,0-24 1,3-25 0,2-35 0,3-28 0,13-53 0,-2-17 0,4-31 0,1-16-1,2-23 0,-5-11-1,0-3 1,-8 11 0,-7 22-1,-9 18 1,-7 28-2,-8 29 1,-5 32 1,-5 25 0,-6 34 0,1 22 0,-3 20 0,0 18 0,-1 16 0,4 3 0,5-5 0,4-19 0,12-18-1,2-28 0,7-29 1,11-25-1,5-72 1,6-14-1,2-33 0,0-14 0,0-35 0,-6-26 0,4-12-1,-11 1 1,0 9-1,-8 9 0,-8 24 2,-2 18-3,-2 23 2,-4 41 0,1 34 0,2 26-1,-2 28 1,5 30 0,2 22-1,0 22 1,11 36 0,0 23 0,8 17 0,-1 11 0,9 7 2,4 5-1,6-10 1,5-4-1,-3-24 1,1-23-1,-4-23 3,1-17-1,-11-25 1,-2-21 0,-8-33 1,0 0-1,-20-38 0,7-15 1,-11-24-3,1-17-1,0-22-1,-1-25 1,1-13-1,2-11 0,0 8 0,3 10 1,5 21 0,0 19-1,5 20 1,1 31-2,1 24 1,6 32 0,0 0-1,0 0 0,0 0 0,29-26 1,-29 26 0,31-30 0,-15 4 1,-1-4 0,3-10 0,-5-7-1,-5-4 2,-5-3-2,-6-4 1,-2-3 0,-5 3-1,-1-3 1,-2 5-1,-2 2 1,7 1-1,3-8 1,5 2 0,5-18 0,5-7 0,3-11-1,11-8 1,-1-9 0,8-5 0,3 0 0,0 5-1,-3 17 0,-3 6 1,1 17-1,-14 16 0,-2 11 0,-5 22-1,-8 23 1,0 0 1,-23 58-1,7 12 0,-7 31 0,2 34 1,0 26-1,6 21 2,-1 12-1,11 7 0,13 2 0,7-7 1,11-12-1,8-20 1,5-17-1,5-14 0,3-16 1,7-19-1,-7-21 0,7-19 0,-4-16 0,7-21 1,-3-21-1,8-16 0,-2-21 1,2-17-1,3-7 1,-8-4-1,-5 4 0,-8 5 0,-10 16 0,-34 40 0,23 7 0,-33 52 0,-21 29 0,-3 24-1,-5 12 2,-2 21 0,-1 9 0,8-14 0,8-16-1,11-28 1,10-19 0,5-26 1,5-18-1,-5-33 1,41-28-1,-15-24-1,3-13 1,-3-12 0,2-5 0,-4 0-1,-4 5 0,-9 14 0,-11 14 1,-11 21-1,-12 21 1,-18 31-1,-11 15 0,-13 27 1,-8 20-1,-7 17 1,-1 16-1,-4 9 1,12-9-1,16-9 1,16-21-1,17-26 0,22-38 0,25-39 0,16-32 0,23-38 0,8-17 0,11-25-1,-6-7 1,0-9 0,-15 13 0,-16 20 0,-18 11 0,-18 28-1,-21 21 2,-19 32-1,-4 29 0,-11 21 0,1 18 0,-9 19 0,6 7 0,7 2 0,14-4 0,20-14 1,21-17-2,26-25 1,29-28-1,33-34-1,21-22 2,18-26-2,10-28 2,19-19-1,7-13 1,6-8-1,7-5 0,11 3 1,-3 5-1,5 9 1,-5 18-1,-5 13 0,-7 11 0,-14 14-1,-13 9 2,-15 12-1,-9-3 1,9 10 0,-8 3 0,0 4-1,-13 7 1,-5 7 0,-14 9 0,-20 7 0,-15 12 1,-29 7 0,-16 10 0,-23-3-1,-23 25 1,-16-1-1,-23-1 1,-16 3-1,-18-1-1,-16 1-1,-10-10-1,-7-4 0,-4-12 0,-9-5-1,9-9 2,4 0-1,2-4 1,10-1 1,3 3 1,18-1 0,10 8 1,21 0-1,16 4 0,49 5-1,-21-26 1,47 5 0,26-4-1,15-10 1,19-5 0,13-12 0,10 3-1,-8-9 1,-8 9 0,-18 2 0,-12 10-1,-27 2 0,-36 35 0,3-21-1,-42 35 1,-26 19-1,-21 11 0,-18 26 0,-30 9 0,-12 24 1,-7 0 1,3 0-1,10-12 2,18-14 0,15-14 0,24-28 0,37-28 0,28-33 0,28-32 1,29-26-1,10-17-1,29-20 1,8-19-2,10-12 1,2-2-1,-2-2 1,-5 6-1,-16 12 1,-7 10 0,-22 18 0,-7 17 0,-18 23 1,-6 16-1,-9 26 0,-6 28 0,-21 26 0,-8 28-1,-10 20 1,-20 27-1,-11 25 1,-24 30 1,-9 24-1,-12 21 0,-1-3 0,7-2 1,5-16-1,24-17 1,10-30-2,31-30 0,21-47 1,18-56 0,44-2 0,15-61 0,32-28 1,15-24-1,22-20 1,6-17-2,9-2 2,-3 5-2,3 9 1,-13 28-2,-19 21 1,-7 23 0,-16 26 0,-5 23 1,-8 22 0,0 13-1,1 21 2,4 8 0,16 4 0,3 4 0,15-4 1,3-4-1,7-15-1,-2-4 1,-5-17 0,-11-7-1,-10-6 0,-13-6 1,-18-1-1,-16-1 0,-10 3 1,-16 6-1,-23 3 1,8 28-1,-34 7 0,-10 10 0,-16 25 0,-13 16-1,-18 22-1,-21 4 1,-5 4-1,-5-11 0,11-9 2,4-14-1,16-26 1,16-21 1,30-30 0,29-29-1,24-18 1,18-23 0,12-22 0,6-13-1,3-14 1,-6-5 0,-13-3-1,-15 10-1,-21 5 1,-21 16-2,-23 14-1,-21 14 1,-20 14-1,-14 14 0,-17 16 0,-12 10 1,-9 11 1,2 5 1,5 7 1,14 2 1,17 1 0,16-3 0,26-5 0,26-9 0,31 0-2,15-28 1,35 0-2,12-5 1,21-13-1,16-8 2,12-5-2,6-6 1,7 9 0,-2 0 0,0 14-1,0 9 1,-3 19-1,-4 19 0,-1 14 0,2 20 1,1 13-1,15 11 1,-4 11 1,9 3 0,8-2 0,6 0 1,7-10-1,-2-4 1,-6-12-1,-12-7 0,-11-14-2,-13-5 2,-26-9-3,-13-2 1,-26-5-1,-12-2 1,-37-5 0,18 21 0,-34 2 0,-17 5 1,-17 14 0,-25 5 0,-5 16 0,-16-7 0,2 7 1,6-14 0,13-2 1,10-15-1,18-11 0,47-21 1,-18-21 0,42-14-1,22-18 1,14-8-2,5-18 1,5-3-1,-8-12 1,-7 10-1,-24 10 0,-26 18-1,-36 18 0,-32 24 0,-30 21 0,-21 24 0,-13 18-1,-11 11 2,1 15-2,15 0 2,10-5-2,35-12 1,30-9 0,26-18 0,21-31 0,62 0 1,11-28-1,18-10 2,23-13-1,-2-1 1,2-6 0,-16 7 0,-15 9 0,-28 9-1,-24 7 1,-31 26-1,-31-7 0,-19 24 0,-25 13 0,-3 7 0,-15 19 0,0 10-1,-1 11 1,16-2 0,14 6 0,14-1-1,19-3 1,13-10-1,21-11 1,23-16 0,10-17 0,16-13 0,7-17 1,4-19 0,4-7 0,-5-16 0,-2-11 0,-13-8 0,-11-2-1,-13 2 1,-15 1-1,-10 8 0,-11 5 0,-8 15-1,-8 8 1,3 10 0,0 7-1,26 14 0,-28-9 0,28 9 1,0 0-1,34-16 0,-1 4 0,4 5 1,9-5 0,-2 1-1,6 1 1,-6 6-1,0 6 1,-8 10 0,1 16 0,-1 11 1,-5 22-1,8 14 0,-3 21 1,8 6-1,0 10 1,8 0-1,3-2 0,10-7-1,2-12 2,8-12-2,6-18 2,4-14-2,-2-10 2,3-14-1,-8-4 1,-8-10-1,-13-4 1,-10-3 3,-16-2 0,-31 0 0,28 3 0,-28-3 0,0 0 0,-31 14 0,5-7-1,3 2-1,-11 3-2,3 6 0,-5-1 0,-6 8 1,6-1-2,-6 6 2,6 3-2,-3 6 1,0 1 0,5-2-1,6 6 0,10-9 1,10 2-1,5-6 0,14-8 0,-11-23 0,52 33 0,-8-29 0,10-4 1,8-4-1,8-10 1,6-3 0,12-4 0,5-2 0,6-10 1,-11 8 0,0-6 0,-13 8 1,-10-1 0,-13 8 2,-23 0-1,-29 16 0,0 0 0,0 0 0,-47 18-1,-5 11 0,-15 10-2,-9 13 0,-9 13-1,-1 7 1,-7 12 0,5 3 0,7-1-1,11-2 0,8-7 0,13-7 1,12-11-1,6-6 0,16-15-1,7-6 1,8-11 0,0-21 0,13 26 0,-13-26 1,0 0-1,34 14 1,-34-14-1,31-5 1,-31 5 0,36-9 1,-36 9-1,34-14 1,-34 14 0,23-16 0,-23 16 0,0 0 0,-26-12 0,-5 19-1,-10 7 1,-9 5-1,-7 9 0,-8 2 0,-2 12 1,5-2-2,2-1 2,11-8-2,12-3 2,11-7-3,26-21 3,0 0-2,0 0-1,24-10 1,4-15 0,3-8 2,8-14-2,0-11 1,11-21-1,-9-24 1,6-21-1,-6-21-2,9-20 0,-4-17-2,-2-3 2,-7 3-1,-11 16 1,-8 19 0,-10 31 1,-8 20 3,-13 33-1,-11 25 2,-4 22-3,-6 11 1,-2 12-1,-3 10 0,5 1 0,3 3 0,2-2 0,6-3 0,23-16 1,-41 21-1,41-21 1,-29 5 0,29-5 1,-34-9-1,34 9 0,-46-12-1,17 7 1,-2 8-1,-3 6 1,-7 12-1,-1 12 0,-2 14 0,3 18 0,4 14 0,11 15 1,11 11-1,15 9 1,18 3-1,13 11 1,18-6 0,11-8 0,13-14-1,7-9 1,13-18 0,1-22 0,10-16-1,10-30 2,8-19-1,18-19 0,5-16 0,5-9 0,-4-12 1,-1-3-1,-8 1 0,-15 4 1,-10 10-1,-21 2 0,-16 14 1,-10 7-1,-13 7 1,-3 0-1,-5 5 0,0-6 1,0 1-1,0-11 0,8-10 0,8-12 0,2-11 0,8-8 0,-5-6 0,5 0 0,-13-1 0,-5 12 0,-21 8 1,-10 15 0,-16 13 0,-18 15 0,-13 17-1,-13 14 0,-8 14 0,-12 12-1,2 11 1,-13 8-1,0 13 0,0 8 1,0 11 0,-6 2 0,9 5 1,5 9-1,5 3 1,7 12-1,11-3 1,8 0-1,16-5 0,15-4-1,10-15 0,19-18 0,7-16 0,13-28 1,13-26-1,6-26 0,7-23 1,11-21 0,-3-16 0,2-12 1,-2-5-1,0-4 0,-18 11 0,-3 7 0,-17 17 0,-9 11 0,-15 12-1,-6 14-2,-10 7-1,-5 28-3,3-30 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16.0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1806 93 2,'7'-52'1,"-1"20"0,-4 6-1,-2 26 1,0 0-1,0 0 0,-8 28 0,1 2 0,-6 19-1,-5 7 2,-6 14-1,-7 5 1,0 7-1,-11 6 0,4 1 1,-9 0-1,11-7 0,-3 2 0,10-7 0,3 0 0,11-7 1,4-3-1,9-8 0,7-8 0,3-6 0,-1-10 0,1-7 2,-8-28-1,13 23 1,-13-23 0,3-23 0,-3-8 0,-3-15 0,3-15-1,3-21-1,-1-9 0,4-14-1,-4-2 0,-2 4 1,-5 2-1,-8 20 0,-8 11 1,-7 25-1,-16 17 1,-8 21 0,-11 21-1,-1 10 0,-4 13 0,-2 5 0,8 9 0,0-2 0,17 5 0,7-5 0,17-4 0,10-6 1,11-6-1,0-33 0,37 28 1,2-30 0,7-17-1,17-9 1,-1-14 0,8-12 0,3-9 1,-6 2-1,-5-4 1,-12 9 1,-14 2-1,-10 15 1,-11 4-1,-7 14 0,-8 21 0,0 0 0,0 0-1,-23 25 0,10 13-1,2 4 0,-2 14 0,-2 4 1,2 10-1,3 5 1,-3 0-1,7 0 1,-1 2 0,-1-7 0,3-3 0,-1-4 1,-1-4-1,-1-13 0,3-4 1,-3-6-1,3-13 1,5-23 1,-5 26 0,5-26 0,0 0 1,28-52-1,1 3 0,-1-16 0,14-17 0,-3-11-1,5-12 0,-8 4 0,-2 1 0,-14 13-1,-7 13 1,-7 15 0,-6 15 0,-8 16-1,0 7 0,8 21-1,0 0 0,0 0 0,0 0-1,0 0 1,0 0 0,0 0-1,29-21 2,-29 21-1,44-14 1,-21 7 0,-23 7 0,39-19 0,-39 19 0,26-4 0,-26 4 0,13 25-1,-11 6 1,-2 4 0,3 14 0,0 4 0,-1 15 0,3 7 1,-2 9-1,2 7 1,0 7 0,-5 7 1,0 9-1,-5 10 0,0 2 1,-3-4-1,0-3 0,-2-12-1,2-14 1,3-15-1,0-18 2,2-22-1,3-8 1,0-30 0,0 0-1,3-30 0,5-26 0,-1-22-1,1-20-3,3-21 0,-4-16-2,4-12 2,-6 2-1,-2 7 1,-6 12-1,-2 17 2,-3 8 1,-2 15 1,-1 2 0,1 14 0,2-3 0,3 6 0,2-1 0,6 3 0,5 6-1,-1 6 1,4 13 0,2 7-1,-3 8 0,-10 25 1,13-24-1,-13 24 1,0 45 0,-5 15 0,-5 20 1,-6 15-1,0 22 1,1 28 0,-6 16 0,3 7 0,2 9-1,6-2 0,5-6 0,5-4 0,5-6 0,0-12 0,6-11 0,-1-1 1,-2-7 1,-3-9-1,-5 3 1,-8 4 0,-5 0 0,-5 14-1,-8 0 1,-8-4-1,-2-8 0,0-4 0,-6-15 0,9-15-1,-1-15 0,10-25 0,1-14 1,10-17-1,13-23 0,0 0 0,-28 12 0,28-12 0,-24-31 0,24 31 0,-31-42 0,16 16 0,-1 3 0,3 2 0,13 21 0,-21-33-1,21 33 0,0 0 0,0 0 0,0 0 0,0 0 0,-15 33 0,15 0 1,0 13 0,0 6 1,0 6-1,-3 10 1,3-5-1,0 0 1,3-7-1,-3-7 1,0-16-1,5-5 0,-5-28 0,23-10 0,3-18 0,13-25 0,3-22-2,15-23 1,0-12 0,8-21 0,-11 10-1,1 4 1,-19 10-1,-2 11 2,-14 24 0,-7 16-1,-5 18 1,-5 17 0,-3 21-1,5-25 1,-5 25-1,0 0 0,0 0 0,10 23 1,-12 12 0,-9 14 0,4 17 0,-9 13 1,3 10 0,-3 9 0,6 9 0,-3 0 0,8-6 0,2-8 0,3-11 1,5-5-1,1-16 0,1-8 0,-4-18 1,5-4 0,-8-31 0,2 23-1,-2-23 1,0 0-1,-15-33 0,4-2 0,6-14-1,0-14 0,0-11-1,2-17 1,3-7-2,0-17 1,5 3 0,3-2 0,0 9-1,-3 7 1,3 7 1,-3 11-1,3 12 0,-3 19 0,-2 7 1,2 14-1,-2 7-1,-3 21 1,0 0 0,0 0 0,13 45 0,-13 11 0,0 23 0,0 12 1,0 19 0,0 7 0,5 11 0,-3-2 0,9-9 1,-4-3-1,4-18 1,-1-10 0,-2-6 0,-3-10 0,-5-17-1,0-4 1,-8-9 0,1-7 0,-6-3 0,0-4 0,-5-5 0,2 2-1,-5 3 1,-2 2-1,2 9 0,-5-4-1,5 9 1,-2 0 0,5 5 0,-3-3-1,8-2 1,0 0 0,5-5 0,3 1 0,3-10 0,2 0 0,-3-5 0,0 3 1,-4-5-1,-6 2 0,-8-2 1,-10 3 0,-8-1-1,-13 3 1,-13-1-1,-10 6 1,-11 1 0,-7 1-1,-11-3 0,0-2 1,-12 0-1,9-4 0,-2-6 0,11-4 1,7-7-1,11-4 0,12-1 0,16-2-2,16-2 0,13-1 0,23 3 0,0 0 0,0 0-1,52-28-1,-3 10 0,5 1 0,6-4 0,-3 5-2,-2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16.18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25 166 4,'0'0'2,"-34"-14"0,34 14 0,6-43-3,4 15-3,5-4 0,-4-17 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16.7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270 224 3,'-31'-56'2,"-1"9"0,-4 10 0,2 9-1,-2 7 0,5 4-1,2 8 1,29 9-3,-41-9-1,41 9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17.26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405 7 1,'-8'-23'2,"8"23"-1,0 0 0,-31 23 0,15 5-2,-7 17 1,-1 11-1,-9 7 1,-4 4 0,-4 8 1,-6-5-1,6-2 0,-1-8 0,9-15-1,4-15 1,29-30-1,0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17.90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380 93 1,'0'0'4,"0"-23"1,0 23-1,-13-23-3,13 23 0,-26-26 0,-3 14-1,-2 5-1,-18 5-1,-8 7-3,-23 4-2,-16 12 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19.74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4178 1955 5,'-96'-4'7,"2"-10"-2,11 4-1,18-4-1,8 7-1,16-2 0,10 4-1,7-4 0,24 9-1,-28-2 0,28 2 0,-23 7 0,23-7 0,-39 11 0,10-6 0,-15 4 0,-13-2 0,-13 7 0,-10-4 1,-16-1 0,-11 3 0,-23-1 0,-2 1 1,-5 2 0,2-5 0,3 3 0,10-5 1,15 0-1,16-2 0,27-3-1,17-2-1,18 0 0,29 0-1,0 0 0,0 0-1,0 0 0,44-4 1,-20 1 0,4 3 0,-4-2 1,-24 2 0,31-5 0,-31 5 1,0 0 0,-29-12-1,-2 8 1,-21-1 0,-7 0 0,-14-2-1,-7 3 1,-14-1 0,-2 3 1,-2-1 0,2 3 1,2 0-1,9 5 0,9-3 0,12 1 0,20-1-2,5 3 1,39-5-2,-34 9 0,34-9 0,0 0-1,0 0 1,34 21 1,-34-21 0,0 0 0,26 7 1,-26-7 0,0 0-1,0 0 1,-34-19 0,5 10 0,-4 0-1,-9-3 1,-10 0-1,-5 3 0,-5-3 0,-8 3 1,-5 0-1,2 2 0,-7-3 1,4 1-1,1 2 1,8-2-1,2-1 1,10 3-1,11 3-1,11-3 0,33 7 0,-34 2 0,34-2 0,0 0 0,34 30 0,-3-13 0,13 1 0,10 3 1,19-2 0,2 0 0,18-1 0,-2-1 0,13-1-1,-8-4 1,-3 2 0,-10-2 0,-15-3 1,-11-2 0,-21-5 0,-10-2 0,-26 0 0,0 0 0,-26-18 1,-15 8-1,-11 1 0,-10 0 0,-11-1 0,-2 6 0,-6-3 0,11 4 0,0 1 0,21 0-1,10 2 0,39 0-1,0 0 0,0 0 0,52-15 0,18 8 0,31-2 0,16 0 0,18-1 0,15 3 1,14 3 0,9-1-1,9 5 1,2 2 0,3 1 0,0 1 0,-3 3 0,-8-2-1,-12 0 1,-19-1 0,-10-1-1,-21-1 1,-21 0-1,-17 1 0,-9-1 1,-7 0-1,-8-2 0,-3 3 1,-8-3 0,6-3-1,0 1 1,10-5 0,2-5 0,9-9 0,15 0 0,5-14 0,11-4 0,7-10 0,0-5 0,1-4 0,-9 2 0,-10 4 0,-15 3-1,-11 10 1,-20 8 0,-8 8 0,-34 23-1,36-23 1,-36 23-1,23-5 1,-23 5-1,39 5 1,-10-5-1,-1 2 1,16-2-1,6-2 1,9-3 0,11-2 0,11-7 0,12-10 0,13-4 0,14-11 0,4-6 0,1-11 0,-1-7 1,-4-4-1,-17-6 1,-4 1 0,-24-5 0,-5 5 0,-18-8 1,-8 3-1,0-7 0,-7 5 1,-4-3-2,-4 5 1,-1 7-1,-7 0 1,-5 11-1,-6 13 1,-18 8-2,-7 15 0,-14 11-1,-12 10-1,-16 16-2,-21 9-3,-18 19-4,-21 10-6,-18-1 3,-7 8 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20.11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0-09T19:21:20.12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16018-E8CE-9243-B9C5-3C2BBAF55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18F2C-B7B7-C845-8314-B02E60A93B91}" type="slidenum">
              <a:rPr lang="en-US"/>
              <a:pPr/>
              <a:t>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25F96-AFCE-784A-B425-6EEC371232C9}" type="slidenum">
              <a:rPr lang="en-US"/>
              <a:pPr/>
              <a:t>12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5B595-5999-2C4C-96EA-AE2E552367B2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62034-9D98-554A-A8BA-14722D663BF6}" type="slidenum">
              <a:rPr lang="en-US"/>
              <a:pPr/>
              <a:t>14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8FA23-F523-9949-8289-864DDE9B133A}" type="slidenum">
              <a:rPr lang="en-US"/>
              <a:pPr/>
              <a:t>16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3B09A-C91F-AC42-BD20-21A308485727}" type="slidenum">
              <a:rPr lang="en-US"/>
              <a:pPr/>
              <a:t>20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F787-FEA6-1140-AD57-18003557D4F4}" type="slidenum">
              <a:rPr lang="en-US"/>
              <a:pPr/>
              <a:t>22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371CB-86AA-4B49-BF71-EA5821E2C53E}" type="slidenum">
              <a:rPr lang="en-US"/>
              <a:pPr/>
              <a:t>23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E1FE2-8879-3444-B866-941D0058B0CA}" type="slidenum">
              <a:rPr lang="en-US"/>
              <a:pPr/>
              <a:t>24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039B7-C0CF-4C48-BB7C-99D154FA6872}" type="slidenum">
              <a:rPr lang="en-US"/>
              <a:pPr/>
              <a:t>25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23D1F-A8D3-B549-9476-FF08E85F5A61}" type="slidenum">
              <a:rPr lang="en-US"/>
              <a:pPr/>
              <a:t>29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response to intensity ramps -- important benefit compared to simple comparison of intensities at i and j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E3DC7-A135-5F44-ADEE-38164D715151}" type="slidenum">
              <a:rPr lang="en-US"/>
              <a:pPr/>
              <a:t>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C82C5-401F-A748-9AFC-D84E41D1C6DF}" type="slidenum">
              <a:rPr lang="en-US"/>
              <a:pPr/>
              <a:t>30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72B6E-DC78-1D42-B98B-FB56A5ACEA14}" type="slidenum">
              <a:rPr lang="en-US"/>
              <a:pPr/>
              <a:t>31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A92EB-0B3C-8D4F-BD75-9E65D4701434}" type="slidenum">
              <a:rPr lang="en-US"/>
              <a:pPr/>
              <a:t>32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371CB-86AA-4B49-BF71-EA5821E2C53E}" type="slidenum">
              <a:rPr lang="en-US"/>
              <a:pPr/>
              <a:t>33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62" y="4343400"/>
            <a:ext cx="5486077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23D1F-A8D3-B549-9476-FF08E85F5A61}" type="slidenum">
              <a:rPr lang="en-US"/>
              <a:pPr/>
              <a:t>40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response to intensity ramps -- important benefit compared to simple comparison of intensities at i and j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0B99E-E237-5149-8319-574334178BD3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0B99E-E237-5149-8319-574334178BD3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CA53A-13C4-4A43-BB78-B77CC862BE6B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77829-D5CB-A847-9C40-E2913BE070B5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5403C-420D-8F48-B354-2F7F5A624AC4}" type="slidenum">
              <a:rPr lang="en-US"/>
              <a:pPr/>
              <a:t>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3307E-0883-834D-A439-114B3B498A70}" type="slidenum">
              <a:rPr lang="en-US"/>
              <a:pPr/>
              <a:t>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659C7-CF86-204A-A514-DF43B33D819E}" type="slidenum">
              <a:rPr lang="en-US"/>
              <a:pPr/>
              <a:t>9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3143B-FAB0-F848-A67B-F3390E032E47}" type="slidenum">
              <a:rPr lang="en-US"/>
              <a:pPr/>
              <a:t>10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62034-9D98-554A-A8BA-14722D663BF6}" type="slidenum">
              <a:rPr lang="en-US"/>
              <a:pPr/>
              <a:t>11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65A45D-4ED4-E84C-82E5-C3654D659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B9D0B6-76D0-9D4B-B7CC-92EEDC217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CA3E6D-0DA2-8F4A-BFE7-9E1696E0E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CC119D8-06EE-104A-AB1F-D9396A124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B837-7944-9546-8242-CFACD0933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247B-0C7A-0246-9B55-A6093E9A2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4F5C-B998-1F46-A6F4-E779CE6A8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6F9E-FE58-304F-8A38-F18916F1A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7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EE29-F920-0A43-BBEB-0FC6D05C5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867C-E6DD-6D4A-8DB9-91CFCD173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2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AC0-124F-0C4F-81C1-9E629E194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3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30FC54-5D0A-E54B-9D1E-C1B7F8221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EC4D-D1A6-CF42-B15E-2F90A86C5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2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9043-25A8-914D-BE0F-2BF0395A5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8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CEB6-4004-B945-86FC-20ABA8B6D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F822-B0B7-5047-8B77-AE6EF6E5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5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991ACC9-B156-6544-8491-30A57D948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1BBE39-9F12-7A4F-AF80-1A0CF0EDE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6DED712-EE75-DA45-963D-9F5EFF64B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B35F2D-37B0-3349-B513-462BDDA4B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993D66-EEF2-C84C-9DBC-EEB15D7E3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2F26C2-DCA2-9847-A21B-7B9F76979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468C72-6A89-2A4E-9C84-41F7EDA98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C0B32A-760C-5F4C-ACC8-CD8EC18E8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1FE51B-F0C3-764E-8B08-2CFEEF261A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FE51B-F0C3-764E-8B08-2CFEEF261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emf"/><Relationship Id="rId20" Type="http://schemas.openxmlformats.org/officeDocument/2006/relationships/customXml" Target="../ink/ink22.xml"/><Relationship Id="rId21" Type="http://schemas.openxmlformats.org/officeDocument/2006/relationships/image" Target="../media/image58.emf"/><Relationship Id="rId22" Type="http://schemas.openxmlformats.org/officeDocument/2006/relationships/customXml" Target="../ink/ink23.xml"/><Relationship Id="rId23" Type="http://schemas.openxmlformats.org/officeDocument/2006/relationships/image" Target="../media/image59.emf"/><Relationship Id="rId24" Type="http://schemas.openxmlformats.org/officeDocument/2006/relationships/customXml" Target="../ink/ink24.xml"/><Relationship Id="rId25" Type="http://schemas.openxmlformats.org/officeDocument/2006/relationships/image" Target="../media/image60.emf"/><Relationship Id="rId10" Type="http://schemas.openxmlformats.org/officeDocument/2006/relationships/customXml" Target="../ink/ink17.xml"/><Relationship Id="rId11" Type="http://schemas.openxmlformats.org/officeDocument/2006/relationships/image" Target="../media/image53.emf"/><Relationship Id="rId12" Type="http://schemas.openxmlformats.org/officeDocument/2006/relationships/customXml" Target="../ink/ink18.xml"/><Relationship Id="rId13" Type="http://schemas.openxmlformats.org/officeDocument/2006/relationships/image" Target="../media/image54.emf"/><Relationship Id="rId14" Type="http://schemas.openxmlformats.org/officeDocument/2006/relationships/customXml" Target="../ink/ink19.xml"/><Relationship Id="rId15" Type="http://schemas.openxmlformats.org/officeDocument/2006/relationships/image" Target="../media/image55.emf"/><Relationship Id="rId16" Type="http://schemas.openxmlformats.org/officeDocument/2006/relationships/customXml" Target="../ink/ink20.xml"/><Relationship Id="rId17" Type="http://schemas.openxmlformats.org/officeDocument/2006/relationships/image" Target="../media/image56.emf"/><Relationship Id="rId18" Type="http://schemas.openxmlformats.org/officeDocument/2006/relationships/customXml" Target="../ink/ink21.xml"/><Relationship Id="rId19" Type="http://schemas.openxmlformats.org/officeDocument/2006/relationships/image" Target="../media/image57.emf"/><Relationship Id="rId1" Type="http://schemas.openxmlformats.org/officeDocument/2006/relationships/slideLayout" Target="../slideLayouts/slideLayout18.xml"/><Relationship Id="rId2" Type="http://schemas.openxmlformats.org/officeDocument/2006/relationships/customXml" Target="../ink/ink13.xml"/><Relationship Id="rId3" Type="http://schemas.openxmlformats.org/officeDocument/2006/relationships/image" Target="../media/image49.emf"/><Relationship Id="rId4" Type="http://schemas.openxmlformats.org/officeDocument/2006/relationships/customXml" Target="../ink/ink14.xml"/><Relationship Id="rId5" Type="http://schemas.openxmlformats.org/officeDocument/2006/relationships/image" Target="../media/image50.emf"/><Relationship Id="rId6" Type="http://schemas.openxmlformats.org/officeDocument/2006/relationships/customXml" Target="../ink/ink15.xml"/><Relationship Id="rId7" Type="http://schemas.openxmlformats.org/officeDocument/2006/relationships/image" Target="../media/image51.emf"/><Relationship Id="rId8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customXml" Target="../ink/ink34.xml"/><Relationship Id="rId21" Type="http://schemas.openxmlformats.org/officeDocument/2006/relationships/image" Target="../media/image65.emf"/><Relationship Id="rId22" Type="http://schemas.openxmlformats.org/officeDocument/2006/relationships/customXml" Target="../ink/ink35.xml"/><Relationship Id="rId23" Type="http://schemas.openxmlformats.org/officeDocument/2006/relationships/image" Target="../media/image66.emf"/><Relationship Id="rId24" Type="http://schemas.openxmlformats.org/officeDocument/2006/relationships/customXml" Target="../ink/ink36.xml"/><Relationship Id="rId25" Type="http://schemas.openxmlformats.org/officeDocument/2006/relationships/image" Target="../media/image67.emf"/><Relationship Id="rId26" Type="http://schemas.openxmlformats.org/officeDocument/2006/relationships/customXml" Target="../ink/ink37.xml"/><Relationship Id="rId27" Type="http://schemas.openxmlformats.org/officeDocument/2006/relationships/image" Target="../media/image68.emf"/><Relationship Id="rId28" Type="http://schemas.openxmlformats.org/officeDocument/2006/relationships/customXml" Target="../ink/ink38.xml"/><Relationship Id="rId29" Type="http://schemas.openxmlformats.org/officeDocument/2006/relationships/image" Target="../media/image69.emf"/><Relationship Id="rId1" Type="http://schemas.openxmlformats.org/officeDocument/2006/relationships/slideLayout" Target="../slideLayouts/slideLayout18.xml"/><Relationship Id="rId2" Type="http://schemas.openxmlformats.org/officeDocument/2006/relationships/customXml" Target="../ink/ink25.xml"/><Relationship Id="rId3" Type="http://schemas.openxmlformats.org/officeDocument/2006/relationships/image" Target="../media/image61.emf"/><Relationship Id="rId4" Type="http://schemas.openxmlformats.org/officeDocument/2006/relationships/customXml" Target="../ink/ink26.xml"/><Relationship Id="rId5" Type="http://schemas.openxmlformats.org/officeDocument/2006/relationships/image" Target="../media/image50.emf"/><Relationship Id="rId30" Type="http://schemas.openxmlformats.org/officeDocument/2006/relationships/customXml" Target="../ink/ink39.xml"/><Relationship Id="rId31" Type="http://schemas.openxmlformats.org/officeDocument/2006/relationships/image" Target="../media/image70.emf"/><Relationship Id="rId32" Type="http://schemas.openxmlformats.org/officeDocument/2006/relationships/customXml" Target="../ink/ink40.xml"/><Relationship Id="rId9" Type="http://schemas.openxmlformats.org/officeDocument/2006/relationships/image" Target="../media/image52.emf"/><Relationship Id="rId6" Type="http://schemas.openxmlformats.org/officeDocument/2006/relationships/customXml" Target="../ink/ink27.xml"/><Relationship Id="rId7" Type="http://schemas.openxmlformats.org/officeDocument/2006/relationships/image" Target="../media/image51.emf"/><Relationship Id="rId8" Type="http://schemas.openxmlformats.org/officeDocument/2006/relationships/customXml" Target="../ink/ink28.xml"/><Relationship Id="rId33" Type="http://schemas.openxmlformats.org/officeDocument/2006/relationships/image" Target="../media/image71.emf"/><Relationship Id="rId34" Type="http://schemas.openxmlformats.org/officeDocument/2006/relationships/customXml" Target="../ink/ink41.xml"/><Relationship Id="rId35" Type="http://schemas.openxmlformats.org/officeDocument/2006/relationships/image" Target="../media/image72.emf"/><Relationship Id="rId10" Type="http://schemas.openxmlformats.org/officeDocument/2006/relationships/customXml" Target="../ink/ink29.xml"/><Relationship Id="rId11" Type="http://schemas.openxmlformats.org/officeDocument/2006/relationships/image" Target="../media/image53.emf"/><Relationship Id="rId12" Type="http://schemas.openxmlformats.org/officeDocument/2006/relationships/customXml" Target="../ink/ink30.xml"/><Relationship Id="rId13" Type="http://schemas.openxmlformats.org/officeDocument/2006/relationships/image" Target="../media/image54.emf"/><Relationship Id="rId14" Type="http://schemas.openxmlformats.org/officeDocument/2006/relationships/customXml" Target="../ink/ink31.xml"/><Relationship Id="rId15" Type="http://schemas.openxmlformats.org/officeDocument/2006/relationships/image" Target="../media/image62.emf"/><Relationship Id="rId16" Type="http://schemas.openxmlformats.org/officeDocument/2006/relationships/customXml" Target="../ink/ink32.xml"/><Relationship Id="rId17" Type="http://schemas.openxmlformats.org/officeDocument/2006/relationships/image" Target="../media/image63.emf"/><Relationship Id="rId18" Type="http://schemas.openxmlformats.org/officeDocument/2006/relationships/customXml" Target="../ink/ink33.xml"/><Relationship Id="rId19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customXml" Target="../ink/ink51.xml"/><Relationship Id="rId21" Type="http://schemas.openxmlformats.org/officeDocument/2006/relationships/image" Target="../media/image69.emf"/><Relationship Id="rId22" Type="http://schemas.openxmlformats.org/officeDocument/2006/relationships/customXml" Target="../ink/ink52.xml"/><Relationship Id="rId23" Type="http://schemas.openxmlformats.org/officeDocument/2006/relationships/image" Target="../media/image70.emf"/><Relationship Id="rId24" Type="http://schemas.openxmlformats.org/officeDocument/2006/relationships/customXml" Target="../ink/ink53.xml"/><Relationship Id="rId25" Type="http://schemas.openxmlformats.org/officeDocument/2006/relationships/image" Target="../media/image71.emf"/><Relationship Id="rId26" Type="http://schemas.openxmlformats.org/officeDocument/2006/relationships/customXml" Target="../ink/ink54.xml"/><Relationship Id="rId27" Type="http://schemas.openxmlformats.org/officeDocument/2006/relationships/image" Target="../media/image79.emf"/><Relationship Id="rId28" Type="http://schemas.openxmlformats.org/officeDocument/2006/relationships/customXml" Target="../ink/ink55.xml"/><Relationship Id="rId29" Type="http://schemas.openxmlformats.org/officeDocument/2006/relationships/image" Target="../media/image80.emf"/><Relationship Id="rId1" Type="http://schemas.openxmlformats.org/officeDocument/2006/relationships/slideLayout" Target="../slideLayouts/slideLayout18.xml"/><Relationship Id="rId2" Type="http://schemas.openxmlformats.org/officeDocument/2006/relationships/customXml" Target="../ink/ink42.xml"/><Relationship Id="rId3" Type="http://schemas.openxmlformats.org/officeDocument/2006/relationships/image" Target="../media/image78.emf"/><Relationship Id="rId4" Type="http://schemas.openxmlformats.org/officeDocument/2006/relationships/customXml" Target="../ink/ink43.xml"/><Relationship Id="rId5" Type="http://schemas.openxmlformats.org/officeDocument/2006/relationships/image" Target="../media/image50.emf"/><Relationship Id="rId30" Type="http://schemas.openxmlformats.org/officeDocument/2006/relationships/customXml" Target="../ink/ink56.xml"/><Relationship Id="rId31" Type="http://schemas.openxmlformats.org/officeDocument/2006/relationships/image" Target="../media/image81.emf"/><Relationship Id="rId32" Type="http://schemas.openxmlformats.org/officeDocument/2006/relationships/customXml" Target="../ink/ink57.xml"/><Relationship Id="rId9" Type="http://schemas.openxmlformats.org/officeDocument/2006/relationships/image" Target="../media/image52.emf"/><Relationship Id="rId6" Type="http://schemas.openxmlformats.org/officeDocument/2006/relationships/customXml" Target="../ink/ink44.xml"/><Relationship Id="rId7" Type="http://schemas.openxmlformats.org/officeDocument/2006/relationships/image" Target="../media/image51.emf"/><Relationship Id="rId8" Type="http://schemas.openxmlformats.org/officeDocument/2006/relationships/customXml" Target="../ink/ink45.xml"/><Relationship Id="rId33" Type="http://schemas.openxmlformats.org/officeDocument/2006/relationships/image" Target="../media/image72.emf"/><Relationship Id="rId34" Type="http://schemas.openxmlformats.org/officeDocument/2006/relationships/customXml" Target="../ink/ink58.xml"/><Relationship Id="rId35" Type="http://schemas.openxmlformats.org/officeDocument/2006/relationships/image" Target="../media/image82.emf"/><Relationship Id="rId36" Type="http://schemas.openxmlformats.org/officeDocument/2006/relationships/customXml" Target="../ink/ink59.xml"/><Relationship Id="rId10" Type="http://schemas.openxmlformats.org/officeDocument/2006/relationships/customXml" Target="../ink/ink46.xml"/><Relationship Id="rId11" Type="http://schemas.openxmlformats.org/officeDocument/2006/relationships/image" Target="../media/image63.emf"/><Relationship Id="rId12" Type="http://schemas.openxmlformats.org/officeDocument/2006/relationships/customXml" Target="../ink/ink47.xml"/><Relationship Id="rId13" Type="http://schemas.openxmlformats.org/officeDocument/2006/relationships/image" Target="../media/image65.emf"/><Relationship Id="rId14" Type="http://schemas.openxmlformats.org/officeDocument/2006/relationships/customXml" Target="../ink/ink48.xml"/><Relationship Id="rId15" Type="http://schemas.openxmlformats.org/officeDocument/2006/relationships/image" Target="../media/image66.emf"/><Relationship Id="rId16" Type="http://schemas.openxmlformats.org/officeDocument/2006/relationships/customXml" Target="../ink/ink49.xml"/><Relationship Id="rId17" Type="http://schemas.openxmlformats.org/officeDocument/2006/relationships/image" Target="../media/image67.emf"/><Relationship Id="rId18" Type="http://schemas.openxmlformats.org/officeDocument/2006/relationships/customXml" Target="../ink/ink50.xml"/><Relationship Id="rId19" Type="http://schemas.openxmlformats.org/officeDocument/2006/relationships/image" Target="../media/image68.emf"/><Relationship Id="rId37" Type="http://schemas.openxmlformats.org/officeDocument/2006/relationships/image" Target="../media/image8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emf"/><Relationship Id="rId12" Type="http://schemas.openxmlformats.org/officeDocument/2006/relationships/customXml" Target="../ink/ink64.xml"/><Relationship Id="rId13" Type="http://schemas.openxmlformats.org/officeDocument/2006/relationships/image" Target="../media/image73.emf"/><Relationship Id="rId14" Type="http://schemas.openxmlformats.org/officeDocument/2006/relationships/customXml" Target="../ink/ink65.xml"/><Relationship Id="rId15" Type="http://schemas.openxmlformats.org/officeDocument/2006/relationships/image" Target="../media/image74.emf"/><Relationship Id="rId16" Type="http://schemas.openxmlformats.org/officeDocument/2006/relationships/customXml" Target="../ink/ink66.xml"/><Relationship Id="rId17" Type="http://schemas.openxmlformats.org/officeDocument/2006/relationships/image" Target="../media/image75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png"/><Relationship Id="rId4" Type="http://schemas.openxmlformats.org/officeDocument/2006/relationships/customXml" Target="../ink/ink60.xml"/><Relationship Id="rId5" Type="http://schemas.openxmlformats.org/officeDocument/2006/relationships/image" Target="../media/image69.emf"/><Relationship Id="rId6" Type="http://schemas.openxmlformats.org/officeDocument/2006/relationships/customXml" Target="../ink/ink61.xml"/><Relationship Id="rId7" Type="http://schemas.openxmlformats.org/officeDocument/2006/relationships/image" Target="../media/image70.emf"/><Relationship Id="rId8" Type="http://schemas.openxmlformats.org/officeDocument/2006/relationships/customXml" Target="../ink/ink62.xml"/><Relationship Id="rId9" Type="http://schemas.openxmlformats.org/officeDocument/2006/relationships/image" Target="../media/image71.emf"/><Relationship Id="rId10" Type="http://schemas.openxmlformats.org/officeDocument/2006/relationships/customXml" Target="../ink/ink63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emf"/><Relationship Id="rId14" Type="http://schemas.openxmlformats.org/officeDocument/2006/relationships/customXml" Target="../ink/ink73.xml"/><Relationship Id="rId15" Type="http://schemas.openxmlformats.org/officeDocument/2006/relationships/image" Target="../media/image82.emf"/><Relationship Id="rId16" Type="http://schemas.openxmlformats.org/officeDocument/2006/relationships/customXml" Target="../ink/ink74.xml"/><Relationship Id="rId17" Type="http://schemas.openxmlformats.org/officeDocument/2006/relationships/image" Target="../media/image83.emf"/><Relationship Id="rId18" Type="http://schemas.openxmlformats.org/officeDocument/2006/relationships/customXml" Target="../ink/ink75.xml"/><Relationship Id="rId19" Type="http://schemas.openxmlformats.org/officeDocument/2006/relationships/image" Target="../media/image84.emf"/><Relationship Id="rId63" Type="http://schemas.openxmlformats.org/officeDocument/2006/relationships/image" Target="../media/image106.emf"/><Relationship Id="rId64" Type="http://schemas.openxmlformats.org/officeDocument/2006/relationships/customXml" Target="../ink/ink98.xml"/><Relationship Id="rId65" Type="http://schemas.openxmlformats.org/officeDocument/2006/relationships/image" Target="../media/image107.emf"/><Relationship Id="rId66" Type="http://schemas.openxmlformats.org/officeDocument/2006/relationships/customXml" Target="../ink/ink99.xml"/><Relationship Id="rId67" Type="http://schemas.openxmlformats.org/officeDocument/2006/relationships/customXml" Target="../ink/ink100.xml"/><Relationship Id="rId68" Type="http://schemas.openxmlformats.org/officeDocument/2006/relationships/image" Target="../media/image108.emf"/><Relationship Id="rId69" Type="http://schemas.openxmlformats.org/officeDocument/2006/relationships/customXml" Target="../ink/ink101.xml"/><Relationship Id="rId50" Type="http://schemas.openxmlformats.org/officeDocument/2006/relationships/customXml" Target="../ink/ink91.xml"/><Relationship Id="rId51" Type="http://schemas.openxmlformats.org/officeDocument/2006/relationships/image" Target="../media/image100.emf"/><Relationship Id="rId52" Type="http://schemas.openxmlformats.org/officeDocument/2006/relationships/customXml" Target="../ink/ink92.xml"/><Relationship Id="rId53" Type="http://schemas.openxmlformats.org/officeDocument/2006/relationships/image" Target="../media/image101.emf"/><Relationship Id="rId54" Type="http://schemas.openxmlformats.org/officeDocument/2006/relationships/customXml" Target="../ink/ink93.xml"/><Relationship Id="rId55" Type="http://schemas.openxmlformats.org/officeDocument/2006/relationships/image" Target="../media/image102.emf"/><Relationship Id="rId56" Type="http://schemas.openxmlformats.org/officeDocument/2006/relationships/customXml" Target="../ink/ink94.xml"/><Relationship Id="rId57" Type="http://schemas.openxmlformats.org/officeDocument/2006/relationships/image" Target="../media/image103.emf"/><Relationship Id="rId58" Type="http://schemas.openxmlformats.org/officeDocument/2006/relationships/customXml" Target="../ink/ink95.xml"/><Relationship Id="rId59" Type="http://schemas.openxmlformats.org/officeDocument/2006/relationships/image" Target="../media/image104.emf"/><Relationship Id="rId40" Type="http://schemas.openxmlformats.org/officeDocument/2006/relationships/customXml" Target="../ink/ink86.xml"/><Relationship Id="rId41" Type="http://schemas.openxmlformats.org/officeDocument/2006/relationships/image" Target="../media/image95.emf"/><Relationship Id="rId42" Type="http://schemas.openxmlformats.org/officeDocument/2006/relationships/customXml" Target="../ink/ink87.xml"/><Relationship Id="rId43" Type="http://schemas.openxmlformats.org/officeDocument/2006/relationships/image" Target="../media/image96.emf"/><Relationship Id="rId44" Type="http://schemas.openxmlformats.org/officeDocument/2006/relationships/customXml" Target="../ink/ink88.xml"/><Relationship Id="rId45" Type="http://schemas.openxmlformats.org/officeDocument/2006/relationships/image" Target="../media/image97.emf"/><Relationship Id="rId46" Type="http://schemas.openxmlformats.org/officeDocument/2006/relationships/customXml" Target="../ink/ink89.xml"/><Relationship Id="rId47" Type="http://schemas.openxmlformats.org/officeDocument/2006/relationships/image" Target="../media/image98.emf"/><Relationship Id="rId48" Type="http://schemas.openxmlformats.org/officeDocument/2006/relationships/customXml" Target="../ink/ink90.xml"/><Relationship Id="rId49" Type="http://schemas.openxmlformats.org/officeDocument/2006/relationships/image" Target="../media/image99.emf"/><Relationship Id="rId1" Type="http://schemas.openxmlformats.org/officeDocument/2006/relationships/slideLayout" Target="../slideLayouts/slideLayout18.xml"/><Relationship Id="rId2" Type="http://schemas.openxmlformats.org/officeDocument/2006/relationships/customXml" Target="../ink/ink67.xml"/><Relationship Id="rId3" Type="http://schemas.openxmlformats.org/officeDocument/2006/relationships/image" Target="../media/image76.emf"/><Relationship Id="rId4" Type="http://schemas.openxmlformats.org/officeDocument/2006/relationships/customXml" Target="../ink/ink68.xml"/><Relationship Id="rId5" Type="http://schemas.openxmlformats.org/officeDocument/2006/relationships/image" Target="../media/image77.emf"/><Relationship Id="rId6" Type="http://schemas.openxmlformats.org/officeDocument/2006/relationships/customXml" Target="../ink/ink69.xml"/><Relationship Id="rId7" Type="http://schemas.openxmlformats.org/officeDocument/2006/relationships/image" Target="../media/image78.emf"/><Relationship Id="rId8" Type="http://schemas.openxmlformats.org/officeDocument/2006/relationships/customXml" Target="../ink/ink70.xml"/><Relationship Id="rId9" Type="http://schemas.openxmlformats.org/officeDocument/2006/relationships/image" Target="../media/image79.emf"/><Relationship Id="rId30" Type="http://schemas.openxmlformats.org/officeDocument/2006/relationships/customXml" Target="../ink/ink81.xml"/><Relationship Id="rId31" Type="http://schemas.openxmlformats.org/officeDocument/2006/relationships/image" Target="../media/image90.emf"/><Relationship Id="rId32" Type="http://schemas.openxmlformats.org/officeDocument/2006/relationships/customXml" Target="../ink/ink82.xml"/><Relationship Id="rId33" Type="http://schemas.openxmlformats.org/officeDocument/2006/relationships/image" Target="../media/image91.emf"/><Relationship Id="rId34" Type="http://schemas.openxmlformats.org/officeDocument/2006/relationships/customXml" Target="../ink/ink83.xml"/><Relationship Id="rId35" Type="http://schemas.openxmlformats.org/officeDocument/2006/relationships/image" Target="../media/image92.emf"/><Relationship Id="rId36" Type="http://schemas.openxmlformats.org/officeDocument/2006/relationships/customXml" Target="../ink/ink84.xml"/><Relationship Id="rId37" Type="http://schemas.openxmlformats.org/officeDocument/2006/relationships/image" Target="../media/image93.emf"/><Relationship Id="rId38" Type="http://schemas.openxmlformats.org/officeDocument/2006/relationships/customXml" Target="../ink/ink85.xml"/><Relationship Id="rId39" Type="http://schemas.openxmlformats.org/officeDocument/2006/relationships/image" Target="../media/image94.emf"/><Relationship Id="rId70" Type="http://schemas.openxmlformats.org/officeDocument/2006/relationships/customXml" Target="../ink/ink102.xml"/><Relationship Id="rId71" Type="http://schemas.openxmlformats.org/officeDocument/2006/relationships/image" Target="../media/image109.emf"/><Relationship Id="rId20" Type="http://schemas.openxmlformats.org/officeDocument/2006/relationships/customXml" Target="../ink/ink76.xml"/><Relationship Id="rId21" Type="http://schemas.openxmlformats.org/officeDocument/2006/relationships/image" Target="../media/image85.emf"/><Relationship Id="rId22" Type="http://schemas.openxmlformats.org/officeDocument/2006/relationships/customXml" Target="../ink/ink77.xml"/><Relationship Id="rId23" Type="http://schemas.openxmlformats.org/officeDocument/2006/relationships/image" Target="../media/image86.emf"/><Relationship Id="rId24" Type="http://schemas.openxmlformats.org/officeDocument/2006/relationships/customXml" Target="../ink/ink78.xml"/><Relationship Id="rId25" Type="http://schemas.openxmlformats.org/officeDocument/2006/relationships/image" Target="../media/image87.emf"/><Relationship Id="rId26" Type="http://schemas.openxmlformats.org/officeDocument/2006/relationships/customXml" Target="../ink/ink79.xml"/><Relationship Id="rId27" Type="http://schemas.openxmlformats.org/officeDocument/2006/relationships/image" Target="../media/image88.emf"/><Relationship Id="rId28" Type="http://schemas.openxmlformats.org/officeDocument/2006/relationships/customXml" Target="../ink/ink80.xml"/><Relationship Id="rId29" Type="http://schemas.openxmlformats.org/officeDocument/2006/relationships/image" Target="../media/image89.emf"/><Relationship Id="rId60" Type="http://schemas.openxmlformats.org/officeDocument/2006/relationships/customXml" Target="../ink/ink96.xml"/><Relationship Id="rId61" Type="http://schemas.openxmlformats.org/officeDocument/2006/relationships/image" Target="../media/image105.emf"/><Relationship Id="rId62" Type="http://schemas.openxmlformats.org/officeDocument/2006/relationships/customXml" Target="../ink/ink97.xml"/><Relationship Id="rId10" Type="http://schemas.openxmlformats.org/officeDocument/2006/relationships/customXml" Target="../ink/ink71.xml"/><Relationship Id="rId11" Type="http://schemas.openxmlformats.org/officeDocument/2006/relationships/image" Target="../media/image80.emf"/><Relationship Id="rId12" Type="http://schemas.openxmlformats.org/officeDocument/2006/relationships/customXml" Target="../ink/ink7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20" Type="http://schemas.openxmlformats.org/officeDocument/2006/relationships/customXml" Target="../ink/ink10.xml"/><Relationship Id="rId21" Type="http://schemas.openxmlformats.org/officeDocument/2006/relationships/image" Target="../media/image13.emf"/><Relationship Id="rId22" Type="http://schemas.openxmlformats.org/officeDocument/2006/relationships/customXml" Target="../ink/ink11.xml"/><Relationship Id="rId23" Type="http://schemas.openxmlformats.org/officeDocument/2006/relationships/image" Target="../media/image14.emf"/><Relationship Id="rId24" Type="http://schemas.openxmlformats.org/officeDocument/2006/relationships/customXml" Target="../ink/ink12.xml"/><Relationship Id="rId25" Type="http://schemas.openxmlformats.org/officeDocument/2006/relationships/image" Target="../media/image15.emf"/><Relationship Id="rId10" Type="http://schemas.openxmlformats.org/officeDocument/2006/relationships/customXml" Target="../ink/ink5.xml"/><Relationship Id="rId11" Type="http://schemas.openxmlformats.org/officeDocument/2006/relationships/image" Target="../media/image8.emf"/><Relationship Id="rId12" Type="http://schemas.openxmlformats.org/officeDocument/2006/relationships/customXml" Target="../ink/ink6.xml"/><Relationship Id="rId13" Type="http://schemas.openxmlformats.org/officeDocument/2006/relationships/image" Target="../media/image9.emf"/><Relationship Id="rId14" Type="http://schemas.openxmlformats.org/officeDocument/2006/relationships/customXml" Target="../ink/ink7.xml"/><Relationship Id="rId15" Type="http://schemas.openxmlformats.org/officeDocument/2006/relationships/image" Target="../media/image10.emf"/><Relationship Id="rId16" Type="http://schemas.openxmlformats.org/officeDocument/2006/relationships/customXml" Target="../ink/ink8.xml"/><Relationship Id="rId17" Type="http://schemas.openxmlformats.org/officeDocument/2006/relationships/image" Target="../media/image11.emf"/><Relationship Id="rId18" Type="http://schemas.openxmlformats.org/officeDocument/2006/relationships/customXml" Target="../ink/ink9.xml"/><Relationship Id="rId19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2" Type="http://schemas.openxmlformats.org/officeDocument/2006/relationships/customXml" Target="../ink/ink1.xml"/><Relationship Id="rId3" Type="http://schemas.openxmlformats.org/officeDocument/2006/relationships/image" Target="../media/image4.emf"/><Relationship Id="rId4" Type="http://schemas.openxmlformats.org/officeDocument/2006/relationships/customXml" Target="../ink/ink2.xml"/><Relationship Id="rId5" Type="http://schemas.openxmlformats.org/officeDocument/2006/relationships/image" Target="../media/image5.emf"/><Relationship Id="rId6" Type="http://schemas.openxmlformats.org/officeDocument/2006/relationships/customXml" Target="../ink/ink3.xml"/><Relationship Id="rId7" Type="http://schemas.openxmlformats.org/officeDocument/2006/relationships/image" Target="../media/image6.emf"/><Relationship Id="rId8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/>
              <a:t>Human vision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/>
              <a:t>Jitendra Malik</a:t>
            </a:r>
          </a:p>
          <a:p>
            <a:r>
              <a:rPr lang="en-US"/>
              <a:t>U.C. Berkeley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illum-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ca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458200" cy="574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scan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9600"/>
            <a:ext cx="5562600" cy="540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ON and OFF cells in retinal ganglia</a:t>
            </a:r>
          </a:p>
        </p:txBody>
      </p:sp>
      <p:pic>
        <p:nvPicPr>
          <p:cNvPr id="209923" name="Picture 3" descr="on-off-gangl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8915400" cy="27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ca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458200" cy="574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69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&#10;kal7f0616.png                                                  00009F37350MHz                         B551EE0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45370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42950" y="5635625"/>
            <a:ext cx="7696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10103"/>
                </a:solidFill>
                <a:latin typeface="Arial" charset="0"/>
              </a:rPr>
              <a:t>Figure 6.16  Receptive fields</a:t>
            </a:r>
            <a:endParaRPr lang="en-US" sz="1600">
              <a:solidFill>
                <a:srgbClr val="010103"/>
              </a:solidFill>
              <a:latin typeface="Arial" charset="0"/>
            </a:endParaRPr>
          </a:p>
          <a:p>
            <a:r>
              <a:rPr lang="en-US" sz="1600">
                <a:solidFill>
                  <a:srgbClr val="010103"/>
                </a:solidFill>
                <a:latin typeface="Arial" charset="0"/>
              </a:rPr>
              <a:t>The receptive field of a receptor is simply the area of the visual field from which light strikes that receptor. For any other cell in the visual system, the receptive </a:t>
            </a:r>
          </a:p>
          <a:p>
            <a:r>
              <a:rPr lang="en-US" sz="1600">
                <a:solidFill>
                  <a:srgbClr val="010103"/>
                </a:solidFill>
                <a:latin typeface="Arial" charset="0"/>
              </a:rPr>
              <a:t>field is determined by which receptors connect to the cell in question.</a:t>
            </a:r>
            <a:endParaRPr lang="en-US" sz="160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Receptive Fields</a:t>
            </a:r>
          </a:p>
        </p:txBody>
      </p:sp>
    </p:spTree>
    <p:extLst>
      <p:ext uri="{BB962C8B-B14F-4D97-AF65-F5344CB8AC3E}">
        <p14:creationId xmlns:p14="http://schemas.microsoft.com/office/powerpoint/2010/main" val="1307124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scan0013"/>
          <p:cNvPicPr>
            <a:picLocks noChangeAspect="1" noChangeArrowheads="1"/>
          </p:cNvPicPr>
          <p:nvPr/>
        </p:nvPicPr>
        <p:blipFill>
          <a:blip r:embed="rId3"/>
          <a:srcRect b="42360"/>
          <a:stretch>
            <a:fillRect/>
          </a:stretch>
        </p:blipFill>
        <p:spPr bwMode="auto">
          <a:xfrm>
            <a:off x="152400" y="1676400"/>
            <a:ext cx="4398963" cy="3467100"/>
          </a:xfrm>
          <a:prstGeom prst="rect">
            <a:avLst/>
          </a:prstGeom>
          <a:noFill/>
        </p:spPr>
      </p:pic>
      <p:pic>
        <p:nvPicPr>
          <p:cNvPr id="194565" name="Picture 5" descr="scan0013"/>
          <p:cNvPicPr>
            <a:picLocks noChangeAspect="1" noChangeArrowheads="1"/>
          </p:cNvPicPr>
          <p:nvPr/>
        </p:nvPicPr>
        <p:blipFill>
          <a:blip r:embed="rId3"/>
          <a:srcRect t="49924"/>
          <a:stretch>
            <a:fillRect/>
          </a:stretch>
        </p:blipFill>
        <p:spPr bwMode="auto">
          <a:xfrm>
            <a:off x="4745038" y="1905000"/>
            <a:ext cx="4398962" cy="3040063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receptive field of a retinal ganglion cell can be modeled as a “Difference of Gaussians”</a:t>
            </a:r>
            <a:endParaRPr lang="en-US" sz="3200" dirty="0"/>
          </a:p>
        </p:txBody>
      </p:sp>
      <p:pic>
        <p:nvPicPr>
          <p:cNvPr id="2" name="Picture 1" descr="Screen Shot 2015-02-10 at 11.23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08" y="5315328"/>
            <a:ext cx="44069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Convolving an image with a filter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55800" y="1445732"/>
              <a:ext cx="2725200" cy="220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800" y="1440332"/>
                <a:ext cx="2745000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269800" y="1509452"/>
              <a:ext cx="201960" cy="2131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1880" y="1501892"/>
                <a:ext cx="223560" cy="21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805840" y="1513772"/>
              <a:ext cx="160920" cy="2162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3600" y="1504412"/>
                <a:ext cx="187920" cy="21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999000" y="1960172"/>
              <a:ext cx="2634480" cy="60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1800" y="1948652"/>
                <a:ext cx="2654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955800" y="2588012"/>
              <a:ext cx="2763360" cy="36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400" y="2581892"/>
                <a:ext cx="2782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1010160" y="3097052"/>
              <a:ext cx="2664000" cy="38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0080" y="3082652"/>
                <a:ext cx="2686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1175040" y="1684772"/>
              <a:ext cx="2400480" cy="1875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65320" y="1673252"/>
                <a:ext cx="2423880" cy="18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/>
              <p14:cNvContentPartPr/>
              <p14:nvPr/>
            </p14:nvContentPartPr>
            <p14:xfrm>
              <a:off x="4645800" y="1866212"/>
              <a:ext cx="3051000" cy="7351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36800" y="1853612"/>
                <a:ext cx="307368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1288800" y="4225292"/>
              <a:ext cx="7246800" cy="21931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75120" y="4212332"/>
                <a:ext cx="727596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9" name="Ink 88"/>
              <p14:cNvContentPartPr/>
              <p14:nvPr/>
            </p14:nvContentPartPr>
            <p14:xfrm>
              <a:off x="1606680" y="1496852"/>
              <a:ext cx="194040" cy="21625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98760" y="1490012"/>
                <a:ext cx="212760" cy="21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4" name="Ink 113"/>
              <p14:cNvContentPartPr/>
              <p14:nvPr/>
            </p14:nvContentPartPr>
            <p14:xfrm>
              <a:off x="3767400" y="5622092"/>
              <a:ext cx="20160" cy="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0" y="0"/>
                <a:ext cx="20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" name="Ink 142"/>
              <p14:cNvContentPartPr/>
              <p14:nvPr/>
            </p14:nvContentPartPr>
            <p14:xfrm>
              <a:off x="1539000" y="2970000"/>
              <a:ext cx="6172920" cy="37821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36480" y="2960640"/>
                <a:ext cx="6182640" cy="37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71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output unit gets the weighted sum of image pixels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55800" y="1445732"/>
              <a:ext cx="2725200" cy="2202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800" y="1440332"/>
                <a:ext cx="2745000" cy="22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269800" y="1509452"/>
              <a:ext cx="201960" cy="2131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1880" y="1501892"/>
                <a:ext cx="223560" cy="21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805840" y="1513772"/>
              <a:ext cx="160920" cy="2162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3600" y="1504412"/>
                <a:ext cx="187920" cy="21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999000" y="1960172"/>
              <a:ext cx="2634480" cy="60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1800" y="1948652"/>
                <a:ext cx="2654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955800" y="2588012"/>
              <a:ext cx="2763360" cy="36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400" y="2581892"/>
                <a:ext cx="2782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1010160" y="3097052"/>
              <a:ext cx="2664000" cy="38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0080" y="3082652"/>
                <a:ext cx="2686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1175040" y="1530332"/>
              <a:ext cx="2400480" cy="2029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65320" y="1521332"/>
                <a:ext cx="2423880" cy="20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1606680" y="1496852"/>
              <a:ext cx="194040" cy="2163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98775" y="1490012"/>
                <a:ext cx="212725" cy="21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4458600" y="1456532"/>
              <a:ext cx="4515840" cy="1784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52840" y="1447532"/>
                <a:ext cx="4534920" cy="18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1139400" y="4104332"/>
              <a:ext cx="2496960" cy="2088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0760" y="4092452"/>
                <a:ext cx="2518560" cy="21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1827360" y="4108292"/>
              <a:ext cx="95040" cy="20246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4400" y="4097132"/>
                <a:ext cx="122400" cy="20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Ink 74"/>
              <p14:cNvContentPartPr/>
              <p14:nvPr/>
            </p14:nvContentPartPr>
            <p14:xfrm>
              <a:off x="2484360" y="4090652"/>
              <a:ext cx="119160" cy="20106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1400" y="4079852"/>
                <a:ext cx="147240" cy="20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k 77"/>
              <p14:cNvContentPartPr/>
              <p14:nvPr/>
            </p14:nvContentPartPr>
            <p14:xfrm>
              <a:off x="3064320" y="4120532"/>
              <a:ext cx="86760" cy="20671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51000" y="4108652"/>
                <a:ext cx="117000" cy="20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" name="Ink 80"/>
              <p14:cNvContentPartPr/>
              <p14:nvPr/>
            </p14:nvContentPartPr>
            <p14:xfrm>
              <a:off x="1129680" y="4534532"/>
              <a:ext cx="2512800" cy="676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8160" y="4520852"/>
                <a:ext cx="2538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" name="Ink 81"/>
              <p14:cNvContentPartPr/>
              <p14:nvPr/>
            </p14:nvContentPartPr>
            <p14:xfrm>
              <a:off x="1192320" y="5013332"/>
              <a:ext cx="2404440" cy="727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7640" y="4998932"/>
                <a:ext cx="24231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3" name="Ink 82"/>
              <p14:cNvContentPartPr/>
              <p14:nvPr/>
            </p14:nvContentPartPr>
            <p14:xfrm>
              <a:off x="1194120" y="5488892"/>
              <a:ext cx="2445840" cy="81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80440" y="5473412"/>
                <a:ext cx="24739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9" name="Ink 88"/>
              <p14:cNvContentPartPr/>
              <p14:nvPr/>
            </p14:nvContentPartPr>
            <p14:xfrm>
              <a:off x="1942200" y="4132412"/>
              <a:ext cx="453240" cy="2520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9600" y="4118732"/>
                <a:ext cx="479520" cy="2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01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output unit gets the weighted sum of input units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55800" y="2588012"/>
              <a:ext cx="2763360" cy="547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400" y="2581892"/>
                <a:ext cx="2782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269800" y="1509452"/>
              <a:ext cx="201960" cy="2131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1880" y="1501892"/>
                <a:ext cx="223560" cy="21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805840" y="1513772"/>
              <a:ext cx="160920" cy="2162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3600" y="1504412"/>
                <a:ext cx="187920" cy="21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999000" y="1960172"/>
              <a:ext cx="2634480" cy="60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1800" y="1948652"/>
                <a:ext cx="2654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1606680" y="1496852"/>
              <a:ext cx="194040" cy="2163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8775" y="1490012"/>
                <a:ext cx="212725" cy="21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1139400" y="4104332"/>
              <a:ext cx="2496960" cy="2088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0760" y="4092452"/>
                <a:ext cx="2518560" cy="21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" name="Ink 73"/>
              <p14:cNvContentPartPr/>
              <p14:nvPr/>
            </p14:nvContentPartPr>
            <p14:xfrm>
              <a:off x="1827360" y="4108292"/>
              <a:ext cx="95040" cy="20246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14400" y="4097132"/>
                <a:ext cx="122400" cy="20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5" name="Ink 74"/>
              <p14:cNvContentPartPr/>
              <p14:nvPr/>
            </p14:nvContentPartPr>
            <p14:xfrm>
              <a:off x="2484360" y="4090652"/>
              <a:ext cx="119160" cy="20106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1400" y="4079852"/>
                <a:ext cx="147240" cy="20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8" name="Ink 77"/>
              <p14:cNvContentPartPr/>
              <p14:nvPr/>
            </p14:nvContentPartPr>
            <p14:xfrm>
              <a:off x="3064320" y="4120532"/>
              <a:ext cx="86760" cy="20671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51000" y="4108652"/>
                <a:ext cx="117000" cy="20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/>
              <p14:cNvContentPartPr/>
              <p14:nvPr/>
            </p14:nvContentPartPr>
            <p14:xfrm>
              <a:off x="1129680" y="4534532"/>
              <a:ext cx="2512800" cy="676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8160" y="4520852"/>
                <a:ext cx="2538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1192320" y="5013332"/>
              <a:ext cx="2404440" cy="727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87640" y="4998932"/>
                <a:ext cx="24231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1194120" y="5488892"/>
              <a:ext cx="2445840" cy="81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80440" y="5473412"/>
                <a:ext cx="24739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1" name="Ink 100"/>
              <p14:cNvContentPartPr/>
              <p14:nvPr/>
            </p14:nvContentPartPr>
            <p14:xfrm>
              <a:off x="955800" y="1445732"/>
              <a:ext cx="2725200" cy="22057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6800" y="1440333"/>
                <a:ext cx="2745000" cy="222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/>
              <p14:cNvContentPartPr/>
              <p14:nvPr/>
            </p14:nvContentPartPr>
            <p14:xfrm>
              <a:off x="1175040" y="1527452"/>
              <a:ext cx="2400480" cy="2032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5320" y="1515572"/>
                <a:ext cx="2423880" cy="20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/>
              <p14:cNvContentPartPr/>
              <p14:nvPr/>
            </p14:nvContentPartPr>
            <p14:xfrm>
              <a:off x="5013360" y="1442492"/>
              <a:ext cx="3972240" cy="3694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9680" y="1428812"/>
                <a:ext cx="3999960" cy="37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Ink 65"/>
              <p14:cNvContentPartPr/>
              <p14:nvPr/>
            </p14:nvContentPartPr>
            <p14:xfrm>
              <a:off x="1942200" y="4132412"/>
              <a:ext cx="453240" cy="2520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9600" y="4118732"/>
                <a:ext cx="4795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7" name="Ink 66"/>
              <p14:cNvContentPartPr/>
              <p14:nvPr/>
            </p14:nvContentPartPr>
            <p14:xfrm>
              <a:off x="2773080" y="4187492"/>
              <a:ext cx="162360" cy="229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61560" y="4174532"/>
                <a:ext cx="1864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7" name="Ink 76"/>
              <p14:cNvContentPartPr/>
              <p14:nvPr/>
            </p14:nvContentPartPr>
            <p14:xfrm>
              <a:off x="2845440" y="3791520"/>
              <a:ext cx="168480" cy="2440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9320" y="3786120"/>
                <a:ext cx="180360" cy="2563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264140" y="5903420"/>
            <a:ext cx="5879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can think of this weighting function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as the receptive field of the output unit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scan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534400" cy="692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03" name="Picture 3" descr="visual-pathwa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1282700"/>
            <a:ext cx="4584700" cy="429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02-10 at 10.1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" y="0"/>
            <a:ext cx="9082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1600200"/>
          </a:xfrm>
        </p:spPr>
        <p:txBody>
          <a:bodyPr/>
          <a:lstStyle/>
          <a:p>
            <a:r>
              <a:rPr lang="en-US"/>
              <a:t>Visual Processing Areas</a:t>
            </a:r>
            <a:br>
              <a:rPr lang="en-US"/>
            </a:br>
            <a:endParaRPr lang="en-US"/>
          </a:p>
        </p:txBody>
      </p:sp>
      <p:pic>
        <p:nvPicPr>
          <p:cNvPr id="114691" name="Picture 3" descr="visual-are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57263"/>
            <a:ext cx="6705600" cy="590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Macaque Visual Areas</a:t>
            </a:r>
          </a:p>
        </p:txBody>
      </p:sp>
      <p:pic>
        <p:nvPicPr>
          <p:cNvPr id="210947" name="Picture 3" descr="nrn783-f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03388" y="0"/>
            <a:ext cx="7440612" cy="6862763"/>
          </a:xfr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scan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6934200" cy="440531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Selectivity in V1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Scan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3200400" cy="2590800"/>
          </a:xfrm>
          <a:prstGeom prst="rect">
            <a:avLst/>
          </a:prstGeom>
          <a:noFill/>
        </p:spPr>
      </p:pic>
      <p:pic>
        <p:nvPicPr>
          <p:cNvPr id="187397" name="Picture 5" descr="Scan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667000"/>
            <a:ext cx="2952750" cy="2586038"/>
          </a:xfrm>
          <a:prstGeom prst="rect">
            <a:avLst/>
          </a:prstGeom>
          <a:noFill/>
        </p:spPr>
      </p:pic>
      <p:pic>
        <p:nvPicPr>
          <p:cNvPr id="187398" name="Picture 6" descr="Scan0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6825" y="2667000"/>
            <a:ext cx="2797175" cy="259715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Receptive fields of simple cells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mtClean="0"/>
              <a:t>discovered by Hubel </a:t>
            </a:r>
            <a:r>
              <a:rPr lang="en-US" dirty="0" smtClean="0"/>
              <a:t>&amp; Wiesel)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1D Gaussian and its derivatives</a:t>
            </a:r>
            <a:endParaRPr lang="en-US" dirty="0"/>
          </a:p>
        </p:txBody>
      </p:sp>
      <p:pic>
        <p:nvPicPr>
          <p:cNvPr id="3" name="Picture 2" descr="Screen Shot 2015-02-08 at 10.22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22864" r="-817" b="-1873"/>
          <a:stretch/>
        </p:blipFill>
        <p:spPr>
          <a:xfrm>
            <a:off x="3810000" y="2971800"/>
            <a:ext cx="7266760" cy="2363749"/>
          </a:xfrm>
          <a:prstGeom prst="rect">
            <a:avLst/>
          </a:prstGeom>
        </p:spPr>
      </p:pic>
      <p:pic>
        <p:nvPicPr>
          <p:cNvPr id="4" name="Picture 3" descr="Screen Shot 2015-02-08 at 10.2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851290" cy="2824279"/>
          </a:xfrm>
          <a:prstGeom prst="rect">
            <a:avLst/>
          </a:prstGeom>
        </p:spPr>
      </p:pic>
      <p:pic>
        <p:nvPicPr>
          <p:cNvPr id="5" name="Picture 4" descr="Screen Shot 2015-02-08 at 10.23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305800" cy="7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Oriented Gaussian Derivatives in 2D</a:t>
            </a:r>
            <a:endParaRPr lang="en-US" dirty="0"/>
          </a:p>
        </p:txBody>
      </p:sp>
      <p:pic>
        <p:nvPicPr>
          <p:cNvPr id="3" name="Picture 2" descr="Screen Shot 2015-02-08 at 10.2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980"/>
            <a:ext cx="9144000" cy="43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Oriented Gaussian First and Second Derivatives</a:t>
            </a:r>
            <a:endParaRPr lang="en-US" sz="3600" dirty="0"/>
          </a:p>
        </p:txBody>
      </p:sp>
      <p:pic>
        <p:nvPicPr>
          <p:cNvPr id="3" name="Picture 2" descr="Screen Shot 2015-02-08 at 10.5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7959"/>
            <a:ext cx="9144000" cy="1220957"/>
          </a:xfrm>
          <a:prstGeom prst="rect">
            <a:avLst/>
          </a:prstGeom>
        </p:spPr>
      </p:pic>
      <p:pic>
        <p:nvPicPr>
          <p:cNvPr id="4" name="Picture 3" descr="Screen Shot 2015-02-08 at 10.5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030"/>
            <a:ext cx="9144000" cy="12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simple cells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Elongated directional Gaussian derivatives</a:t>
            </a:r>
          </a:p>
          <a:p>
            <a:r>
              <a:rPr lang="en-US" sz="2800" dirty="0" smtClean="0"/>
              <a:t>Gabor filters could be used instead</a:t>
            </a:r>
          </a:p>
          <a:p>
            <a:r>
              <a:rPr lang="en-US" sz="2800" dirty="0" smtClean="0"/>
              <a:t>Multiple orientations, scales</a:t>
            </a:r>
            <a:endParaRPr lang="en-US" sz="2800" dirty="0"/>
          </a:p>
        </p:txBody>
      </p:sp>
      <p:pic>
        <p:nvPicPr>
          <p:cNvPr id="171012" name="Picture 4" descr="univ_filt_set"/>
          <p:cNvPicPr>
            <a:picLocks noChangeAspect="1" noChangeArrowheads="1"/>
          </p:cNvPicPr>
          <p:nvPr/>
        </p:nvPicPr>
        <p:blipFill>
          <a:blip r:embed="rId3"/>
          <a:srcRect l="6380" t="1395" r="476" b="4449"/>
          <a:stretch>
            <a:fillRect/>
          </a:stretch>
        </p:blipFill>
        <p:spPr bwMode="auto">
          <a:xfrm>
            <a:off x="5105400" y="1981200"/>
            <a:ext cx="3406775" cy="34258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562600"/>
            <a:ext cx="3810000" cy="914400"/>
          </a:xfrm>
        </p:spPr>
        <p:txBody>
          <a:bodyPr/>
          <a:lstStyle/>
          <a:p>
            <a:r>
              <a:rPr lang="en-US"/>
              <a:t>Visual Areas</a:t>
            </a:r>
          </a:p>
        </p:txBody>
      </p:sp>
    </p:spTree>
    <p:extLst>
      <p:ext uri="{BB962C8B-B14F-4D97-AF65-F5344CB8AC3E}">
        <p14:creationId xmlns:p14="http://schemas.microsoft.com/office/powerpoint/2010/main" val="2102389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scan0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315200" cy="52419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295400"/>
          </a:xfrm>
        </p:spPr>
        <p:txBody>
          <a:bodyPr/>
          <a:lstStyle/>
          <a:p>
            <a:r>
              <a:rPr lang="en-US" dirty="0" smtClean="0"/>
              <a:t>Receptive fields of complex cells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Orientation Energy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8534400" cy="2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 </a:t>
            </a:r>
          </a:p>
          <a:p>
            <a:pPr marL="222250" indent="-2222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  <a:p>
            <a:pPr marL="222250" indent="-2222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Can </a:t>
            </a:r>
            <a:r>
              <a:rPr lang="en-US" sz="2800" dirty="0" smtClean="0"/>
              <a:t>be used to model complex cells, as this is insensitive to phase</a:t>
            </a:r>
          </a:p>
          <a:p>
            <a:pPr marL="222250" indent="-2222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Multiple scales</a:t>
            </a:r>
          </a:p>
        </p:txBody>
      </p:sp>
      <p:pic>
        <p:nvPicPr>
          <p:cNvPr id="181252" name="Picture 4" descr="Hker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14600"/>
            <a:ext cx="1371600" cy="1117600"/>
          </a:xfrm>
          <a:prstGeom prst="rect">
            <a:avLst/>
          </a:prstGeom>
          <a:noFill/>
        </p:spPr>
      </p:pic>
      <p:pic>
        <p:nvPicPr>
          <p:cNvPr id="181253" name="Picture 5" descr="Hk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514600"/>
            <a:ext cx="1371600" cy="1116013"/>
          </a:xfrm>
          <a:prstGeom prst="rect">
            <a:avLst/>
          </a:prstGeom>
          <a:noFill/>
        </p:spPr>
      </p:pic>
      <p:pic>
        <p:nvPicPr>
          <p:cNvPr id="181254" name="Picture 6" descr="Hker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514600"/>
            <a:ext cx="1371600" cy="1116013"/>
          </a:xfrm>
          <a:prstGeom prst="rect">
            <a:avLst/>
          </a:prstGeom>
          <a:noFill/>
        </p:spPr>
      </p:pic>
      <p:pic>
        <p:nvPicPr>
          <p:cNvPr id="181255" name="Picture 7" descr="Hker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514600"/>
            <a:ext cx="1371600" cy="1116013"/>
          </a:xfrm>
          <a:prstGeom prst="rect">
            <a:avLst/>
          </a:prstGeom>
          <a:noFill/>
        </p:spPr>
      </p:pic>
      <p:pic>
        <p:nvPicPr>
          <p:cNvPr id="181256" name="Picture 8" descr="Hker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2514600"/>
            <a:ext cx="1371600" cy="1116013"/>
          </a:xfrm>
          <a:prstGeom prst="rect">
            <a:avLst/>
          </a:prstGeom>
          <a:noFill/>
        </p:spPr>
      </p:pic>
      <p:pic>
        <p:nvPicPr>
          <p:cNvPr id="181257" name="Picture 9" descr="Hker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2514600"/>
            <a:ext cx="1371600" cy="1116013"/>
          </a:xfrm>
          <a:prstGeom prst="rect">
            <a:avLst/>
          </a:prstGeom>
          <a:noFill/>
        </p:spPr>
      </p:pic>
      <p:pic>
        <p:nvPicPr>
          <p:cNvPr id="181258" name="Picture 10" descr="ker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104900"/>
            <a:ext cx="1371600" cy="1116013"/>
          </a:xfrm>
          <a:prstGeom prst="rect">
            <a:avLst/>
          </a:prstGeom>
          <a:noFill/>
        </p:spPr>
      </p:pic>
      <p:pic>
        <p:nvPicPr>
          <p:cNvPr id="181259" name="Picture 11" descr="ker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1103313"/>
            <a:ext cx="1371600" cy="1117600"/>
          </a:xfrm>
          <a:prstGeom prst="rect">
            <a:avLst/>
          </a:prstGeom>
          <a:noFill/>
        </p:spPr>
      </p:pic>
      <p:pic>
        <p:nvPicPr>
          <p:cNvPr id="181260" name="Picture 12" descr="ker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1104900"/>
            <a:ext cx="1371600" cy="1116013"/>
          </a:xfrm>
          <a:prstGeom prst="rect">
            <a:avLst/>
          </a:prstGeom>
          <a:noFill/>
        </p:spPr>
      </p:pic>
      <p:pic>
        <p:nvPicPr>
          <p:cNvPr id="181261" name="Picture 13" descr="ker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1104900"/>
            <a:ext cx="1371600" cy="1116013"/>
          </a:xfrm>
          <a:prstGeom prst="rect">
            <a:avLst/>
          </a:prstGeom>
          <a:noFill/>
        </p:spPr>
      </p:pic>
      <p:pic>
        <p:nvPicPr>
          <p:cNvPr id="181262" name="Picture 14" descr="ker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9800" y="1104900"/>
            <a:ext cx="1371600" cy="1116013"/>
          </a:xfrm>
          <a:prstGeom prst="rect">
            <a:avLst/>
          </a:prstGeom>
          <a:noFill/>
        </p:spPr>
      </p:pic>
      <p:pic>
        <p:nvPicPr>
          <p:cNvPr id="181263" name="Picture 15" descr="ker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1104900"/>
            <a:ext cx="1371600" cy="1116013"/>
          </a:xfrm>
          <a:prstGeom prst="rect">
            <a:avLst/>
          </a:prstGeom>
          <a:noFill/>
        </p:spPr>
      </p:pic>
      <p:graphicFrame>
        <p:nvGraphicFramePr>
          <p:cNvPr id="181264" name="Object 16"/>
          <p:cNvGraphicFramePr>
            <a:graphicFrameLocks noChangeAspect="1"/>
          </p:cNvGraphicFramePr>
          <p:nvPr/>
        </p:nvGraphicFramePr>
        <p:xfrm>
          <a:off x="685800" y="4419600"/>
          <a:ext cx="44958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1" name="Equation" r:id="rId16" imgW="1740297" imgH="241697" progId="Equation.3">
                  <p:embed/>
                </p:oleObj>
              </mc:Choice>
              <mc:Fallback>
                <p:oleObj name="Equation" r:id="rId16" imgW="1740297" imgH="24169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19600"/>
                        <a:ext cx="44958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advTm="28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scan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68375"/>
            <a:ext cx="7086600" cy="58896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371600"/>
          </a:xfrm>
        </p:spPr>
        <p:txBody>
          <a:bodyPr/>
          <a:lstStyle/>
          <a:p>
            <a:r>
              <a:rPr lang="en-US" dirty="0" err="1" smtClean="0"/>
              <a:t>Hypercolumns</a:t>
            </a:r>
            <a:r>
              <a:rPr lang="en-US" dirty="0" smtClean="0"/>
              <a:t> in visual cortex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Macaque Visual Areas</a:t>
            </a:r>
          </a:p>
        </p:txBody>
      </p:sp>
      <p:pic>
        <p:nvPicPr>
          <p:cNvPr id="210947" name="Picture 3" descr="nrn783-f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03388" y="0"/>
            <a:ext cx="7440612" cy="6862763"/>
          </a:xfr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4264" name="Picture 8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32925" cy="676433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02-11 at 9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"/>
            <a:ext cx="9144000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52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Rolls et al (2000) model of ventral stream</a:t>
            </a:r>
            <a:endParaRPr lang="en-US" sz="3600" dirty="0"/>
          </a:p>
        </p:txBody>
      </p:sp>
      <p:pic>
        <p:nvPicPr>
          <p:cNvPr id="4" name="Content Placeholder 3" descr="Screen shot 2010-12-09 at 5.35.30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65318"/>
            <a:ext cx="8229600" cy="319572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Object Detection </a:t>
            </a:r>
            <a:r>
              <a:rPr lang="en-US" altLang="zh-CN" dirty="0"/>
              <a:t>can be very fast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486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/>
              <a:t>On a task of judging animal </a:t>
            </a:r>
            <a:r>
              <a:rPr lang="en-US" altLang="zh-CN" sz="2400" dirty="0" err="1"/>
              <a:t>vs</a:t>
            </a:r>
            <a:r>
              <a:rPr lang="en-US" altLang="zh-CN" sz="2400" dirty="0"/>
              <a:t>  no animal, humans can make mostly correct saccades in 150 ms (Kirchner &amp; Thorpe, 2006)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zh-CN" sz="2000" dirty="0"/>
          </a:p>
          <a:p>
            <a:pPr lvl="1">
              <a:lnSpc>
                <a:spcPct val="90000"/>
              </a:lnSpc>
            </a:pPr>
            <a:r>
              <a:rPr lang="en-US" altLang="zh-CN" sz="2000" dirty="0"/>
              <a:t>Comparable to synaptic delay in the retina, </a:t>
            </a:r>
            <a:r>
              <a:rPr lang="en-US" altLang="zh-CN" sz="2000" dirty="0">
                <a:sym typeface="Wingdings" charset="2"/>
              </a:rPr>
              <a:t>LGN, V1, V2, V4, IT pathway. 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/>
              <a:t>Doesn’t rule out feed back but shows </a:t>
            </a:r>
            <a:r>
              <a:rPr lang="en-US" altLang="zh-CN" sz="2000" dirty="0">
                <a:solidFill>
                  <a:schemeClr val="accent1"/>
                </a:solidFill>
              </a:rPr>
              <a:t>feed forward only is very powerful</a:t>
            </a:r>
          </a:p>
          <a:p>
            <a:pPr>
              <a:lnSpc>
                <a:spcPct val="90000"/>
              </a:lnSpc>
            </a:pPr>
            <a:r>
              <a:rPr lang="en-US" altLang="zh-CN" sz="2400" dirty="0"/>
              <a:t>Detection and categorization are practically simultaneous (Grill-</a:t>
            </a:r>
            <a:r>
              <a:rPr lang="en-US" altLang="zh-CN" sz="2400" dirty="0" err="1"/>
              <a:t>Spector</a:t>
            </a:r>
            <a:r>
              <a:rPr lang="en-US" altLang="zh-CN" sz="2400" dirty="0"/>
              <a:t> &amp; </a:t>
            </a:r>
            <a:r>
              <a:rPr lang="en-US" altLang="zh-CN" sz="2400" dirty="0" err="1"/>
              <a:t>Kanwisher</a:t>
            </a:r>
            <a:r>
              <a:rPr lang="en-US" altLang="zh-CN" sz="2400" dirty="0"/>
              <a:t>, 2005)</a:t>
            </a:r>
          </a:p>
          <a:p>
            <a:pPr lvl="1">
              <a:lnSpc>
                <a:spcPct val="90000"/>
              </a:lnSpc>
            </a:pPr>
            <a:endParaRPr lang="en-US" altLang="zh-CN" sz="2000" dirty="0"/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76400"/>
            <a:ext cx="3200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343400"/>
            <a:ext cx="31242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Feed-forward model of the ventral strea</a:t>
            </a:r>
            <a:r>
              <a:rPr lang="en-US" sz="3600" dirty="0"/>
              <a:t>m</a:t>
            </a:r>
          </a:p>
        </p:txBody>
      </p:sp>
      <p:pic>
        <p:nvPicPr>
          <p:cNvPr id="4" name="Content Placeholder 3" descr="Screen Shot 2014-09-06 at 12.03.59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06" r="-5406"/>
          <a:stretch>
            <a:fillRect/>
          </a:stretch>
        </p:blipFill>
        <p:spPr>
          <a:xfrm>
            <a:off x="152400" y="2209800"/>
            <a:ext cx="4495800" cy="2472517"/>
          </a:xfrm>
        </p:spPr>
      </p:pic>
      <p:pic>
        <p:nvPicPr>
          <p:cNvPr id="5" name="Picture 4" descr="Screen Shot 2014-09-06 at 12.05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76400"/>
            <a:ext cx="328462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74638"/>
            <a:ext cx="10058400" cy="1143000"/>
          </a:xfrm>
        </p:spPr>
        <p:txBody>
          <a:bodyPr/>
          <a:lstStyle/>
          <a:p>
            <a:r>
              <a:rPr lang="en-US" sz="3200" dirty="0" smtClean="0"/>
              <a:t>Intrinsic &amp; Extrinsic Connectivity of the Ventral Stream</a:t>
            </a:r>
            <a:br>
              <a:rPr lang="en-US" sz="32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Kravitz</a:t>
            </a:r>
            <a:r>
              <a:rPr lang="en-US" sz="2800" dirty="0" smtClean="0"/>
              <a:t>, </a:t>
            </a:r>
            <a:r>
              <a:rPr lang="en-US" sz="2800" dirty="0" err="1" smtClean="0"/>
              <a:t>Saleem</a:t>
            </a:r>
            <a:r>
              <a:rPr lang="en-US" sz="2800" dirty="0" smtClean="0"/>
              <a:t>, Baker, </a:t>
            </a:r>
            <a:r>
              <a:rPr lang="en-US" sz="2800" dirty="0" err="1" smtClean="0"/>
              <a:t>Ungerleinder</a:t>
            </a:r>
            <a:r>
              <a:rPr lang="en-US" sz="2800" dirty="0" smtClean="0"/>
              <a:t>, </a:t>
            </a:r>
            <a:r>
              <a:rPr lang="en-US" sz="2800" dirty="0" err="1" smtClean="0"/>
              <a:t>Mishkin</a:t>
            </a:r>
            <a:r>
              <a:rPr lang="en-US" sz="2800" dirty="0" smtClean="0"/>
              <a:t>, TICS, 2013)</a:t>
            </a:r>
            <a:endParaRPr lang="en-US" sz="2800" dirty="0"/>
          </a:p>
        </p:txBody>
      </p:sp>
      <p:pic>
        <p:nvPicPr>
          <p:cNvPr id="5" name="Picture 4" descr="Screen Shot 2014-09-06 at 12.0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0"/>
            <a:ext cx="4038600" cy="2741131"/>
          </a:xfrm>
          <a:prstGeom prst="rect">
            <a:avLst/>
          </a:prstGeom>
        </p:spPr>
      </p:pic>
      <p:pic>
        <p:nvPicPr>
          <p:cNvPr id="6" name="Picture 5" descr="Screen Shot 2014-09-06 at 12.0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524000"/>
            <a:ext cx="4332876" cy="4692330"/>
          </a:xfrm>
          <a:prstGeom prst="rect">
            <a:avLst/>
          </a:prstGeom>
        </p:spPr>
      </p:pic>
      <p:pic>
        <p:nvPicPr>
          <p:cNvPr id="8" name="Picture 7" descr="Screen Shot 2014-09-06 at 12.35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3" y="4572000"/>
            <a:ext cx="4378193" cy="20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2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scan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6088" y="388938"/>
            <a:ext cx="5710237" cy="608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learn?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Neurons show increasing specificity higher in the visual pathway</a:t>
            </a:r>
          </a:p>
          <a:p>
            <a:r>
              <a:rPr lang="en-US" sz="2800" dirty="0" smtClean="0"/>
              <a:t>V1 simple and complex cells are orientation-tuned</a:t>
            </a:r>
          </a:p>
          <a:p>
            <a:r>
              <a:rPr lang="en-US" sz="2800" dirty="0" smtClean="0"/>
              <a:t>Convolution with a linear kernel followed by simple non-</a:t>
            </a:r>
            <a:r>
              <a:rPr lang="en-US" sz="2800" dirty="0" err="1" smtClean="0"/>
              <a:t>linearities</a:t>
            </a:r>
            <a:r>
              <a:rPr lang="en-US" sz="2800" dirty="0" smtClean="0"/>
              <a:t> is a good model for  computation in retina, LGN and V1, but beyond that we do not have satisfactory computational models</a:t>
            </a:r>
          </a:p>
          <a:p>
            <a:r>
              <a:rPr lang="en-US" sz="2800" dirty="0" smtClean="0"/>
              <a:t>Good designs of visual systems are likely to be hierarchical and “mostly” </a:t>
            </a:r>
            <a:r>
              <a:rPr lang="en-US" sz="2800" smtClean="0"/>
              <a:t>feedforward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600" dirty="0" smtClean="0"/>
              <a:t>Neuroscience &amp; Computer Vision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Hubel &amp; Wiesel’s finding of orientation selective simple and complex cells in V1 inspired features such as SIFT and HOG.</a:t>
            </a:r>
          </a:p>
          <a:p>
            <a:r>
              <a:rPr lang="en-US" sz="2800" dirty="0" smtClean="0"/>
              <a:t>A feed-forward view of processing in the ventral stream with layers of simple and complex cells led to the </a:t>
            </a:r>
            <a:r>
              <a:rPr lang="en-US" sz="2800" dirty="0" err="1" smtClean="0"/>
              <a:t>neocognitron</a:t>
            </a:r>
            <a:r>
              <a:rPr lang="en-US" sz="2800" dirty="0" smtClean="0"/>
              <a:t> and subsequently convolutional networks.</a:t>
            </a:r>
          </a:p>
          <a:p>
            <a:r>
              <a:rPr lang="en-US" sz="2800" dirty="0" smtClean="0"/>
              <a:t>We now know that the ventral stream is much more complicated with bidirectional as well as feedback connections. So far this has not been exploited much in computer vision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883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0-12-09 at 10.28.5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438" r="-7438"/>
          <a:stretch>
            <a:fillRect/>
          </a:stretch>
        </p:blipFill>
        <p:spPr>
          <a:xfrm>
            <a:off x="381000" y="1676400"/>
            <a:ext cx="8229600" cy="4525963"/>
          </a:xfrm>
        </p:spPr>
      </p:pic>
      <p:pic>
        <p:nvPicPr>
          <p:cNvPr id="5" name="Picture 4" descr="Screen shot 2010-12-09 at 10.30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035800" cy="1803400"/>
          </a:xfrm>
          <a:prstGeom prst="rect">
            <a:avLst/>
          </a:prstGeom>
        </p:spPr>
      </p:pic>
      <p:pic>
        <p:nvPicPr>
          <p:cNvPr id="6" name="Picture 5" descr="Screen shot 2010-12-09 at 10.33.2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6248400"/>
            <a:ext cx="48387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48600" cy="656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Convolutional</a:t>
            </a:r>
            <a:r>
              <a:rPr lang="en-US" dirty="0" smtClean="0"/>
              <a:t> Neural Networks (</a:t>
            </a:r>
            <a:r>
              <a:rPr lang="en-US" dirty="0" err="1" smtClean="0"/>
              <a:t>LeCun</a:t>
            </a:r>
            <a:r>
              <a:rPr lang="en-US" dirty="0" smtClean="0"/>
              <a:t> et al)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145"/>
            <a:ext cx="8229600" cy="48768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9460" name="Picture 7" descr="Screen shot 2010-10-12 at 7.22.43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16125"/>
            <a:ext cx="9144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Convolutional</a:t>
            </a:r>
            <a:r>
              <a:rPr lang="en-US" dirty="0" smtClean="0"/>
              <a:t> Neural Networks (</a:t>
            </a:r>
            <a:r>
              <a:rPr lang="en-US" dirty="0" err="1" smtClean="0"/>
              <a:t>LeCun</a:t>
            </a:r>
            <a:r>
              <a:rPr lang="en-US" dirty="0" smtClean="0"/>
              <a:t> et al)</a:t>
            </a:r>
          </a:p>
        </p:txBody>
      </p:sp>
      <p:pic>
        <p:nvPicPr>
          <p:cNvPr id="19460" name="Picture 7" descr="Screen shot 2010-10-12 at 7.22.43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16125"/>
            <a:ext cx="9144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461" name="Ink 19460"/>
              <p14:cNvContentPartPr/>
              <p14:nvPr/>
            </p14:nvContentPartPr>
            <p14:xfrm>
              <a:off x="417840" y="1628400"/>
              <a:ext cx="5243400" cy="1000080"/>
            </p14:xfrm>
          </p:contentPart>
        </mc:Choice>
        <mc:Fallback xmlns="">
          <p:pic>
            <p:nvPicPr>
              <p:cNvPr id="19461" name="Ink 194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280" y="1619400"/>
                <a:ext cx="526104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547" name="Ink 19546"/>
              <p14:cNvContentPartPr/>
              <p14:nvPr/>
            </p14:nvContentPartPr>
            <p14:xfrm>
              <a:off x="4261560" y="1944840"/>
              <a:ext cx="1511280" cy="304560"/>
            </p14:xfrm>
          </p:contentPart>
        </mc:Choice>
        <mc:Fallback xmlns="">
          <p:pic>
            <p:nvPicPr>
              <p:cNvPr id="19547" name="Ink 195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9680" y="1936920"/>
                <a:ext cx="15354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551" name="Ink 19550"/>
              <p14:cNvContentPartPr/>
              <p14:nvPr/>
            </p14:nvContentPartPr>
            <p14:xfrm>
              <a:off x="3644520" y="2227080"/>
              <a:ext cx="633960" cy="588240"/>
            </p14:xfrm>
          </p:contentPart>
        </mc:Choice>
        <mc:Fallback xmlns="">
          <p:pic>
            <p:nvPicPr>
              <p:cNvPr id="19551" name="Ink 195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33360" y="2217720"/>
                <a:ext cx="6498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555" name="Ink 19554"/>
              <p14:cNvContentPartPr/>
              <p14:nvPr/>
            </p14:nvContentPartPr>
            <p14:xfrm>
              <a:off x="6215640" y="2408520"/>
              <a:ext cx="1793880" cy="326880"/>
            </p14:xfrm>
          </p:contentPart>
        </mc:Choice>
        <mc:Fallback xmlns="">
          <p:pic>
            <p:nvPicPr>
              <p:cNvPr id="19555" name="Ink 195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3760" y="2395920"/>
                <a:ext cx="18183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577" name="Ink 19576"/>
              <p14:cNvContentPartPr/>
              <p14:nvPr/>
            </p14:nvContentPartPr>
            <p14:xfrm>
              <a:off x="4277040" y="4134360"/>
              <a:ext cx="437400" cy="222480"/>
            </p14:xfrm>
          </p:contentPart>
        </mc:Choice>
        <mc:Fallback xmlns="">
          <p:pic>
            <p:nvPicPr>
              <p:cNvPr id="19577" name="Ink 195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1640" y="4123200"/>
                <a:ext cx="4554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586" name="Ink 19585"/>
              <p14:cNvContentPartPr/>
              <p14:nvPr/>
            </p14:nvContentPartPr>
            <p14:xfrm>
              <a:off x="5970840" y="3956520"/>
              <a:ext cx="3178440" cy="503640"/>
            </p14:xfrm>
          </p:contentPart>
        </mc:Choice>
        <mc:Fallback xmlns="">
          <p:pic>
            <p:nvPicPr>
              <p:cNvPr id="19586" name="Ink 195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57520" y="3953640"/>
                <a:ext cx="319284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587" name="Ink 19586"/>
              <p14:cNvContentPartPr/>
              <p14:nvPr/>
            </p14:nvContentPartPr>
            <p14:xfrm>
              <a:off x="426480" y="4292400"/>
              <a:ext cx="6690600" cy="577080"/>
            </p14:xfrm>
          </p:contentPart>
        </mc:Choice>
        <mc:Fallback xmlns="">
          <p:pic>
            <p:nvPicPr>
              <p:cNvPr id="19587" name="Ink 195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3520" y="4280160"/>
                <a:ext cx="6708240" cy="6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11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multi-layer networks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294240" y="5511720"/>
              <a:ext cx="6120" cy="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61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334560" y="5498760"/>
              <a:ext cx="10800" cy="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0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1013280" y="2508240"/>
              <a:ext cx="3053520" cy="29674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920" y="2494200"/>
                <a:ext cx="3070080" cy="29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0" name="Ink 119"/>
              <p14:cNvContentPartPr/>
              <p14:nvPr/>
            </p14:nvContentPartPr>
            <p14:xfrm>
              <a:off x="704910" y="5745330"/>
              <a:ext cx="217080" cy="3139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390" y="5732730"/>
                <a:ext cx="239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/>
              <p14:cNvContentPartPr/>
              <p14:nvPr/>
            </p14:nvContentPartPr>
            <p14:xfrm>
              <a:off x="1118550" y="5928570"/>
              <a:ext cx="25200" cy="23040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3870" y="5916330"/>
                <a:ext cx="442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/>
              <p14:cNvContentPartPr/>
              <p14:nvPr/>
            </p14:nvContentPartPr>
            <p14:xfrm>
              <a:off x="1842150" y="2238570"/>
              <a:ext cx="1154520" cy="75027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1350" y="2231730"/>
                <a:ext cx="1176840" cy="768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7" name="Ink 216"/>
              <p14:cNvContentPartPr/>
              <p14:nvPr/>
            </p14:nvContentPartPr>
            <p14:xfrm>
              <a:off x="857910" y="1350810"/>
              <a:ext cx="8214840" cy="271836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9270" y="1340730"/>
                <a:ext cx="8235720" cy="27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2" name="Ink 231"/>
              <p14:cNvContentPartPr/>
              <p14:nvPr/>
            </p14:nvContentPartPr>
            <p14:xfrm>
              <a:off x="5927790" y="3877290"/>
              <a:ext cx="3253680" cy="140904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18070" y="3863250"/>
                <a:ext cx="3277080" cy="14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6" name="Ink 255"/>
              <p14:cNvContentPartPr/>
              <p14:nvPr/>
            </p14:nvContentPartPr>
            <p14:xfrm>
              <a:off x="732990" y="5284530"/>
              <a:ext cx="7709400" cy="85032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7590" y="5270490"/>
                <a:ext cx="772056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7" name="Ink 256"/>
              <p14:cNvContentPartPr/>
              <p14:nvPr/>
            </p14:nvContentPartPr>
            <p14:xfrm>
              <a:off x="5959470" y="5831730"/>
              <a:ext cx="2961360" cy="78624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45070" y="5819130"/>
                <a:ext cx="2989080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0" name="Ink 259"/>
              <p14:cNvContentPartPr/>
              <p14:nvPr/>
            </p14:nvContentPartPr>
            <p14:xfrm>
              <a:off x="5284110" y="3363930"/>
              <a:ext cx="3869640" cy="349020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50990" y="3296970"/>
                <a:ext cx="3937320" cy="36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1" name="Ink 260"/>
              <p14:cNvContentPartPr/>
              <p14:nvPr/>
            </p14:nvContentPartPr>
            <p14:xfrm>
              <a:off x="7562910" y="4051530"/>
              <a:ext cx="1091880" cy="117468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35190" y="4009050"/>
                <a:ext cx="1141200" cy="12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2" name="Ink 261"/>
              <p14:cNvContentPartPr/>
              <p14:nvPr/>
            </p14:nvContentPartPr>
            <p14:xfrm>
              <a:off x="7141710" y="4589730"/>
              <a:ext cx="149760" cy="7524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29470" y="4565250"/>
                <a:ext cx="174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3" name="Ink 262"/>
              <p14:cNvContentPartPr/>
              <p14:nvPr/>
            </p14:nvContentPartPr>
            <p14:xfrm>
              <a:off x="6300030" y="3439530"/>
              <a:ext cx="2295000" cy="121824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72310" y="3389130"/>
                <a:ext cx="2347920" cy="13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4" name="Ink 263"/>
              <p14:cNvContentPartPr/>
              <p14:nvPr/>
            </p14:nvContentPartPr>
            <p14:xfrm>
              <a:off x="8406030" y="3688290"/>
              <a:ext cx="679320" cy="34308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93070" y="3659130"/>
                <a:ext cx="7084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5" name="Ink 264"/>
              <p14:cNvContentPartPr/>
              <p14:nvPr/>
            </p14:nvContentPartPr>
            <p14:xfrm>
              <a:off x="8734710" y="3859290"/>
              <a:ext cx="92880" cy="3600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22470" y="3834810"/>
                <a:ext cx="117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6" name="Ink 265"/>
              <p14:cNvContentPartPr/>
              <p14:nvPr/>
            </p14:nvContentPartPr>
            <p14:xfrm>
              <a:off x="8627790" y="3785490"/>
              <a:ext cx="428040" cy="153324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09070" y="3748410"/>
                <a:ext cx="467640" cy="16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7" name="Ink 266"/>
              <p14:cNvContentPartPr/>
              <p14:nvPr/>
            </p14:nvContentPartPr>
            <p14:xfrm>
              <a:off x="8403150" y="5015610"/>
              <a:ext cx="375840" cy="37116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0910" y="4991130"/>
                <a:ext cx="4003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8" name="Ink 267"/>
              <p14:cNvContentPartPr/>
              <p14:nvPr/>
            </p14:nvContentPartPr>
            <p14:xfrm>
              <a:off x="8773950" y="5130810"/>
              <a:ext cx="360" cy="36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61710" y="5106330"/>
                <a:ext cx="248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9" name="Ink 268"/>
              <p14:cNvContentPartPr/>
              <p14:nvPr/>
            </p14:nvContentPartPr>
            <p14:xfrm>
              <a:off x="8852430" y="4460130"/>
              <a:ext cx="264600" cy="69588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39830" y="4429890"/>
                <a:ext cx="29196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0" name="Ink 269"/>
              <p14:cNvContentPartPr/>
              <p14:nvPr/>
            </p14:nvContentPartPr>
            <p14:xfrm>
              <a:off x="7442670" y="4889250"/>
              <a:ext cx="1590480" cy="115416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27190" y="4856850"/>
                <a:ext cx="1623600" cy="12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1" name="Ink 270"/>
              <p14:cNvContentPartPr/>
              <p14:nvPr/>
            </p14:nvContentPartPr>
            <p14:xfrm>
              <a:off x="6399030" y="5934330"/>
              <a:ext cx="2559240" cy="84924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82470" y="5906970"/>
                <a:ext cx="258948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2" name="Ink 271"/>
              <p14:cNvContentPartPr/>
              <p14:nvPr/>
            </p14:nvContentPartPr>
            <p14:xfrm>
              <a:off x="4079190" y="4380930"/>
              <a:ext cx="1933920" cy="107928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66590" y="4367610"/>
                <a:ext cx="1950120" cy="10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5" name="Ink 274"/>
              <p14:cNvContentPartPr/>
              <p14:nvPr/>
            </p14:nvContentPartPr>
            <p14:xfrm>
              <a:off x="6945510" y="5927490"/>
              <a:ext cx="222840" cy="19764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26430" y="5903010"/>
                <a:ext cx="254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6" name="Ink 275"/>
              <p14:cNvContentPartPr/>
              <p14:nvPr/>
            </p14:nvContentPartPr>
            <p14:xfrm>
              <a:off x="5482470" y="4181130"/>
              <a:ext cx="3354120" cy="23760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54390" y="4146570"/>
                <a:ext cx="3395520" cy="24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7" name="Ink 276"/>
              <p14:cNvContentPartPr/>
              <p14:nvPr/>
            </p14:nvContentPartPr>
            <p14:xfrm>
              <a:off x="8417190" y="4643730"/>
              <a:ext cx="658080" cy="196740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94510" y="4610250"/>
                <a:ext cx="694440" cy="20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8" name="Ink 277"/>
              <p14:cNvContentPartPr/>
              <p14:nvPr/>
            </p14:nvContentPartPr>
            <p14:xfrm>
              <a:off x="8351310" y="6637050"/>
              <a:ext cx="12240" cy="6012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36550" y="6612570"/>
                <a:ext cx="39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9" name="Ink 278"/>
              <p14:cNvContentPartPr/>
              <p14:nvPr/>
            </p14:nvContentPartPr>
            <p14:xfrm>
              <a:off x="7762710" y="6300090"/>
              <a:ext cx="97920" cy="8100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48670" y="6272010"/>
                <a:ext cx="124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0" name="Ink 279"/>
              <p14:cNvContentPartPr/>
              <p14:nvPr/>
            </p14:nvContentPartPr>
            <p14:xfrm>
              <a:off x="7385430" y="5999850"/>
              <a:ext cx="146160" cy="22140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72470" y="5972850"/>
                <a:ext cx="1713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1" name="Ink 280"/>
              <p14:cNvContentPartPr/>
              <p14:nvPr/>
            </p14:nvContentPartPr>
            <p14:xfrm>
              <a:off x="8435550" y="6519330"/>
              <a:ext cx="135000" cy="3384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22950" y="6486930"/>
                <a:ext cx="1634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2" name="Ink 281"/>
              <p14:cNvContentPartPr/>
              <p14:nvPr/>
            </p14:nvContentPartPr>
            <p14:xfrm>
              <a:off x="6141990" y="5959890"/>
              <a:ext cx="2399400" cy="75636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11750" y="5901930"/>
                <a:ext cx="2460240" cy="8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3" name="Ink 282"/>
              <p14:cNvContentPartPr/>
              <p14:nvPr/>
            </p14:nvContentPartPr>
            <p14:xfrm>
              <a:off x="8079150" y="5787450"/>
              <a:ext cx="360" cy="36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66910" y="5762610"/>
                <a:ext cx="248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4" name="Ink 283"/>
              <p14:cNvContentPartPr/>
              <p14:nvPr/>
            </p14:nvContentPartPr>
            <p14:xfrm>
              <a:off x="8189310" y="5751090"/>
              <a:ext cx="360" cy="36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77070" y="5726610"/>
                <a:ext cx="248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85" name="Ink 284"/>
              <p14:cNvContentPartPr/>
              <p14:nvPr/>
            </p14:nvContentPartPr>
            <p14:xfrm>
              <a:off x="8290470" y="5726610"/>
              <a:ext cx="360" cy="36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77870" y="5702130"/>
                <a:ext cx="252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6" name="Ink 285"/>
              <p14:cNvContentPartPr/>
              <p14:nvPr/>
            </p14:nvContentPartPr>
            <p14:xfrm>
              <a:off x="8382630" y="5710770"/>
              <a:ext cx="360" cy="3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70390" y="5686290"/>
                <a:ext cx="248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7" name="Ink 286"/>
              <p14:cNvContentPartPr/>
              <p14:nvPr/>
            </p14:nvContentPartPr>
            <p14:xfrm>
              <a:off x="6364470" y="3431970"/>
              <a:ext cx="2811600" cy="288576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45750" y="3387690"/>
                <a:ext cx="2856960" cy="29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09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Abstraction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/>
              <p14:cNvContentPartPr/>
              <p14:nvPr/>
            </p14:nvContentPartPr>
            <p14:xfrm>
              <a:off x="5747280" y="3951480"/>
              <a:ext cx="672840" cy="5792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2880" y="3935280"/>
                <a:ext cx="70128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1746600" y="3041040"/>
              <a:ext cx="2047320" cy="1977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3640" y="3025560"/>
                <a:ext cx="2075760" cy="20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/>
              <p14:cNvContentPartPr/>
              <p14:nvPr/>
            </p14:nvContentPartPr>
            <p14:xfrm>
              <a:off x="3100560" y="3084600"/>
              <a:ext cx="893160" cy="20206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7600" y="3072000"/>
                <a:ext cx="920880" cy="20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4184160" y="3164160"/>
              <a:ext cx="162000" cy="1871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3360" y="3151200"/>
                <a:ext cx="185760" cy="18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/>
              <p14:cNvContentPartPr/>
              <p14:nvPr/>
            </p14:nvContentPartPr>
            <p14:xfrm>
              <a:off x="4328880" y="3065160"/>
              <a:ext cx="1056600" cy="20221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4840" y="3051120"/>
                <a:ext cx="1078920" cy="20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4422120" y="2936640"/>
              <a:ext cx="1950840" cy="20826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7720" y="2922240"/>
                <a:ext cx="1976040" cy="21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/>
              <p14:cNvContentPartPr/>
              <p14:nvPr/>
            </p14:nvContentPartPr>
            <p14:xfrm>
              <a:off x="493080" y="1261200"/>
              <a:ext cx="8471880" cy="4818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9400" y="1249680"/>
                <a:ext cx="8498880" cy="48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/>
              <p14:cNvContentPartPr/>
              <p14:nvPr/>
            </p14:nvContentPartPr>
            <p14:xfrm>
              <a:off x="6224280" y="4167480"/>
              <a:ext cx="0" cy="32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0" cy="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/>
              <p14:cNvContentPartPr/>
              <p14:nvPr/>
            </p14:nvContentPartPr>
            <p14:xfrm>
              <a:off x="4557480" y="2822160"/>
              <a:ext cx="3646080" cy="21088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6680" y="2811360"/>
                <a:ext cx="3669480" cy="21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0" name="Ink 109"/>
              <p14:cNvContentPartPr/>
              <p14:nvPr/>
            </p14:nvContentPartPr>
            <p14:xfrm>
              <a:off x="949200" y="1517880"/>
              <a:ext cx="112680" cy="19483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8400" y="1507080"/>
                <a:ext cx="137520" cy="19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" name="Ink 111"/>
              <p14:cNvContentPartPr/>
              <p14:nvPr/>
            </p14:nvContentPartPr>
            <p14:xfrm>
              <a:off x="349800" y="3114120"/>
              <a:ext cx="2557080" cy="763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2240" y="3101160"/>
                <a:ext cx="25743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4" name="Ink 113"/>
              <p14:cNvContentPartPr/>
              <p14:nvPr/>
            </p14:nvContentPartPr>
            <p14:xfrm>
              <a:off x="355920" y="1774920"/>
              <a:ext cx="2582280" cy="129492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0520" y="1760880"/>
                <a:ext cx="2599200" cy="13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11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scan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7467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photoreceptor mosaic:</a:t>
            </a:r>
            <a:br>
              <a:rPr lang="en-US" dirty="0" smtClean="0"/>
            </a:br>
            <a:r>
              <a:rPr lang="en-US" dirty="0"/>
              <a:t>r</a:t>
            </a:r>
            <a:r>
              <a:rPr lang="en-US" dirty="0" smtClean="0"/>
              <a:t>ods and cones are the eye’s pixels</a:t>
            </a:r>
            <a:endParaRPr lang="en-US" dirty="0"/>
          </a:p>
        </p:txBody>
      </p:sp>
      <p:pic>
        <p:nvPicPr>
          <p:cNvPr id="200707" name="Picture 3" descr="recptor-mosa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13" y="2501900"/>
            <a:ext cx="4827587" cy="185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/>
              <a:t>Cones and Rods</a:t>
            </a:r>
          </a:p>
        </p:txBody>
      </p:sp>
      <p:pic>
        <p:nvPicPr>
          <p:cNvPr id="201731" name="Picture 3" descr="rod-cone-sec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45148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4737" y="5638800"/>
            <a:ext cx="8936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After dark adaptation, a single rod can respond to a single photon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three cone types have different spectral sensitivity functions</a:t>
            </a:r>
            <a:endParaRPr lang="en-US" dirty="0"/>
          </a:p>
        </p:txBody>
      </p:sp>
      <p:pic>
        <p:nvPicPr>
          <p:cNvPr id="202755" name="Picture 3" descr="LMS-curves"/>
          <p:cNvPicPr>
            <a:picLocks noChangeAspect="1" noChangeArrowheads="1"/>
          </p:cNvPicPr>
          <p:nvPr/>
        </p:nvPicPr>
        <p:blipFill rotWithShape="1">
          <a:blip r:embed="rId3"/>
          <a:srcRect l="12237"/>
          <a:stretch/>
        </p:blipFill>
        <p:spPr bwMode="auto">
          <a:xfrm>
            <a:off x="2877848" y="1868488"/>
            <a:ext cx="3937290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79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lec2-F10-biological-vision.potx</Template>
  <TotalTime>412</TotalTime>
  <Words>537</Words>
  <Application>Microsoft Macintosh PowerPoint</Application>
  <PresentationFormat>On-screen Show (4:3)</PresentationFormat>
  <Paragraphs>88</Paragraphs>
  <Slides>45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Blank Presentation</vt:lpstr>
      <vt:lpstr>Office Theme</vt:lpstr>
      <vt:lpstr>Equation</vt:lpstr>
      <vt:lpstr>Human vision </vt:lpstr>
      <vt:lpstr>PowerPoint Presentation</vt:lpstr>
      <vt:lpstr>Visual Areas</vt:lpstr>
      <vt:lpstr>PowerPoint Presentation</vt:lpstr>
      <vt:lpstr>Mathematical Abstraction</vt:lpstr>
      <vt:lpstr>PowerPoint Presentation</vt:lpstr>
      <vt:lpstr>The photoreceptor mosaic: rods and cones are the eye’s pixels</vt:lpstr>
      <vt:lpstr>Cones and Rods</vt:lpstr>
      <vt:lpstr>The three cone types have different spectral sensitivity functions</vt:lpstr>
      <vt:lpstr>PowerPoint Presentation</vt:lpstr>
      <vt:lpstr>PowerPoint Presentation</vt:lpstr>
      <vt:lpstr>PowerPoint Presentation</vt:lpstr>
      <vt:lpstr>ON and OFF cells in retinal ganglia</vt:lpstr>
      <vt:lpstr>PowerPoint Presentation</vt:lpstr>
      <vt:lpstr>Receptive Fields</vt:lpstr>
      <vt:lpstr>The receptive field of a retinal ganglion cell can be modeled as a “Difference of Gaussians”</vt:lpstr>
      <vt:lpstr>Convolving an image with a filter</vt:lpstr>
      <vt:lpstr>Each output unit gets the weighted sum of image pixels</vt:lpstr>
      <vt:lpstr>Each output unit gets the weighted sum of input units</vt:lpstr>
      <vt:lpstr>PowerPoint Presentation</vt:lpstr>
      <vt:lpstr>PowerPoint Presentation</vt:lpstr>
      <vt:lpstr>Visual Processing Areas </vt:lpstr>
      <vt:lpstr>Macaque Visual Areas</vt:lpstr>
      <vt:lpstr>Orientation Selectivity in V1</vt:lpstr>
      <vt:lpstr>Receptive fields of simple cells (discovered by Hubel &amp; Wiesel)</vt:lpstr>
      <vt:lpstr>The 1D Gaussian and its derivatives</vt:lpstr>
      <vt:lpstr>Oriented Gaussian Derivatives in 2D</vt:lpstr>
      <vt:lpstr>Oriented Gaussian First and Second Derivatives</vt:lpstr>
      <vt:lpstr>Modeling simple cells</vt:lpstr>
      <vt:lpstr>Receptive fields of complex cells</vt:lpstr>
      <vt:lpstr>Orientation Energy</vt:lpstr>
      <vt:lpstr>Hypercolumns in visual cortex</vt:lpstr>
      <vt:lpstr>Macaque Visual Areas</vt:lpstr>
      <vt:lpstr>PowerPoint Presentation</vt:lpstr>
      <vt:lpstr>PowerPoint Presentation</vt:lpstr>
      <vt:lpstr>Rolls et al (2000) model of ventral stream</vt:lpstr>
      <vt:lpstr>Object Detection can be very fast</vt:lpstr>
      <vt:lpstr>Feed-forward model of the ventral stream</vt:lpstr>
      <vt:lpstr>Intrinsic &amp; Extrinsic Connectivity of the Ventral Stream (Kravitz, Saleem, Baker, Ungerleinder, Mishkin, TICS, 2013)</vt:lpstr>
      <vt:lpstr>What can we learn?</vt:lpstr>
      <vt:lpstr>Neuroscience &amp; Computer Vision Features</vt:lpstr>
      <vt:lpstr>PowerPoint Presentation</vt:lpstr>
      <vt:lpstr>Convolutional Neural Networks (LeCun et al)</vt:lpstr>
      <vt:lpstr>Convolutional Neural Networks (LeCun et al)</vt:lpstr>
      <vt:lpstr>Training multi-layer networks</vt:lpstr>
    </vt:vector>
  </TitlesOfParts>
  <Company>UC Berkeley, EECS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vision </dc:title>
  <dc:creator>Jitendra malik</dc:creator>
  <cp:lastModifiedBy>Jitendra Malik</cp:lastModifiedBy>
  <cp:revision>31</cp:revision>
  <dcterms:created xsi:type="dcterms:W3CDTF">2010-08-31T23:12:15Z</dcterms:created>
  <dcterms:modified xsi:type="dcterms:W3CDTF">2015-02-19T04:01:52Z</dcterms:modified>
</cp:coreProperties>
</file>