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ink/ink3.xml" ContentType="application/inkml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ink/ink4.xml" ContentType="application/inkml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ink/ink5.xml" ContentType="application/inkml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ink/ink6.xml" ContentType="application/inkml+xml"/>
  <Override PartName="/ppt/tags/tag14.xml" ContentType="application/vnd.openxmlformats-officedocument.presentationml.tags+xml"/>
  <Override PartName="/ppt/ink/ink7.xml" ContentType="application/inkml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ink/ink8.xml" ContentType="application/inkml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6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7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8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10.xml" ContentType="application/vnd.openxmlformats-officedocument.presentationml.notesSlide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33"/>
  </p:notesMasterIdLst>
  <p:handoutMasterIdLst>
    <p:handoutMasterId r:id="rId34"/>
  </p:handoutMasterIdLst>
  <p:sldIdLst>
    <p:sldId id="794" r:id="rId2"/>
    <p:sldId id="756" r:id="rId3"/>
    <p:sldId id="799" r:id="rId4"/>
    <p:sldId id="870" r:id="rId5"/>
    <p:sldId id="804" r:id="rId6"/>
    <p:sldId id="841" r:id="rId7"/>
    <p:sldId id="845" r:id="rId8"/>
    <p:sldId id="832" r:id="rId9"/>
    <p:sldId id="770" r:id="rId10"/>
    <p:sldId id="835" r:id="rId11"/>
    <p:sldId id="836" r:id="rId12"/>
    <p:sldId id="837" r:id="rId13"/>
    <p:sldId id="840" r:id="rId14"/>
    <p:sldId id="838" r:id="rId15"/>
    <p:sldId id="786" r:id="rId16"/>
    <p:sldId id="873" r:id="rId17"/>
    <p:sldId id="796" r:id="rId18"/>
    <p:sldId id="823" r:id="rId19"/>
    <p:sldId id="797" r:id="rId20"/>
    <p:sldId id="825" r:id="rId21"/>
    <p:sldId id="798" r:id="rId22"/>
    <p:sldId id="826" r:id="rId23"/>
    <p:sldId id="800" r:id="rId24"/>
    <p:sldId id="839" r:id="rId25"/>
    <p:sldId id="869" r:id="rId26"/>
    <p:sldId id="810" r:id="rId27"/>
    <p:sldId id="775" r:id="rId28"/>
    <p:sldId id="776" r:id="rId29"/>
    <p:sldId id="827" r:id="rId30"/>
    <p:sldId id="828" r:id="rId31"/>
    <p:sldId id="829" r:id="rId32"/>
  </p:sldIdLst>
  <p:sldSz cx="12192000" cy="6858000"/>
  <p:notesSz cx="7099300" cy="10234613"/>
  <p:custDataLst>
    <p:tags r:id="rId3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CECFF"/>
    <a:srgbClr val="3333FF"/>
    <a:srgbClr val="FFFF00"/>
    <a:srgbClr val="FF3300"/>
    <a:srgbClr val="CC00CC"/>
    <a:srgbClr val="FFCC00"/>
    <a:srgbClr val="FF9999"/>
    <a:srgbClr val="CC0000"/>
    <a:srgbClr val="FF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27" autoAdjust="0"/>
    <p:restoredTop sz="94548" autoAdjust="0"/>
  </p:normalViewPr>
  <p:slideViewPr>
    <p:cSldViewPr>
      <p:cViewPr varScale="1">
        <p:scale>
          <a:sx n="120" d="100"/>
          <a:sy n="120" d="100"/>
        </p:scale>
        <p:origin x="200" y="5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6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7BAD947-BB31-456D-A2F8-2D0CBCE72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71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5T14:54:15.660"/>
    </inkml:context>
    <inkml:brush xml:id="br0">
      <inkml:brushProperty name="height" value="0.053" units="cm"/>
      <inkml:brushProperty name="color" value="#FF0000"/>
    </inkml:brush>
  </inkml:definitions>
  <inkml:trace contextRef="#ctx0" brushRef="#br0">10781 5110 27713,'-19'0'-1805,"-1"0"0,8 0 1787,-1 0 0,0 0 1,-9 0-1,-1 0 0,-5 0 1,0 0-1,-2-3 1,2-1-1,0-4 0,5-3 571,1-4 1,5 4 0,4-2 0,11-2-1,13 0-86,15 2 1,10-2 0,9 9-20,7 2 0,14-5 58,11 3 1,2-1-121,11 7 1,0 0-530,7 0 1,-1 0 149,1 0 0,-7 0 467,0 0 138,0 0 1,13-2-333,-1-4 0,1 4-280,-6-5 0,-5 3-149,4-3 1,-4 5-254,11-4 0,-2-3 251,2 3 0,-13-3-166,0 3 1,-11 4 119,-8-5 1,-13-1-186,-13 1 0,-13 1 201,-6 6 1,-11-7-399,-2 1 338,-9 0 1,2 6-176,-12 0 0,-13 0-244,-14 0 1,1 0-383,-6 0 0,3 0 986,-10 0 0,-4-9 1,0-2-1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5T14:54:16.444"/>
    </inkml:context>
    <inkml:brush xml:id="br0">
      <inkml:brushProperty name="height" value="0.053" units="cm"/>
      <inkml:brushProperty name="color" value="#FF0000"/>
    </inkml:brush>
  </inkml:definitions>
  <inkml:trace contextRef="#ctx0" brushRef="#br0">8274 10817 19295,'-45'0'-226,"0"0"1,8-7-924,12 1 1,12-3 629,6 3 0,5-5 0,2-8 0</inkml:trace>
  <inkml:trace contextRef="#ctx0" brushRef="#br0" timeOffset="1">8293 10740 18161,'26'0'0,"0"-2"-13,-3-5 1,1 5-1,1-7 1,8 3-52,3 0 1,7 1-1,8 12 1,16 6-1,12 4 1,11 0 0,6-2-2032,7-2 1925,-46-7 0,2 1 1,4 2-1,0 1 0,5-1 1,-1-1-207,1-1 0,-1-1 1,2 2-1,0-1 366,1-4 1,1 0 0,1 4 0,2-1-203,2-2 0,2-1 0,2 1 0,1 0 142,-1 0 1,0-1 0,4-2-1,0 0 66,-4 1 1,0 2 0,5 1 0,0 1 0,-2-1 0,1 1-88,1-1 0,1 0 111,1 4 0,0-1 1,-1-5-1,-1-1-68,-2 4 0,1 1 1,7-5-1,0 0 49,-4 1 1,0 0 0,3-1 0,0-2-61,-9 1 0,-1-2 0,0 1 0,0 0 30,-2 0 0,-1 0 0,0 0 0,0 0 15,0 1 1,0-2 0,-3 1-1,-2-2 31,-1-1 0,0 0 0,-6-1 0,0-1 0,0-1 0,-1-1-158,1 4 0,1 0 1,-4-1-1,0-1 44,-1 2 1,0 0 99,3-1 1,-2 2 0,-6 1 0,0 2-63,2-1 0,0 0 0,44 0-168,1 0 1,-4 0-7,-3 0 1,-8 6 316,-4 0 1,-5 1 0,-2-5-300,0 4 190,0-3 1,1 5 128,-1-8 0,-7 0 33,1 0 1,6 0 253,7 0 1,-3-2-1,-8-2-258,-2-3 0,-3-1-74,3 1 1,-7 3 61,-12-9-129,4 9 0,-7-5 390,9 9 1,-3-2-418,-3-4 0,6 4 267,0-5 1,-1 3-302,8-3 0,-3 3-16,2-9 0,3 7 161,3-7 1,3 2-79,-9-2 1,9-2 60,-2 9 1,2-7-85,-2 7 0,-5-1-7,-8 7 0,-2 0-45,-5 0 0,-2 2-279,-4 5 1,-10-5 193,3 4 0,-6 3 21,1-3 1,1 1 355,-8-7 1,-1-7-192,-5 1 1,-1-9 526,0 2 0,0-10-194,1-3 0,-7-6 7,-1 6 1,1-2-224,7 2 0,-1 3-170,0-9 0,-6 6 0,0-6-980,2-2 845,-7-3 1,3-10-389,-4-4 1,-5-5 184,4-2 0,-4-8 133,-2-5 0,0-4 9,0-2 1,0-7 259,0 1 0,7-3 191,-1 3 1,9 3-131,-2-3 0,13 6-181,6 6 0,-2-2 160,2 9 0,0-7-460,7 7 0,-3-7 104,-4 7 0,-4-9 124,-9 2 0,-8-2 270,-4 3 1,-7-3 298,-7 9 0,-6 4-342,-12 15 0,-5 0-4,-9 13 1,-6 4-475,0 2 1,0 13 236,6 7 1,1 4 289,-1 2 1,-1 0-96,-5 0 0,2-3 56,-9-3 0,-6 4 7,-6-5 0,-11-3 0,-6-3-50,-20-4 0,46 7 1,-2 0-837,-9 1 0,-3-1 877,-3 0 0,-3 1 1,-7 3-1,-1 1 1,-5 1-1,0 2-21,-2 0 0,0 2 0,5-1 0,1 2-2,-3-1 0,0 0-217,6-1 1,1 2-1,0 2 1,0 2 25,5 1 1,2 1-1,-2-2 1,0 1-231,4 0 1,0 1 0,-3-1 0,0 0 343,4 4 0,-1 0 0,-5-4 0,0-2-25,-1 0 1,0-1 0,-3-2-1,-1 0-6,-2-1 0,-1 0 0,-14 0 0,-1 0 85,-4 0 0,0 0 0,29 0 1,0 0-1,-1 0-175,-2 0 0,0 0 0,0 0 0,0 0 0,0 0 0,1 0 153,1 0 1,1 0-1,-2 0 1,-3 0-1,-1 1 1,1 0-211,4 1 1,0 0 0,0 1 0,-3 0 0,0 1 0,1 1 202,-27 7 0,2 2 0,0 0 0,3 2-172,8 3 0,2 1 169,-6-1 0,1 0 0,11-1 0,1 1 0,-5 2 0,0 3 0,5 2 0</inkml:trace>
  <inkml:trace contextRef="#ctx0" brushRef="#br0" timeOffset="2">11070 8465 12538,'-71'8'-35,"-1"1"0,4-2 0,1-1 0,-2-2 0,1-2 0,1-4 0,1-2-261,-3-2 0,-2-1 0,-5-4 0,-2-2-51,4 0 1,0 0-1,-7 3 1,-1 1 0,6 2-1,0 1 441,1-2 1,0 1-187,2 3 0,1 0 1,4-2-1,1 1 1,1 3-1,1 0-73,3-1 0,2-1 0,-1 0 0,2 0 85,-44-3 1,6 5-19,7-4 0,9-3 62,-3 3 0,14-7 136,5 6 0,8-5-60,5 5 0,7-1-17,13 1 0,-2 5-15,8-4 0,0-3 390,7 3 0,6-1-396,0 7 0,7 0 380,-7 0-420,9 0-11,-5 0-23,9 0 47,0 0 49,-8 0 1,-3 0-2,-8 0 0,-1 0 0,-1 0 71,-5 0-62,5 0 1,-7 2-4,9 5 1,1 3-1,3 12-170,3 4 0,5-3 0,-6 9 1,9 0-42,-2 7 1,1 2 42,-1 4 0,2-5 5,-9 5 0,6 2 135,-6-2 1,1 7-126,-8-7 1,1 15 178,0-2 1,-3 15-4,-3 4 0,-3 8 0,-5 14-12,8 4 1,14-47 0,0 1-223,1 4 1,1 0-1,3-2 1,1-2 213,2-2 1,0-1 0,1 47-115,2 2 0,2-9 0,2-8 30,3-9 0,8-15-35,-3-4 1,6-11 167,1-15 0,0-4-119,0-9 0,7-8 329,0-5 0,8-1-110,-2 1 0,5-4 150,1 5 0,7 1 0,3-1-420,1-3 24,2 7 1,7-9-9,0 4 0,8-4 1,7-2 111,9 0 0,8 0-27,13 0 1,-47 0 0,1-2-108,4 0 1,0-2 0,5-1 0,1-1 69,0-3 1,1-1 0,3 0 0,2 1 142,3-1 0,2 0 0,-1 1 0,0-1 0,0 0 0,1 1-11,-1-1 0,0 1 0,-4 2 1,0 3-88,-2 0 1,-1 1 0,-3 2-1,-1 2 1,-4 2 0,-2 3-21,-5 3 0,-1 1 0,45 5 0,-9 11 0,-7 4 0,-3 4 0</inkml:trace>
  <inkml:trace contextRef="#ctx0" brushRef="#br0" timeOffset="3">16875 9332 9591,'20'30'-311,"-3"-4"0,-4-5 0,-7-1-254,-4-1 0,5 0 0,1 0 584,3 1 0,-5-1-23,7 0 1,-8 9-1,3 2 1</inkml:trace>
  <inkml:trace contextRef="#ctx0" brushRef="#br0" timeOffset="4">16548 10026 12102,'-20'0'-1218,"1"-8"733,0-5 1,8 2 0,7-2 389,8-2 361,7 7 1,2-1 72,-1 9 0,-7 2-302,1 5 0,-10 6 0,-7 12-41,-6 7 0,-7 5 156,-14 1 1,-7 10-363,0 3 0,-9-2 68,3 3 0,2-1-8,-3 7 1,1 0 79,-7 0 0,0-1-227,0 1 0,0-8 487,0-5 1,11-7-201,9-6 0,1-4 55,12-9 0,5-6-74,7 0 293,9-9 0,-4-6-170,8-17 1,10-2 0,7-12-36,7-1 0,10-11-104,-2-6 1,13-5 36,7-2 0,-3 7 1,3-1 16,1-1 0,-6-3 3,-2-2 0,-6 7-46,-7-1 0,4 10 238,-3-3 0,-6 4-5,-1 2 0,2 1-32,-2-1 1,2 7-139,-3 0 1,-3 6 35,3-6 0,3 9-76,-2-3 1,0 4 202,-7 3-238,0 0 0,1 2 92,-1 4 0,-6-2-98,0 8 102,-1 1 1,8 12-56,-1 1 1,0 8-1,3-2 36,3 4 0,-1 4-11,8 5 1,0-5-162,7 5 169,-1 4 1,7-2 0,0 6-22,-2-2 1,4-2 70,-2 2 1,0 5-137,-6-5 1,-3-2 99,-3 2 1,1-6-1,-8 4-45,-3-2 1,-1 4 48,-3-6-144,0-1 0,0 1 0,1 0 47,-1-3 0,7-1-40,-1-3 96,1 0 0,-7-2-169,1-4 1,-1 4-13,0-4 1,1-2-139,-1 2 1,-6-7 167,0 7 0,-7-7-281,7 7 0,0-8 64,6 1 1,-6 3 178,0-3 1,0 0-73,6-6 0,7 0 314,-1 0 0,10-8 1,-5-3-1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5T14:54:16.449"/>
    </inkml:context>
    <inkml:brush xml:id="br0">
      <inkml:brushProperty name="height" value="0.053" units="cm"/>
      <inkml:brushProperty name="color" value="#FF0000"/>
    </inkml:brush>
  </inkml:definitions>
  <inkml:trace contextRef="#ctx0" brushRef="#br0">7483 9082 25761,'-19'0'-111,"-1"0"0,3-3-665,4-3 1,-2 2-132,9-9 0,8 9 855,11-3 0,6 5 219,7 2 0,15-6 250,17-1 0,10 1 147,16 6 0,8-2-494,-38-2 0,1 1 0,0 2 1,2 0-328,6-2 0,2 0 1,5 1-1,2 1 361,7 1 1,2 0 0,-1 0 0,1 0-206,8 0 0,2 0 0,0 1 1,0 1 212,8 1 0,2 0 0,-3-2 0,1 0-85,3 2 1,1 1 0,0 0 0,0 0-69,3-1 1,0 1-1,-4 2 1,0 0 74,-2-3 1,-1 1 0,0 3 0,-1 1-148,2-1 1,0-1-1,-3-2 1,1 0 70,1-1 0,1 1 0,-2 0 0,-1 0-85,0 0 0,-1-1 0,-2 0 0,0 0 82,3-2 1,-1-2 0,-3 0-1,1 0-70,2-2 1,0 0-1,-1 1 1,-1-1 70,-7-3 0,0-1 0,-1 2 1,-1 0-72,-4-1 1,-1-1-1,0-2 1,1 1 0,0 1-1,0 1 255,-3-2 0,-1-1-121,2-1 0,0 0 0,0 1 1,1-1-110,4 0 1,-1 1 0,-7 2 0,-2 1 132,0-1 0,0 1 0,-6 1 1,-1-1-1,-4-1 0,-2-1 14,-2 2 1,-2 0 0,46-7 172,0-7 0,-11 8-163,-2-1 0,-9 2-175,3-2 0,-3-4-6,3 4 0,-11 5 365,4 1 0,2-1-368,5 1 0,-1 1-425,-6 6 816,0 0 0,-8 0-420,-5 0 1,3 0 35,-3 0 1,-2 0 531,-10 0 0,3 0-430,-3 0 1,-3-2 275,2-5 1,-8 5-319,2-4 1,-4 3 118,-2 3 0,-3 0-337,-4 0 1,2-6 147,-8 0 0,0-1-170,-7 7 164,-8 0 0,0 0-162,-5 0-73,-4 0 4,7 0 7,-9 0-248,0 0 885,0 9-1644,0-7 785,0 6 0,8-8 516,5 0 1,4 0 5,3 0 0,5-8-161,1-5 0,0 0-110,-7-6 1,0 2-33,1-15 1,-10 6-241,-3-6 1,-5 2 861,-2-2 1,-2-5-127,-5 5 0,-3-2-634,-10 2 0,-14-5 69,-5 5 1,-21-11 206,-4-2 1,-17-2-90,-9 2 0,-7 2 346,46 18 0,-1-1 0,0 0 0,-1 0-54,-1-2 0,-1-1 0,-1 0 0,1 0 204,3-1 0,1 2 1,-1 3-1,-1 1 212,1 1 1,1 1 0,-41-17-318,-5 7 0,12 2-101,-5 4 0,13 5 132,-7-5 1,7 5-37,-13 1 0,0 3 32,-7 4 0,7-4 4,0 4 1,3 3 199,-3-3 0,4 2-234,9-2 1,-3-4 75,-3 4 1,4-4-100,-5-2 0,5 6 353,2 0 0,8 3-96,5-3 0,4-2-347,2 8 0,0 1 200,0 6 0,-10 0 1,-10 0-686,-9 0 380,-16 0 0,-2 0 121,-5 0 1,54 0-1,1 0-22,-48 0 0,48 0 0,-1 0 10,-54 0 1,55 0 0,-1 0 29,-53 0 1,51 0 0,0 0 28,0 0 1,0 0 0,0 0 0,-2 0-17,-4 0 0,0 0 1,3 0-1,0 0 16,-4 0 0,1 0 0,3 0 0,0 0 101,-3 0 1,-1 0 0,1 0-1,0 0-329,-3 0 0,-1 0 0,-1 0 0,1 2 203,-3 1 1,0 0-1,5 2 1,-1 1-204,-3 3 1,-1 1-1,4 0 1,1 0 68,-5 0 1,1-1-1,1-2 1,0-1 0,2 0 0,-1 1 0,4-2 0,0 0-77,-1 1 0,1 1 0,8 1 0,1-1 137,0-3 0,1-1 0,-47 3 46,4-6 0,10 0-97,3 0 0,11 0 312,2 0 0,9 0-72,-2 0 1,10 0 191,3 0 0,6 0-316,-6 0 0,8 0 371,-2 0 1,4 0-340,2 0 1,1 0 339,-1 0 0,1 0-317,-1 0 1,9 0 116,4 0 0,-1 0-143,1 0 0,-8 0-20,1 0 0,3 6 0,-4 3-87,-7 2 11,3 2 1,-9 6-72,8 0 1,1 0 24,-1 1 0,0-1-18,1 0 1,-3 7 3,-4 0 0,4 2 8,-4-3 1,5-1-141,1 8 0,0 0-1,1 7 0,-1-1-84,1 1 0,-1 6 114,1 0 1,1 6 34,5-6 1,-2 9-102,8-3 0,0 5-37,7 2 1,8 0-66,5-1 1,6-5-65,6-1 1,5-8 304,8 2 0,3-4 1,1-3-75,3 1 0,8-7 156,-2 0 1,3-2 64,-3 2 0,2-4 1,-8-9 78,-3 1 1,-1-7 93,-3-1 1,0-5 164,1 6 0,-1-3 55,0 3 1,9-2-7,4-5 1,13-1 44,7 8 0,6-7-308,6 7 1,0-7 112,13 7 0,-4-2-143,11 2 1,10 2 0,3-7-83,1 3 1,9 2-615,-52-4 1,0 1 610,1 0 0,1-1 0,1 0 0,0 0 0,0-1 0,0 1 0,-1-2 0,1 1 0,0-1 0,0 1 0,0-2 0,0 0 0</inkml:trace>
  <inkml:trace contextRef="#ctx0" brushRef="#br0" timeOffset="1">7136 12668 21400,'30'0'187,"6"-2"1,-1-3 0,7-1 0,10 0 0,6-1 0,6 1 55,7 1 0,14-3 1,12-1-1,-43 4 0,1 0-73,5-3 1,0 1 0,4-1 0,1 1-415,5 0 0,1 1 1,2-3-1,0 1 412,3 1 0,2 1 0,7-5 0,2-2-345,2 0 0,2 0 0,3 0 0,2 1 450,4 2 1,0 0 0,2 1 0,1-1-147,-30 4 1,-1-1 0,2 1-1,2-1 1,0 1 0,1 0-58,2-1 0,1 1 0,-1-1 0,1 1 1,-1 1-1,0-1 22,-1 1 1,-1 1 0,-1 0 0,32-1-1,-1 2-25,-4 2 0,-1 2 1,-4-1-1,-3 0-141,-4 0 1,-2 0 0,-3 0-1,-2 0 44,-9 0 1,-3 0-1,-3 0 1,-3 0-282,-4 0 1,-1 0 0,48 0 29,-6 0 0,-11 0-64,-2 0 1,-4 0 33,-3 0 1,1 0 228,-14 0 1,-5 0 510,-7 0 0,0-7-350,-7 1 1,-10-9 714,-3 2 1,-6 2-967,1-1 1,-12 1 231,-8-2 0,-7-4-568,7 4 1,-9 2-496,3-2-125,-5 9 66,7-13 201,-7 15 1,15-7 51,-4 9 404,4 0 0,2 7 109,0-1 0,-1 3 16,-6-3 594,-3-4-173,-9 7 0,-2-9 1537,-5 0-1186,-3 0-897,-10 0 1,10 2-1333,3 4 1095,5-3 1,11 7 672,4-3 0,12-5 0,5 6 1</inkml:trace>
  <inkml:trace contextRef="#ctx0" brushRef="#br0" timeOffset="2">3356 14943 21592,'13'-6'670,"0"-1"1,4 1-1004,6-3 0,-8 7 1,5-4-1,-3 4 1,2 2-1,5 0 1,3 0-1,1 0 560,0 0 1,9 0 0,-1 0-1,9 0-85,4 0 1,9 0-1,9 0-32,1 0 0,11-3 19,11-3 0,-2 4-192,2-5 0,-6-1 96,6 1 1,-13 1-322,7 6 0,-9-2-80,8-5 0,-1 5 248,1-4 1,-10 4-182,4 2 0,-6 0 346,0 0 0,-5-7-78,-8 1 1,0-1 316,0 7 1,-7 0-250,0 0 1,-8 0 160,2 0 0,2 7-212,-2-1 1,7 1 281,-7-7 1,6 6-355,-6 1 0,0 1-236,-6-1 1,6-5-74,0 4 1,0 3 146,-7-3 0,1 1 262,0-7 1,-1 0 80,1 0 1,1 0 361,5 0 0,-2 0-268,9 0 0,6 0 20,6 0 0,2-7 78,-1 1 0,5-1-98,14 7 1,-5-6-519,5-1 0,1 1 247,-1 6 0,2 0-287,-3 0 1,-3 0 55,3 0 0,-3 2 161,-3 5 0,0-5 55,0 4 1,0-4 238,0-2 0,-6 0-218,0 0 1,-7 7 113,7-1 1,-7 1 164,7-7 0,-7 0 90,7 0 0,-3 0-443,3 0 1,-2 0 117,-5 0 0,-4 0-251,4 0 0,-6 0 222,-7 0 0,3-7-134,-9 1 1,-2-3 384,-11 3 0,-4 1 358,-9-7 1,-8-1-395,-5-7 1,-4 1-283,-2 0 1,-8-3 384,-5-3 1,-13 1-72,-6-8 0,-4 6-142,-3-6 0,1 6-538,-1-6 1,0 9-594,1-3 0,4 2 134,-5-1 0,5 3-8,-11-3 0,-5-3 675,-1 2 0,2 0 273,-3 7 0,9 0 310,-2 0 0,7-1-52,6 1 1,4 0 245,9-1 1,1 8-77,6-1-224,3 0 0,11-6-525,5-1 0,3 7 523,10 1 0,1 7-55,5-1 1,-3 2 152,9-3 1,1 5 31,5-4 0,9 3-11,5 3 1,6 0-14,6 0 1,13 0 124,13 0 0,13 0-412,6 0 0,-48 0 0,2 0 7,4 0 1,1 0 0,4 0 0,2 0-521,6 1 0,1-2 1,2 1-1,1-2 414,6-1 1,0 0-1,-3 2 1,0 0 34,-1-2 0,1-1 0,3-1 1,0 0 261,-3-2 1,0 1 0,-5 0-1,-1 1 29,-4-1 0,0-1 1,-3 2-1,0-1-151,0 0 0,0 0 0,0-3 0,-1 0 46,-5 3 1,-1 0-1,3 0 1,0 1 0,-7-1-1,0 1 139,0 1 0,1 0-167,-2-4 1,0 1 0,3 4 0,1 1-1,0-3 1,0 0 14,0 0 0,-1 1 0,3-3 0,-1 1-91,-2 3 1,-1 0-1,-3-4 1,0 1-95,4 3 1,-1-1 0,-8-2-1,1 0 115,4 2 0,0 1 0,-1 0 0,-2 0 0,51 1 72,-52-2 1,0 1 0,52 1-52,-54-1 1,0 0-1,47-6-6,-47 6 1,0 0 0,-1-1 0,1 1 0,3 3-1,2 0 126,1 0 1,0 0-156,2 0 0,0 0 0,5 0 1,-1 0-1,-1 0 0,-1 0 20,-4 0 1,0 0 0,3 0-1,-1 0-24,46 0 1,-51 0 0,0 0-153,45 0 1,6-2 359,-6-4 0,6 3-132,-6-3 1,2 4-89,-2 2 0,-3 0 49,10 0 0,-53 0 0,1 0-31,3 0 0,1 0 1,-3 0-1,-1 0 0,-1 1 1,0 0-16,2 2 0,0 0 1,0-1-1,0 1 15,-4 3 0,-1 1 0,3-4 1,0 0-161,-2 4 1,-1-1-1,51-2 1,-2 5 37,-5-1 1,-3-6-176,-5 5 1,-5 1 229,-7-1 0,-1-1 442,0-6 1,0 0-160,0 0 0,2 0-134,5 0 1,2 0-39,4 0 0,13 0-79,-1 0 1,-46 0-1,0 0 1,1 0-1,-1 0-10,54 0 0,-5 2-56,-9 5 0,-8-5 78,-4 4 0,-7-3-48,-7-3 0,-3 0 476,-9 0 1,-9 2-294,-4 4 1,-4-4-261,-3 5 1,-6-5-151,1-2 0,-10 6-729,3 1 302,-5-1 1,-1 1 204,-1-1 0,0 0-19,0-6 0,1 7-300,-1-1 0,0 1 190,1-7 1,-1 0 261,0 0 1,3 0 305,3 0 0,5 8 0,9 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5T14:54:16.452"/>
    </inkml:context>
    <inkml:brush xml:id="br0">
      <inkml:brushProperty name="height" value="0.053" units="cm"/>
      <inkml:brushProperty name="color" value="#FF0000"/>
    </inkml:brush>
  </inkml:definitions>
  <inkml:trace contextRef="#ctx0" brushRef="#br0">1446 7693 18881,'7'-19'-1299,"-1"0"0,9-1 1316,-2 1 0,4 6 1,3 0-1,1-2 0,3 0-489,1 3 0,1-6 754,-7 6 0,-8 1 375,-5-2-352,-3 0 0,-3 0 0,-3 3-154,-3 1 1,2-4-414,-9 7 0,0-1 0,-6 7 544,-1 0-248,-7 9 1,-3-1-1,-9 10-188,0 1 1,-1-4 183,-5 11 0,4-5-183,-4-2 1,13 1 427,6-1 1,5 0 58,1 0 0,10 1-227,3-1 0,7-6-387,7 0 1,6-9-1,12 2 127,7-3 1,7-1 73,6 4 1,-4-4-18,4 5 1,-5 1-77,-1-1 1,-7-1 172,0-6 1,-8 7 5,2-1 1,-5 7 83,-2-7 0,1 7 21,-1-6 1,-2 8 0,-2-3-534,-2 6 0,-9 1-111,3 0 0,-10 3 246,-9 3 0,-1-6 418,-13 1 1,-4-1 275,-2-6 0,-5 4 0,-1 2 16,-1 1 0,3-8-52,4 1 1,0-6 76,12 6 0,-1-7-202,14 7 1,-1-9-145,1 3-774,5 3 0,2-8 0,13 5-63,4-5 0,-4-2 694,0 0 1,2 0-1,11 0 1,-5-9 23,5-3 0,12-6 1,3-1-1</inkml:trace>
  <inkml:trace contextRef="#ctx0" brushRef="#br0" timeOffset="1">2199 7635 14719,'-11'-8'-1437,"4"-5"1242,5-4 1,2-2-1,2 1 1,5 3 458,6 3 0,4 1 0,4-4-298,5 2 1,-2 2 0,8-4 23,2 2 1,2 7 140,3-7 0,-3 9 1,-1-5-18,-3 1 1,-6 6 0,4-5-306,-2 5 0,-9 4 69,-6 5 1,-9 3-20,2 10 1,-3-1-1,-6 0-272,-3 0 0,2 3 0,-9 1 135,-2 3 0,4 0 121,-2-7 0,9-6 119,-2 0 87,3-9 0,12 11 71,4-8 1,15-1 67,10-6 0,1-2 272,6-5 0,4 3-314,3-9 0,-3 0-44,2-6 0,-8 6 1,0 3 18,-9 1-69,-6 3-404,-17 6 319,-3 0 0,-16-9 1,-3-2-1</inkml:trace>
  <inkml:trace contextRef="#ctx0" brushRef="#br0" timeOffset="2">1890 8002 15343,'19'10'-1146,"3"-5"979,3-10 0,-1-3-285,8-5 1,9-4 0,10 4 1214,5-4 1,0-2-401,-5-1 1,5 8 7,-5-1 0,-4 6-309,-2-6 1,-4 9 18,-2-2 0,-3 4-251,-4 2 0,-4 2 5,-8 4 1,-3-2-277,-4 9 1,-3-2 20,-3 2 0,-5 4-898,4-4 795,-4 4 0,7 0 208,4-4 1,4 2 0,4-7-68,5 3 0,4-4 76,9 5 310,-1-7 1,9 3 0,3-8-1</inkml:trace>
  <inkml:trace contextRef="#ctx0" brushRef="#br0" timeOffset="3">3722 7231 21327,'20'-20'-837,"-8"-5"0,-1-1 1,0 2 63,0 3 1,1 4-1,6 2 1196,-6 2 1,6 6 203,-6-5 0,3 9-454,-2 3 0,-4 3-517,-9 9 0,-2 10 62,-5 10 0,-6 4-63,-12 3 0,1 2 99,-8 4 0,8 2 12,-1 4 1,1 5-438,-2-5 0,7 3 38,0-3 0,2-4 84,10-8 0,-6 0 0,7-3 388,2-4-31,2 5 0,2-16 0,0 7 73,0 0 1,0-7-1,0 7 1</inkml:trace>
  <inkml:trace contextRef="#ctx0" brushRef="#br0" timeOffset="4">4378 7423 17015,'30'-19'73,"-4"2"-225,-5 4 1,5-4 158,0 4 1,-1 2-34,-5-2-230,-10 9 0,-3-4-319,-14 8 0,-6 8 683,-12 5 0,1 4 83,-8 2 0,6 7 150,-6 0 1,6 8-252,-6-2 0,15 5-145,-2 1 1,12 3-1,1 2-317,4 2 1,4 6 83,4-6 1,9 2 362,18-2 1,1-12-161,17-1 0,7-9 138,6-4 1,16-8 0,-3-7 458,2-8 0,-2-7 185,-6-8-41,-5-9 1,-10 1 0,-4-6 0,-14-3-577,-12 4 0,-7 2-484,-6-2 0,-4 8 1,-12-2-648,-3 5 0,-13 2 1023,-13-1 0,-22 1 1,-6 0-1</inkml:trace>
  <inkml:trace contextRef="#ctx0" brushRef="#br0" timeOffset="5">1697 9641 10929,'-19'0'-381,"-7"0"1,-2 0 0,0 0-118,1 0 0,-8 2 0,3 4 1272,-4 7-513,-3 4 1,1 3-4,-1-1 1,0 2-1,1 3 1,1 2 264,5-3 0,4 1-264,9 1 1,2-3-49,4 3 1,7-3-310,12-3 0,7-8 154,13-5 1,-3-4 123,9-2 1,1 0-297,5 0 1,-1-6-138,-5 0 0,2-3-139,-8 3 1,-1 3 187,-5-3 0,-7 4 101,-1 2-103,-7 0 1,12 6-3,-4 1 0,4 6-302,2-7 0,7 7 140,0-7 1,8 1 346,-2-7 0,-4 0 19,-2 0 1,4-9 0,0-2 0</inkml:trace>
  <inkml:trace contextRef="#ctx0" brushRef="#br0" timeOffset="6">2218 9525 10871,'-19'0'-1675,"8"0"2405,2-9-413,9 7 0,-2-6 439,-4 8 0,6-2-712,0-5 1,8 5 286,12-4 1,1-3-74,5 3 0,4-7-79,8 6 1,-1-6-334,-5 7 1,2-3 0,-6 5-486,2-2 1,-6-1 69,1 7-421,-3 0 311,-3 0 584,-8 0 0,-5 2 0,-10 5 73,-2 6 0,-1-3-154,7 3 0,2-2 142,5 2 1,6 2 234,12-9 0,5 1-27,9-7 0,6 0 80,0 0 1,2 0-1,-4 0 38,2 0 0,2-7-161,-2 1 0,-6-7-187,-1 7 1,-1-3 0,-12 5 257,-1-3-813,-3 1 1,-1 6 637,-1 0 1,9-9-1,2-1 1</inkml:trace>
  <inkml:trace contextRef="#ctx0" brushRef="#br0" timeOffset="7">2199 9988 18236,'27'0'-724,"3"0"306,0 0 0,13-7 397,-4 1 0,14-11 0,5 0-484,11-7 1,-3 0 130,-1 12 0,-14-6 1,-6 8 104,-4-1 0,-5-4-225,-4 9 549,-4-9 0,-15 13 428,0-5-476,-9 5-97,5 2 1,-7 9-197,4 3 0,5 6-324,8 1 1,9 0 302,4 0 0,5 1 0,4-3-339,4-4 1,-5 2-371,5-9 983,-4 9 0,6-13 0,2 7 0</inkml:trace>
  <inkml:trace contextRef="#ctx0" brushRef="#br0" timeOffset="8">4687 9313 9075,'38'-19'-528,"-8"-1"398,-4 1 1,-5 0-1,-1-1 1151,-1 1 1,-8 0-419,-5 0 1,-6 2-361,-6 4 0,-16 4 0,-14 9 0,-11 0-303,-9 0 1,0 11-413,-15 8 1,-1 3 146,-12 10 1,11-7-199,-4 7 0,21-8 150,5 2 1,10 2 76,9-3 1,6 3 116,13-2-15,5-5 0,21 7 458,12-9 0,14-6 24,19 0 1,2-9-169,4 3 1,3-3 67,3 3 1,1-5 3,-13 4 0,2-2 15,-15 3 0,-2-5 37,-11 4 1,-11 5-1,-10 2-192,-2 4-9,-12 2 1,-12 3 0,-19 4-298,-17 6 1,-7 4-472,-13 3 0,0-1 341,-6 1 0,0-1-54,0 1 0,11-9-6,8-4 1,11-1 9,14-5 1,6 1 433,7-15 0,10 1 0,12-9 89,17-5 0,9-12 45,10-13 1,10-5 665,3-1 0,11-7-346,2 0 1,7-9 216,-7 3 1,-1-5-63,-12-2 0,3 9-84,-9 4 0,0 4-356,-7 3 0,-8 8-440,-4 4 1,-11 7-40,-2 6 0,-7 2-1300,7 5-678,-9 4 2288,5-7 0,-1 18 0,3 1 0</inkml:trace>
  <inkml:trace contextRef="#ctx0" brushRef="#br0" timeOffset="9">1581 9062 24645,'20'0'895,"5"-10"0,1-8-1945,-2-5 0,6-5 1325,2 2 0,13 3 0,6-7 996,5 2 0,13-4-716,8 6 1,2 0-379,11 7 0,4 0 0,13 2-108,-49 10 0,0 1 1,5-2-1,1 1-14,-4 3 1,2 1 0,9 0 0,1 0-103,-1 3 1,0 0-1,9 0 1,1 0-1,-4 1 1,0 0-50,1 2 1,0 0-1,4 2 1,1 1 0,1 3-1,2-1-402,2-1 0,1-1 0,-1-1 1,0-1 97,2-4 0,0 0 1,-4 0-1,0 0-136,-6 0 0,0 0 1,3-4-1,-1-1 231,-7 0 1,-2-3 0,-3-2-1,-3-3 203,-8 0 0,-2 0 1,39-13 1580,-18 7 1,-14-5-1400,-19 5 0,-11-4-86,-21 10 1,-9 4 5,-17 3 0,-8-5 0,-18 0 0</inkml:trace>
  <inkml:trace contextRef="#ctx0" brushRef="#br0" timeOffset="10">1138 10817 23798,'-13'0'-671,"2"-2"-1638,3-5 0,18-3 1,16-10 3466,8 1 0,14 0 1,3-1-18,5 1 0,12-7-492,9 1 0,11-1 0,13 7-91,2-1 0,-45 11 0,0-1-280,-4 0 1,1 1 0,10 2 0,1 1 0,-3 0 0,0-1-81,4 0 1,1-1-1,1 3 1,1-1-60,4 0 0,0 0 0,2 3 0,0 1 0,-3-1 0,0 0 325,0 1 0,0 2 1,2 0-1,0 0-802,-4 0 0,-1 0 1,1 0-1,0 0 640,-4 0 0,1 0 0,2-4 0,1-1 0,0-1 0,0-3-459,-2-2 1,1-1-1,-3 1 1,-1 0 35,-5-1 0,0-1 1,-3-1-1,-3 0 14,42-12 0,-11-6-250,-9 6 1,-2-6 214,-11 6 0,2 1-427,-1 5 0,-12 1 0,3 2-1500,-7 4 2069,-12 4 0,-7 9 0,-5 0 0,5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5T14:54:16.463"/>
    </inkml:context>
    <inkml:brush xml:id="br0">
      <inkml:brushProperty name="height" value="0.053" units="cm"/>
      <inkml:brushProperty name="color" value="#FF0000"/>
    </inkml:brush>
  </inkml:definitions>
  <inkml:trace contextRef="#ctx0" brushRef="#br0">1215 17180 8937,'21'0'189,"5"-2"1,6-3-1,5-3 1,1-3-1,1-2 19,-1 2 0,1-6 0,-3 7 0,-1-3 0,-5 0-21,-2-2 1,-1 0 0,-3 0 215,2 2 0,-7 9-296,-6-3-130,0-3 0,6 7-79,0-3 0,-6 2 185,0-3-189,0 5 1,6-6-49,0 8 0,1-7-16,-1 1 0,0-3 22,1 3 0,-1 1 96,0-7 1,0 5 126,1-6 0,-1 3 51,0-3-44,1-4 1,-1 6-16,0-8 0,0 2 16,1 4 0,-1-4-74,0 4 1,3-2 38,3 2 1,-3-4-146,4 4 0,-5-2 148,-2 2 1,3-4-25,3 4 1,-3-4 0,4-2 168,-5-1-178,-2 1 0,1 6 73,-1 0 1,-6 0 162,0-6 0,-7 6 73,7 0-236,-9 1 1,11-1-209,-8 0 0,1 6 221,-1-5 0,-3 7-403,9-1 0,0-3-3,6 3 1,0-7-5,1 7 1,-1-7 188,0 6 1,3-8-5,3 2 0,-5 3 257,-1-3 0,-2 6 0,-8-5 243,1-3 406,-5-3-589,12-1 1,-13 0 22,9 0 0,-7-1-152,7 1 0,-2 0-253,2 0 1,4 6 168,-4 0 1,-3 0-626,3-6 407,0-1 1,0 3 83,0 4 701,-9-4-348,5 7 143,-1-10-299,-6 10 15,7-8 1,-3 14-63,1-9 1,8 3-246,-2-3 1,4-4-91,2 4 0,-6 2 108,0-2 0,-2 0 27,1-6 0,3 6-94,-8 0 565,-1 0 1,-6-6-56,0 0 1,0 6-35,0 0 0,7 7-139,-1-7 0,1 6 52,-7-5 0,8-1-326,5-7 233,-4 1 1,8 6-1,-4 3-242,4 1 0,-4-6 126,-1 2 0,-5 2 41,6-1 1,-7 5 219,7-6-153,-9 9 0,11-13 57,-8 4 1,1 5-80,-1 1 54,-5-4-177,15 1 0,-15-10 152,5 1 1,1 6-59,-1 0 0,8 1 164,-3-8-129,6 1 1,-8 0 0,-1-1 293,-1 1 0,-3 2 13,8 4 0,-9-4-28,2 4-200,-4 5 0,5-10-13,-1 6 0,7 1 179,-6-2-344,8 0 0,-5-4 55,10 4 1,-8-2-131,1 9 0,-2-9 169,2 2 1,4 2-151,-4-2 351,-5 0 0,7-6-204,-8 0 370,8 0 0,-13-1-181,4 1 1,-3 0 46,-3 0 0,6 6-110,0 0 1,1 0-17,-7-6 0,6-1-262,1 1 0,8-2 163,-2-5 1,4 5-1,2-7-349,0 0 354,1 6 1,-1-14 0,2 4-33,5-5 0,4-3 66,9-5 1,-7 2 11,0-9 1,-6 10-258,6-3 0,-9 4 84,3 2 0,-13 1 1,-7-1-1406,-4 1 1151,-2 8 396,-17-7 0,-4 7 0,-18-8 0</inkml:trace>
  <inkml:trace contextRef="#ctx0" brushRef="#br0" timeOffset="1">1813 12957 9219,'-9'-19'-1,"-4"0"0,-10-3 0,-5-1 0,0-3 382,0 2 0,3 3 0,5 4 0,3 2 670,4 2-1205,-4 0-78,15 2 296,-7 3-253,9 8 267,9 0 0,-7 2-21,5 4 1,-3 5 6,2 8 1,-1 3-79,7 3 0,-5-1 18,6 8 0,6 9 145,7 10-268,8 5 1,-4 4 99,9 4 1,-3 7-245,-4 12 1,2 14 240,-20-44 0,-2 3 1,1 7-1,-2 3-263,-4 0 1,-1 3 0,-1 4 0,-2 1 257,-2 1 1,-2-2-1,1-2 1,0 0-4,1-4 1,-2 1-1,-3 2 1,-3-1-4,-1-5 1,-3 0-1,1 2 1,-1-1 15,-5-3 1,0-2 0,0-1 0,-1 0-144,-1 2 1,-2 0-1,1 0 1,-1 0 152,1-3 1,0 0 0,0 1 0,-1 0-1,1-7 0,0-1 0,-11 51 0,4-5 5,4-1 1,12-8 11,3-4 1,5-3-134,2 3 0,9-5 0,4 4-195,4-3 1,-7-3 89,-3 0 1,-5 0-38,-2 0 0,-2-2-51,-5-4 0,3-7 318,-9-12 0,3-5 487,-3-9 0,-2-8 0,8-4-103,3-5 0,-5-8 939,3 0-1387,0-9-399,6 14 328,0-16 0,0 8-80,0-3 1,-3 4-149,-3 8 0,-5-6 19,-8 0 1,-2-1 499,-5 8 0,4-1-344,-3 0 959,3 1 0,12-8 141,3 1-741,5 0 0,4 4 0,7-4-21,10-6 1,11-5-220,15-2 0,13 0 112,13 0 0,12-9 36,7-4 1,-35 5-1,2-1-108,3-1 0,2 1 0,9 0 0,3 1 0,5 0 0,1 1 967,4 0 1,1 1-880,3-1 0,2 1 1,7-1-1,1 1 0,2 0 1,0 1 410,2 1 0,1 0 1,2 0-1,0 1-684,1 3 0,0 0 1,0 0-1,1 0 343,-2 0 1,2 0 0,2 0 0,0 0-70,0 0 0,1 0 0,-37 0 0,1 0 0,0 0 0,34 0 1,0 0 67,1 0 0,1 0-111,-1 1 0,0-2 0,0 1 0,1-2-51,-1-1 0,0 0 0,-5 1 0,-2 0-163,-2-4 0,-1-1 0,-5 1 0,-1-1-458,1-2 0,-2-1 1,-8 0-1,-3 0 433,-8 1 1,-4-1 0,-11 1 0,-3 1-450,48-5 0,-28-2-84,-11 9 1,-14-1-217,-18 7 296,-13 0 0,-19 2 1172,-13 5-499,-21 12 0,2-6 0,-15 4 0</inkml:trace>
  <inkml:trace contextRef="#ctx0" brushRef="#br0" timeOffset="2">3915 18067 9217,'13'-13'702,"0"2"-262,2 3 0,-7 5 0,-1 14 0,-5 11 1,-2 3-1,0 5-580,0 0 0,-2 2 0,-5 7 0,-3-3-886,-1-4 1,-6-2 365,4-4 660,4-4 0,-16 5 0,3-7 0</inkml:trace>
  <inkml:trace contextRef="#ctx0" brushRef="#br0" timeOffset="3">3722 17720 9136,'-6'-13'1123,"2"0"0,6 0-642,8 2 0,8 3 0,1 8-618,0 0 0,0 2-719,1 4 0,-1 1 856,0 12 0,1-4 0,-1 13 0</inkml:trace>
  <inkml:trace contextRef="#ctx0" brushRef="#br0" timeOffset="4">4609 17392 9934,'11'19'398,"4"9"1,-6 4 0,-1 7 0,1 6 0,-5 6 75,-2 5 1,-2 10-1,0 3 1,-2 1-1,-4 1-631,-7 2 0,-4-7-654,-3-1 1,1-12-380,0-1 0,-3-10 640,-3 3 0,-3-12-410,-4-8 1,4-12 959,9-6 0,-9-5 0,-2-2 0</inkml:trace>
  <inkml:trace contextRef="#ctx0" brushRef="#br0" timeOffset="5">4301 18124 8966,'0'-32'-1004,"0"0"0,6 9 1221,1-3 0,6 5 1182,-7 1 0,3 3 791,-3 4-1609,5-4 1,8 15-224,0-4 0,-6 6-616,0 6 1,0-2 330,6 9 0,7 0-1000,0 6 0,8-6 655,-2 0 1,4-2-780,3 2 0,0-3 304,-1-3 1,1-5 113,-1 4 0,1-4 509,-1-2 1,1 0-65,0 0 1,-3 0 184,-4 0 1,-4 0 29,-9 0 1,1 7 619,-1-1 1,-8 3-277,-5-3 1,-4 5 447,-2 8 0,0 0-284,0 1 0,0-1 511,0 0-640,0 1-232,0-1 1,9-2-67,4-4 0,12-7-271,7-12 0,7-7 15,6-13 1,6 1 70,14-14 0,5 5-517,14-11 0,-9 4-67,9 3 1,-18-1 66,5 0 0,-11 3 594,-9 4 0,-4-5 0,-8 10 0,-1 3 0,1 7 0</inkml:trace>
  <inkml:trace contextRef="#ctx0" brushRef="#br0" timeOffset="6">4012 14615 8515,'12'0'-504,"1"-2"869,2-4 0,-4 1 0,0-7 0,-1-3 52,1-3 0,-4-1 0,3 0 0,1-3 0,-2-1 134,-1-3 1,7 0-483,-2 7-49,-4 0 0,8 0-308,-4-1 1,2 1 287,-3 0 1,6-3-175,-6-3 0,-1 8-134,2-9 1,-9 9-81,3-9 445,3 5 0,-5-3-152,8 5 306,-9-5 1,7 13-137,-5-8 1,-2 0 80,9 0 1,0-1-77,6 1 0,1 0-208,-1-1 1,-2 1 123,-4 0 1,4 2-22,-4 4 1,-5-4-4,-1 4 1,1 2-26,-1-2 1,-1 7 111,-6-7 0,0 7 213,0-7 1,2 8-53,5-1-221,-5-5 1,9 3-233,-5-5 235,-4-4-303,15 6 234,-6-8 0,8 2-37,1 4 0,-10 2-336,-3 5 249,4 4 172,-9-7 0,13 7-151,-9-5 682,1 5-373,-7-6 0,0 6 237,0-5-533,0 5-121,8-15 1,3 13 198,8-9 0,0 2 79,1-2 1,-1-2-97,0 9 0,-6-7 21,0 6 1,-2-1 145,2 1 0,-3 5 55,-3-4 472,-5 4-259,6-7 357,-8 7-923,0-7 0,9 3 203,4 0 1,-2-3-136,1 3 1,1 3 108,7-3-318,-1-5 0,0 7-63,0-9 346,-8 9 375,6-13 1,-15 12 915,5-7-273,-5 7-562,-2-12-441,0 15 1,2-7 244,5 9-344,-5 0 0,8 0-544,-3 0 63,-5 0-49,15 0 715,-15 0-255,7 0 389,-9 0 0,0-2-11,0-4 264,0 4-320,0-7-68,0 9 34,0 0-626,8 0 461,-5 0 1,5-2-289,-8-4 122,0 3-7,0-5 321,0 8 1641,0 0-2200,9 0 347,1 0 0,3 0-393,0 0 426,-9 0 15,14 0 814,-16-9-484,6 7 1,-6-6 214,5 8-134,-5-9-222,15 7 1,-8-9-138,4 5 0,4 4-314,-4-5 1,-3 5-21,3 2-493,0 0 414,-2 0 134,-3 0 627,-8 0 0,2 0-3,5 0-18,-5 0-262,7 0 0,-1 0 0,-4 0-25,9 0 1,-6 0-371,6 0 274,-9 0 1,11-2 38,-9-5-62,9 5-40,-4-6 41,0 8-174,-3 0 10,-8 0 21,0 0 301,9 0 0,-7 8 0,7 3 0</inkml:trace>
  <inkml:trace contextRef="#ctx0" brushRef="#br0" timeOffset="7">5786 13188 15798,'-19'0'-862,"-1"0"197,1 0 1,8-8-1,3-3 1,1-2-1,1 0 250,2-2 1,-7 7 633,-2 1 1,2-1-2,-2 1 0,1-8-101,-8 3 0,-5 3 115,-1 3 1,0 1 89,7-1 1,-3 4-443,-3-5 334,12 5 1,-13 2 119,13 0 1,-4 2-338,-2 5 90,0-5 1,-1 13 675,1-9 93,8 9-598,-6-13-75,15 16-223,-7-16 303,9 15-643,0-6-24,9-1 0,-5 5-179,9-8 0,-6 1 216,5-1 0,-5-5-33,6 4 215,0-4 0,6-2 511,0 0 0,0 0-311,1 0 1,5-6 377,1 0 0,8-7 105,-1 6 1,-3-6 45,2 7 1,-2-7-232,2 7 1,2-7 6,-8 6 1,0 1 30,-7 6-344,0 0 0,-8 2-293,-5 5 5,-4 3 1,-2 16-1,-2 2-306,-4 2 434,-5 2 0,-8 7 0,0 1-115,-1 5 0,7-4-47,1 4 1,1-2 47,-2 2 1,-2-4 83,9 4 0,-3-5 53,3-1 1,3-7 172,-3 0 1,4-2-8,2 2 1,0 2-246,0-8 0,8 2 2,5-2 0,4-3-156,3 9 0,1-2 183,5 3 0,-5 3 10,5-4 0,2 13 0,0 7 9,2 3 1,-9 9 67,-2 1 0,1 14 111,-7-2 1,-5 5 0,-1-7 25,-5-5 0,-2-1 261,0-5 0,2-10-144,4 3 1,-4-5-29,5-1 0,-3-1-71,3-5 1,-3-7-311,9 1 0,-7-3 133,7-10 1,-7 0-237,7-7-199,0-8 481,6-3 0,1-8 1007,-1 0-463,-8-17 0,4 2 0,-9-19 84,-2-7 0,7-8 53,2-16 1,-2-10-277,2-8 1,2-7-1,8 2 142,3-6-416,8 2 1,-12-15 0,5 6 59,1-2 1,-17 48 0,0-1-753,2 1 0,-1 0 0,8-50-32,-7 3 0,2 5 115,-9 7 1,9 4 243,-2 9 1,4 9 175,2 4 0,3 14 90,3 12 1,-1 8 334,8 10 0,2 10-382,11 3 1,-4 5 225,4 2 0,-4 9-164,-3 4 1,1 4 232,0 2 0,-1 2-342,1 5 0,-1-2-83,1 8 1,-1-6 0,-1 6-245,-5 2 1,-11 9-2,-8 2 1,-2 8 136,2-1 0,-2 3 50,-5 3 0,3 2 257,3 5 1,6-3-1,-6 8-202,6 3 285,1 2 1,2-4-1,3 0-85,2 1 1,-1 1 244,-5-2 1,-1-5-14,0-8 1,7-17-168,0-9 0,6-10 456,-6-10 0,1-3 141,-1-9 1,-4-17 119,3-9 0,3-10-483,-2-9 1,2-11 0,-5-13 215,3-6-326,8 3 1,-12-14 0,3 7-197,-3-5 1,-1 3-506,5-9 0,-5 10 208,5 3 1,-4 0-1,-3 9-337,0-1 0,0 3 301,1 8 0,-3 9 260,-4 4 1,2 6 427,-9 7 1,7 10-240,-7 10 0,9 7 203,-2-1 0,11 6-74,2 6 1,1 16-312,-1 16 1,-2 3-77,8 10 0,-9 3 59,3 10 1,4-4-304,2 4 0,5-6 102,1-6 0,1-5 0,2-11-40,4-4 0,4 3 165,9-10 0,0-5 92,-1-7 1,8-3 200,-1 3 1,-2-4 61,-10-9 0,1 0-21,-8 0 1,0 0 23,-6 0 0,-1 0 0,-1 0 266,-5 0-265,-4 0 0,-9-7 1,0 1 82,1 2-285,7 1 1,1 3-121,4 0 1,5-6-456,-5 0 619,13-9 0,4 4 0,9-8 1</inkml:trace>
  <inkml:trace contextRef="#ctx0" brushRef="#br0" timeOffset="8">1929 16389 12597,'10'11'298,"-1"-3"-95,-1-8 1,3 3 0,6 3 0,-2 9 0,-2 9-271,2 8 1,-6 0-1,-3 4 1,-4 7-529,-2 4 0,-2 3 457,-4 1 1,-5 9-14,-8-9 0,-9 9-108,-4-8 0,-11 1-150,-2-1 0,-9-5 273,3-9 0,6-10 113,6-8 0,3-3 203,10-11 0,7 1 69,6-7 1,11-9-580,2-4 1,15-10 241,11-3 1,8-8-74,-2 1 1,2 6 81,-2 1 1,-4 4 107,-8 3 0,-8 0 73,1 0 1,-8 6 401,1 0 0,-4 6-134,-2-5 1,2 7 513,5-1 0,6 4-531,12 2 0,7 0-233,13 0 1,7 0-649,12 0 0,7 6 334,12 1 1,5 1-257,9-1 0,-42-6 0,1 0 371,2 2 1,0 0 0,3-1-1,0-2 37,0 0 1,0 0 0,2 3 0,1 1-42,3-1 1,1 0-1,3 1 1,1-1 127,2-3 1,0 0-1,6 0 1,1 0-306,2 0 0,1 0 0,-2 0 1,1 0 370,0 0 0,1 0 0,0-3 0,1-1-266,5 1 0,0 0 0,-1-4 1,0 1 282,4 3 1,1-1 0,-3-3 0,0-1 0,3 2 0,0 0 4,3-3 1,-1 0 0,-4 1 0,1-1 27,9 3 0,1-1 1,-5-1-1,-1-1-77,-3 3 1,-1 0 0,-4-2 0,0 1 0,-2 0 1,-1 1-1,-6 0 1,-1 1-167,2 1 0,-2 2 0,-8 1 0,-2-1-9,-7-1 1,-2 0 0,49 1 0,-6 2-234,-4 0 1,-12-7 87,-3 1 1,-5 0 435,-1 6 0,-10 0-235,-4 0 0,-4-7-1,-2 1 1,-8-1 0,-5 7 1130,-5 0-1129,-10-8 1,-8 6 338,-9-5 1,-11 5-425,-2 2 1,-17 0 68,-16 0 1,3 0-38,-2 0 1,9 0 66,-3 0-593,5 0 516,10 9 1,2-5-25,9 9 0,11-9-33,8 2 0,3-3 333,10-3-306,-9 0 175,5 0-203,-17 0 166,-2 0 1,-12 0-119,-3 0 287,4 8-525,-7-6-110,9 15 367,9-6 0,2 8 1,8 1-1</inkml:trace>
  <inkml:trace contextRef="#ctx0" brushRef="#br0" timeOffset="9">1331 13131 16922,'-13'-9'-1308,"2"-4"1,0-4 0,3-4 0,-3-3 1044,0-2 1,7-1 0,-4 1 0,-1-4 0,-2 0 0,-2 2 562,1 0 1,-1 7 0,-7-5 0,1 5-1,0 1 550,0 1 0,6 6-567,0 0 240,9 9-1378,-5-5 272,9 9 0,6 9-200,1 4 794,16 4 1,-10 11-342,13 4 1,2 4 118,-2 3 0,1 6 44,-1 0 1,-2 11-10,8 1 0,0 10 257,7 10 0,-1 11-427,1 8 1,-20-44 0,-2 1 418,0 4 0,-2 2 1,0 7-1,-4 3-97,-3 4 1,-3 2 0,0 4 0,-2 2-310,-2 6 0,-2 0 0,1 3 1,0 0 374,0 0 1,0 0 0,0 1 0,0 0-19,0-1 1,0 0-1,0-7 1,0-1-10,0-1 0,0-1 0,1-3 0,1 0-147,1-6 0,0-1 0,-2-3 0,0-1 132,2-4 0,1-2 0,-3-2 0,0 0 54,-1 51 1,-5-15-72,-7-17 0,-3-8 46,-18-11 1,8-5 346,-7-8 0,8-2-781,-2-17 0,11-9 405,2-10 0,5-3 0,-11-11 0,-5-8 0</inkml:trace>
  <inkml:trace contextRef="#ctx0" brushRef="#br0" timeOffset="10">501 12919 18162,'13'-3'301,"0"-3"0,2-7 0,0-4-209,-2-2 1,11-1 0,-5 1 0,4 0-1,5 0 1,4 1 965,5 6 0,1-3-986,1 8 1,0-6 109,-1 7 0,7-1-386,0 7 0,9 0 154,-3 0 1,11 0-122,3 0 0,16 0-89,3 0 1,8 3-198,4 3 0,3-4-76,4 5 0,-5-3-179,5 2 0,-9-4 184,-10 5 0,-3-5-15,-16-2 0,-3-6 99,-11-1 1,-6 1 443,-13 6 0,-8 0 0,-5 0 0,5 0 0</inkml:trace>
  <inkml:trace contextRef="#ctx0" brushRef="#br0" timeOffset="11">791 16601 9145,'-9'-2'-715,"9"-4"1000,9 4 1,19-9 0,4 7 0,4-5 0,5 0 132,4 1 1,4-1 0,9 3 0,0-5-237,0 0 0,2 1 0,2 5-101,2-1-18,9 0 1,-13 8-170,4 4 0,-12 11-1045,-7 9 0,-5 6 1151,-1-6 0,0 17 0,-1-3 0</inkml:trace>
  <inkml:trace contextRef="#ctx0" brushRef="#br0" timeOffset="12">6268 12282 26553,'-19'-8'-1639,"8"-3"1,7-8-1,8 2 1,9 2 0,4 2-1,4-2 2308,5-2 1,6-3 0,13 1-1,7 0 1,6-1 1344,6 1 1,7 0-901,12 0 0,9-1-809,-38 10 0,2 1 0,3-1 0,2 1-110,8-1 1,3 0 0,2 1 0,2 1-44,7 2 1,1-1-1,0 0 1,2-1-166,6 5 1,2 0 0,3-1 0,1-1 510,4 2 1,2 0 0,-32 2 0,2 1 0,0-1-467,3-1 1,1-1-1,-1 1 1,-3 1 0,0 1-1,1-1-50,0 1 0,0 0 1,0 0-1,33 0 1,0 0 17,-2 0 1,0 0 0,0 0 0,0 0 126,0 0 0,1 0 0,-1 3 1,0 1-60,0-1 0,0 0 0,0 1 0,0-1-70,0-3 1,0 0 0,0 2 0,0 2 125,0-1 0,0 0 0,1 0 0,-1-1-124,0-5 0,0-1 0,-5 0 0,-1 0 0,-3-2 0,-1-1 0,2-2 0,-1 1 0,-6 1 0,-2 1 0,-1-2 0,-2-1-34,-11-1 0,-2 0 1,-5 1-1,-1-1-87,-6 1 0,0-1 1,0 0-1,0 1 62,-3-1 0,0 0 0,1 0 0,-1-1 78,45-15 1,-2 7-286,-11 0 1,-4-1 146,-9 8 0,-2 1-308,-4-2 1,-14 9 543,-12-3 0,-6 3-973,-7-2 2029,-4 3-1802,-17-5 297,-3 8 1,-10-2-768,-4-5 0,-11 5 461,-9-4 1,-8-3-191,1 3 1,-1-7 631,2 6 1,-4-8-1,6 5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5T14:54:16.476"/>
    </inkml:context>
    <inkml:brush xml:id="br0">
      <inkml:brushProperty name="height" value="0.053" units="cm"/>
      <inkml:brushProperty name="color" value="#FF0000"/>
    </inkml:brush>
  </inkml:definitions>
  <inkml:trace contextRef="#ctx0" brushRef="#br0">2025 13381 9199,'-19'0'-32,"6"0"-332,0 0 0,7 0 203,-7 0 0,6 0 1,-6 0 873,-2 0 1,-2 0-543,-2 0 0,0-6 0,2-3 125,4-1 0,-2 3-72,8-6 1,1 0-290,6-6 0,0 6 56,0 0 1,11 3-214,8-3 0,0-2 1,7 6-38,-5-1 280,-1 5 155,-1-3 0,0 8-80,0 0 1,-8 2 2,-4 4 0,-5-1 253,-2 7 0,0 1-52,0 7 0,0-8 182,0 1-406,0 0 1,0 6-345,0 1 255,0-10 1,2 5-320,4-8 1,5-1 241,8-6 0,1-6 6,-1-1 0,-2-8 220,-4 3 1,-5 1-262,-8-2 720,0 0 0,-2-4-359,-4 4 0,-5 5-306,-8 8 1,0 2-285,-1 4 1,7 5 353,1 8 0,7 9 0,-3 2 0</inkml:trace>
  <inkml:trace contextRef="#ctx0" brushRef="#br0" timeOffset="1">2102 13323 9203,'-19'0'-2467,"0"0"3435,-1 0 1,10-2-322,3-4 1,5 2 0,2-9 143,0-2 0,9 4-145,3-2 0,14 0-175,6-6 0,9-7 0,8-2 29,9-2 1,6 7-369,1-3 1,-3 5 0,6 1 91,-1 1 1,-1 4-389,-1-4 0,-5 4-194,4-11 0,-4 5 235,-2 2 1,-9-3 0,-4-1-194,-4-3 1,-11-8 504,-4 1 1,-5-3-114,-2-3 1,-8 1 0,-5-1 9,-3 1 0,-14 1-812,-8 5 0,-11 2 360,-15 4 0,-7 7-147,-12 0 0,-3 0 124,-3 6 1,-5 2 520,4-2 1,-2 0-68,2-6 0,5 6 132,8 0 1,9 7-1,4-5-87,4 3 0,11-1 24,4 3-188,5 4 383,10-7-271,3 9 1,10 6 0,4 1-14,7-3-118,13-2 1,-5-2-550,5 0 1,4 0 294,2 0 1,4-2 0,5-4 643,4-7 0,2 2 441,5-2 1,1 7-1,-8-5-412,-2 3 0,-4 1-1248,-7 7 742,4-8 0,-14 5-97,4-3 1,-5 4 391,-2 2 1,1 0-216,-1 0 0,-6 8-293,0 5 1,-3 4 178,3 3 1,-4-1-110,-9 0 0,0 1 0,-2-3 313,-5-4 14,-12 4 0,-5-7 0,-10 8 86,-7-6 1,-2 3-39,-14-8 0,-8 6 157,-18-7 1,-5 7-243,-9-7 0,1 1-106,-1-7 1,3 0 11,4 0 0,0-2 148,13-5 0,-2 3-135,14-9 1,10 0 47,10-6 0,6 6 35,7 0 1,4 3 0,11-5 64,4 2 0,5 6-74,8-6 0,0 7 198,0-7 1,0 7-92,0-7 0,6 6 263,0-5 1,7 5 0,-6-6 608,-3-2-670,-2-2 1,5-2 0,1 0 146,3-1 1,2-1-463,6-5 1,2 5-733,5-5 654,-4-4 1,16 6 0,-1-6-234,5 3 0,3-6-151,-6 8 0,8-3 1,2 4-46,1-1 1,3-1 201,-8 7 1,2-7 278,-2 0 1,-4-2 0,4 5 280,-4-3 238,-11 0 0,-2 7 0,-11 0 488,-4 0 69,-5-1-723,-8 1 1,-2 2-119,-4 4 1,-11-2 0,-11 9-710,-2 1 1,-5 3 295,-10 2 0,-4-6-608,-9-1 1,0 1-1,1 4-687,-1-5 1132,0-3 0,9-10 282,4 1 1,4 0 0,4-3 437,5-3-64,13-5 0,4-9 0,9 0 352,1 1 1,20-9-383,11-5 1,10 3 216,9-2 0,5 6 0,10-5 78,4 3 0,-2 4-326,9 11 0,-3 2-183,3 5 0,-2 5-330,-5 1 0,-4 6 17,4 7 1,-6 4-12,-6-5 0,1 5 38,-8 2 1,0 6 196,-6 1 1,-1 1 0,1-1-38,0 6 0,-7 4-201,0 2 1,-2 0 219,2 1 1,-4 8-234,-9 4 0,-2-2 122,-4 2 0,-4 2 1,-9 9-24,0 2 1,-9 6 297,-4-6-199,-4 9 1,-4-5 103,-5 9 1,-4-7 0,-9 1 96,1 1 1,-7 3 12,0 2 0,-7 0 1,5 0 305,-2 0 1,6-1-134,-2 1 0,7 4-222,5-4 0,8 2-104,12-15 1,-2 7-139,8-7 1,3-3 0,10-7-15,7-3 0,15-9 289,11 3 0,10-11 240,15-2 0,11-7-301,9 7 0,10-8-25,3 1 0,-5 3 142,11-3 1,-11 9-1,4-4 10,-10-1 1,-9 10-110,-6-1 1,-7 2 28,-12 11 0,-5-6-148,-9 6 1,-8 7 8,-4 6 0,-13 8 0,-7-1-20,-4 4 0,-6 1-8,-9 1 0,-8 0-114,-18 0 0,-8 2 110,-4 4 0,-5-4-139,-2 4 0,0-8 45,0 2 0,-2-4 24,-4 10 0,11-11 0,-5-3-196,2-3 0,0 4 203,-2-6 1,3-2-34,3-11 1,3 2 268,4-8 0,4-2 0,-4-9 106,5-2 0,3-9 37,5 2 1,-2-4 57,8-2 175,0 0 1,9-8 0,4-5 112,7-4 0,4-5-38,2-3 0,10 1 1,8-6-283,5 2 0,14-6-6,1 2 0,1-5-147,6-1 1,6-1 0,7 1 182,11-1 0,14 1-180,7-1 0,4 1-412,3-1 0,-7 9 341,0 4 1,-2-2-233,2 3 0,-2-1 210,-5 7 1,-12-1-25,0 1 0,-9 6-51,-4 0 0,-16 9 0,-5-4 16,-7-1 29,-4 7 1,-16-9 125,-3 5 1,-16 1 0,-10-5 260,-11 1-446,-15-6 0,-15 11 1,-15-9-15,-7-2 1,-1 4-268,6-1 1,2 5 273,4-6 1,-4 9 38,4-2 0,5 3 0,-1 3-113,1 0 0,6 0-221,-4 0 1,6 3 35,6 3 1,5-4 47,9 5 1,1-5 158,5-2 1,11 0 501,8 0 0,9-9 194,-3-4 1,14 3-95,5-3 1,6 2-123,1-2 1,9-6-26,4 0 0,13-3-168,6-10 1,14 0-1,7-9-142,10-4 1,6 4 38,8-4 1,-44 21 0,1-1-56,2-1 0,-1 1 1,-1 0-1,-1 0 118,0 0 0,-1-1 0,0 4 1,-1-1 100,2-3 1,-1 1 0,39-18 0,0-2 360,-9 4 1,-21 9-137,-8 0 0,-18 10-845,-8 3-64,-5 0 1,-12 10-336,-9-4 1,-20 13 829,-18 13 0,-9 4 0,-11 3 0</inkml:trace>
  <inkml:trace contextRef="#ctx0" brushRef="#br0" timeOffset="2">1871 13690 8668,'8'-20'-220,"5"1"166,4 0 1,3-2 95,-1-5 1,9 4 0,4-5 285,4-1 0,3 6 454,-1-3 1,-1-3-193,-5 2 1,2 7 282,-8 6-476,0 0-564,-16 2 0,-18 3 177,-18 8 0,-17 2-600,-8 4 419,-13 5 1,-7 15-1,-13-1 1,3 1 0,-9-4 9,-2 3 1,6-3 189,2 3 1,14-3-152,5-3 0,8-2-149,5-4 1,7 4-52,13-4 0,11-2 190,8 2 1,8-7-605,-1 7 466,12-9 1,14 5 0,14-9 210,9 0 1,6-2 113,9-5 1,-7 3 254,1-9 1,-1 2-219,7-1 1,-6-3 163,-1 8 1,-6-6 31,6 7 0,-10-9 0,0 4 26,-7 0 0,-10-4-141,1 9 1,-5-3-193,-7 3 0,2 2 124,-9-9 1,-2 9-94,-10-3 0,-13 5 0,-16 4-150,-8 5 1,-12 12-787,-10 13 697,-7 4 1,-3 3-19,-9-1 1,0 7 0,7 3 207,0 1 1,6-4-104,1 6 0,10-6 61,2 7 0,11-9-19,15 2 0,6-7 161,13-6 0,7 3-83,12-10 1,13-1-1,18-11-86,12-7 335,2-4 0,31-4 0,-1-4 52,11-7 1,3-11 12,-41 12 1,1-1 0,46-15 143,2 2 1,-7 5 0,-6-5 23,-6 4 0,-16 5-2,-10 4 1,-9 5-313,-10 8 0,-9 0 0,-7 2-339,-8 4 1,-6 14-136,-9 12 1,-17 6 230,-9 7 1,-17 11-93,-8 8 0,-5 9 1,-2 0-1020,0 8 0,-6-1-1053,0 3 1623,0-3 0,12-3 174,1 0 0,16-2 0,3-2-234,9-3 696,12-8 0,2-2 0,14-10 0,8-3 0,10-4 0,22-11 0,7-13-23,12-12 0,-2 1 88,9-1 1,-1-1 87,8-6 0,-3-2 152,-5-5 1,3-1 0,-6-5 265,1 7 0,3-3-285,6 3 0,-2-1-96,-4 7 0,2 0-134,-9 0 0,-2 11-247,-10 8 0,-7 3 1,-11 10 921,-2 2 0,-17 11-869,-2 6 0,-11 1-514,-8 6 541,-14-5 0,-10 16 1,-8-7 94,-1 2 1,1 0-203,-1-6 0,9-6 609,4-1 0,7-8-583,6 2 0,5-11 105,8-2 0,0-15-133,0 3 0,19-16 262,13-4 1,9-13 199,17-19 1,-1-4 0,18-20 31,5-4 0,-39 23 1,-1-1-12,37-33 0,-38 29 0,-1-1-12,40-35 1,-41 37-1,1-1 1,32-40 490,-5-1-439,-14-1 0,-10 14 0,-13 1 137,-7 3 0,-6-5-36,-15 7 85,-9-1 0,-12 16-227,-18 4 0,-18 4 1,-23 5-281,-14 4 0,-11 10-250,47 15 0,0 2 0,3 2 1,-1 1 229,-2-1 0,0 0 0,-51 1-436,51 1 1,0 2 0,-49 7-235,11 5 1,6 4-293,-1 3 1,16 1 461,-2 5 1,15-5-352,4 5 0,9-5 321,10-1 572,18-1 1,6-8-5,21-5 0,16-12 109,16-7 0,12-7 136,14-5 0,7-12 0,14-8 729,12 2 1,2-4-681,-45 25 1,1-1 0,-1 0 0,1-1 165,2 1 0,2 1 0,2 2 0,0 0-221,0-3 0,0 1 0,-1 1 1,-2 1-1,-5 1 0,-1-1 921,44-18-1067,-12 8 0,6-5 0,-11 10 218,-4 1 1,-10-4 13,-1 3 0,-4-1-500,-2 7 0,0-1 162,-1 1 1,-7 0-425,-5 0 0,-5-1 0,-1 1-68,0 0 1,-9-1-9,-5 1 1,-3 0-195,-3 0 695,-8-1 0,-3 1 1,-8 0-211,0-1 0,-8 1 107,-5 0 1,-6 0 242,-7-1 1,-4 1-186,-9 0 1,-6-1 86,0 1 0,-8 6-85,1 0 1,3 7 0,-2-5-68,-3 3 1,-2 1-126,-2 7 1,1 2 33,-1 5 1,-7 4-241,1 8 0,-9 7 131,3-1 0,-14 10-198,-6-3 0,-4 11 440,-3 2 1,1 0 0,-1-9-344,1-4 920,0 5 0,1-14-131,5 9 1,4-15 37,9 3 0,15-12 0,6 3-269,7-3 1,4-1-28,7-7 0,8 0-218,4 0 0,4-2 134,3-5 0,0 3-239,0-9 1,-1 0 384,1-6 0,0 0-282,-1 0 1,1-1 171,0 1 0,-3-5 0,-1 3 28,-3 4 1,0 2 288,7-4 0,8-1-441,5 1 1,4 0 68,2-1 1,11 1-225,8 0 0,9 0 0,10-1 0,1 1-63,-1 0 0,10-1 256,3 1 0,-2 0-36,3 0 0,-1-1 0,7 1 277,0 0 0,-7-1 5,1 1 0,-3 6 34,3 0 0,-5 3-99,-9-3 1,1-2 10,-1 8 0,-1-8-125,-5 3 1,2 1 1,-8-2-50,-9 0 0,-8-6 0,-9 0-4,0-1 1,-17 1-61,-9 0 1,-11 6-27,-8 0 1,-6 0-1,-11-4 90,-2 4-119,-9-4 0,4 15 0,-8-4 96,0 3 1,2 3 37,4 0 0,13 0-279,13 0 1,13 0 127,6 0 0,5 0 5,2 0-214,8 0 177,2 0 0,11-2-107,5-4 1,10 2 79,9-9 0,-1 6 202,-5-6 0,-1 1 0,0-8 0</inkml:trace>
  <inkml:trace contextRef="#ctx0" brushRef="#br0" timeOffset="3">9373 10971 24814,'13'2'-354,"0"3"1,2 1 573,2-2 1,4-2 0,7-2 972,11 0-1071,8 9 1,22-7-111,8 5 0,4-3 75,16 2 1,-10-4 0,14 7-243,0 0 0,0-7-244,-5 4 1,0 3 744,1-3 0,-1 3-12,1-3 1,-1-4-207,1 5 0,-3 1 80,-4-1 1,11-1 215,-5-6 0,5 2-196,-5 5 1,1-5-124,-1 4 0,-2-4 79,-4-2 0,-4 0-133,-9 0 1,0 0 103,0 0 1,-8 0-233,-5 0 0,-4 0 172,-2 0 0,0 0-236,0 0 1,-7 0 42,1 0 0,-3 0 145,3 0 1,1 0-116,-8 0 1,9-2 0,-3-2 500,5-2 1,4-3-358,4 3 1,3 3 109,3-3 1,5 2-111,-4-3 1,2 3 176,-2-9 1,4 7-89,-5-7 0,12 6-63,1-5 0,3 7-7,-2-1 1,1-3-68,5 3 0,2-3-95,-8 3 0,6 4 78,-6-5 0,8 3-108,-2-2 0,4 3 163,2-3 1,-8 4-23,-4 2 0,10-7 30,3 1 1,3-7 36,-3 7 1,-43 1 0,1 1-92,-1 1 1,1 0-1,6 2 1,0 0-2,-6-2 0,0-1 0,7 0 0,0 0 13,-4 0 0,0 1 0,-1 0 0,-1 0-17,54 3 1,-54-3-1,1-1 1,1 1 0,0 0-64,49-1 1,0 1 38,-4 3 0,-4-6-19,-3 0 1,-6-3 111,6 3 0,-1 3-84,-12-3 0,-1-3 0,-12 3 0,6-7 0,-6 7 0,5 1 0,2-3 0,1 1 0,-10 1 0,5 6 0,-9 0 0,1 0 0,-8 0 0,-7 0 0,-5 0 0,-7 0-103,-6 0 1,3 0-49,-10 0 0,8 6 0,-6 1-426,3-3 677,-6-2 0,12-2-151,-3 0 1,3 7-52,3-1 1,8 1 111,4-7 1,5 0 13,2 0 0,6 0 22,0 0 1,1 0 42,-8 0 0,1 0 103,0 0 0,0 2-41,0 4 1,-7-4-202,1 5 1,-1-5 183,7-2 1,-7 0-65,1 0 0,-3 6-151,3 1 1,1-1 161,-8-6 1,7 7-116,-7-1 1,8 0-62,-1-6 0,-3 0 171,2 0 1,1 0-43,6 0 1,-1 0 0,-1 0-35,-4 0 0,3 0 0,-5 0 0,7 0 0,-5 0 0,-1 0 0,1 0 0,6 0 0,-7 0 0,0 0 0,-8 0 0,2 0 0,-2 0 0,2 0 0,-2 0 0,8 0 0,-8 0 0,13 0 0,-7 0 0,1 0 0,3 0 0,-8 0 0,7 0 0,-7 0 0,6 0 0,-8 0 0,-7 0 0,3 0 0,-11 0 0,6 0 0,-2 0 0,-8 0 0,1 0 0,-3 0 0,-3 0 0,0 0 0,1 0 0,-7 0 0,-1 0 0,1 0 0,0 0-266,0 0 145,-9 0 0,7 0 208,-5 0 0,1-2-320,12-4 0,-2 4 289,15-5 1,1-1-33,5 1 1,1-8 10,-1 2 0,1 3-65,-1-3 1,1 2 30,0-2 1,-7-2-1,0 7-10,2-3-53,3 7 0,1-5 1,1 9-119,-1 0 1,1 0 150,0 0 0,6 0-228,0 0 0,6 0 467,-6 0 1,0 0-147,-6 0 1,-3 0 534,-4 0 0,2 0-599,-8 0 0,0 0 0,-7 0 0,-8 0 0,6 0 0,-15 0 0,7 0-1102,-9 0 806,-9 0 168,-2 0 0,-8-6 0,2-3-56,4-2 1,-2-1-541,9-8 1,-7 1 77,6 0 0,1-3-246,6-3 1,-2 1 247,-5-8 0,5 0-243,-4-7 1,2 1-88,-3-1 0,-1-2 234,-5-4 0,-7 5 1,3-5-65,-6 4 0,-3 2 640,7 1 1,6 6-273,0 0 0,2 8 378,-2-2 1,-2 11 289,9 2-637,0 9 1219,6-4-1267,0 8 0,0 8 40,0 5 0,2 4 1,4 5 469,7 3 106,4-3 0,5 12 0,1-6 376,3 2 1,10-4-390,3 6 0,2-7 325,10 8 0,-6-3 113,6 2 0,1-4 754,6-9 0,0 4-154,-1-3 0,-5 3-285,-1-10 0,1 4-460,6 3 1,-1-8-1,-1-1 110,-4-2 1,-5-3 39,-9-6 0,-6 6-446,1 1 1,-10-1-1,3-6 167,-5 0-246,-1 0 1,5 0-12,1 0 0,0 0-150,-7 0 0,0 0-290,1 0 0,-8 0-92,1 0 0,-6 0-807,6 0 1141,-9 0-676,4 0 107,-8 9 1,0-5-1745,0 9-1,0-9 1227,0 5 0,0-7 920,0 4 0,9-3 1,2 5-1</inkml:trace>
  <inkml:trace contextRef="#ctx0" brushRef="#br0" timeOffset="4">24609 10547 26275,'-19'-11'-1866,"0"5"1,-3 4 2177,-3 2 1,3 0-169,-4 0 1,5 0-1,2 0-81,-1 0 0,-7 0 0,-3 0 0</inkml:trace>
  <inkml:trace contextRef="#ctx0" brushRef="#br0" timeOffset="5">24281 10605 28660,'11'10'-1991,"6"-1"0,-6-9 2947,8 0 0,1 0-362,-1 0 1,7 0-359,-1 0 0,7 0 236,-6 0 1,0 6-644,-7 1-1182,0 8 0,-1-11 75,-6 9 922,-3 0 0,-9 0-582,0 0 1,-11-9 711,-8 2 1,-2 3 282,-12-3 0,-1 1 1,-9-7 75,-2 0 56,-8 8 1,3-6-34,-7 5 0,-3 1 0,-3 1-326,-1 2 1,-9-5 445,3 7 1,-3 0 613,2 6 0,5-4-1191,8 4 1,2-4-121,5 11 1,3-2-142,10 1 0,1-3 198,5 4 0,7-11-646,12-3 370,4 1 0,18-2 75,4-5 1,12 3 339,7-3 0,5 1 235,1-7 1,1-9 0,0-1 0</inkml:trace>
  <inkml:trace contextRef="#ctx0" brushRef="#br0" timeOffset="6">23317 10778 24645,'-11'-8'-3534,"1"6"2548,3-5-19,5-4-129,-6 9 754,8-6 1,0 10 178,0 4 1,0 5 0,0 8 2,0 1 1,0 7-504,0 6 0,10-3 593,10 2 1,7 0-112,12 6 0,-7 1 263,0 0 0,-6 6 123,6-1 1,-10-5-443,-3-7 0,-2-2 498,-11 2 1,1-4-365,-7-9-23,0 1-415,0-10-191,0-1 0,2-9 603,4 0 1,5-2 648,8-5-293,9-3 0,11-10 0,10 1 0</inkml:trace>
  <inkml:trace contextRef="#ctx0" brushRef="#br0" timeOffset="7">23954 11164 24621,'0'-19'-7332,"0"-1"5781,0 1 0,0 0 1000,0 0 1,0-1 173,0 1 1,0 0 204,0-1 0,8 1 500,5 0 1,11 0 100,1-1 0,1 3-963,-7 4 1,1-4 1722,-1 4 260,0-4-959,0-2 75,-8 0-912,-2-1-834,-1 10 1143,-6 1 0,16 0 0,-8-1 0</inkml:trace>
  <inkml:trace contextRef="#ctx0" brushRef="#br0" timeOffset="8">23394 8079 30296,'26'0'0,"0"0"-191,-3 0 0,-1 0 1,-1 0 139,5 0 0,-3 0-430,10 0 1,-10 2 0,3 2 235,-5 3 1,-1 8 0,-1-5 0</inkml:trace>
  <inkml:trace contextRef="#ctx0" brushRef="#br0" timeOffset="9">23028 8195 30296,'0'10'-9831,"8"-1"8278,-5-9 5251,14 0-2636,-15-9 1,6-1-1334,-8-10 1,0 1 269,0 0 0,0-7 0,0-2-93,0-2 0,-2 4-465,-4-6 0,-5 7 0,-8-5 633,0 2 0,-1-4-439,1 6 0,-7-6 0,-2 6-637,-2 3 0,5 1 79,-7 3 1,1 0 901,-1-1 0,-2 10 0,6 1 1012,-2 0-303,7 7 0,-5-4-238,8 12 1,10-1 0,3 7-578,5 3-161,2 11 1,17-4 220,9 3 0,10 3-31,9-2 1,13 0 405,13-7 1,11 7-167,1-1 0,-30-12 0,1-2-110,1-4 0,0-1 0,2 2 1,1-1-59,-3-4 0,0 0 0,7 1 0,2-2 178,-3-1 1,0-2-1,9 1 1,2 0 462,-5 1 0,1-2 0,1-1 1,1-2-101,-3 1 1,1 0 0,1-4 0,1-1-119,-2 1 0,-1 1 0,-2-2 0,-1-1-19,-9 0 1,-1-2-1,49-14 115,-13-1 1,-15 0-175,-17 7 1,-5 0-116,-14-1 0,-5 8 41,-15-1-417,1 8 107,-10-12-376,-1 15-116,-9-6 1,0 10-1945,0 4-722,0-4 2018,0 15 1,0-12 65,0 8 1,0-7 224,0 7 1,2-9-84,5 3 1,3 1 1118,10-1 0,-1 1 13,0-1 1,0-3 419,1 9 0,-1-7-182,0 7 0,-6-7 0,0 7-160,2 2 0,-4 2-56,2 3 0,-3-1-98,3 0 1,4 7 42,-4 0 1,-2-1-703,2-5 1,-7-1 216,7 0 1,-9 0-289,3 1 0,-5-1 85,-2 0 1,0 1 362,0-1 1,0 0 98,0 0 1,0 1-341,0-1 1,0 0-157,0 1 186,0-1 1,0-6-83,0 0 539,0-9-118,0 4 1,8-8 1020,5 0 1,4 0-141,3 0 1,8 0 400,4 0-730,-4 0 0,8 9 0,-6 2 0</inkml:trace>
  <inkml:trace contextRef="#ctx0" brushRef="#br0" timeOffset="10">6750 11299 24928,'9'-19'-3831,"-9"-1"2874,-11 1 1,-6 6 0,-5 2-1,-1 1 1466,-3-1 0,7 7 242,6-3-941,0 5 1,2 0-468,5-4-8,4 3-674,2-5 1129,-9-1 0,7 5 397,-4-9-984,4 9-125,2-5 274,0 9 0,4 2 256,9 5 0,10-3 750,22 9 1,7-2 5,12 2 0,7 2 1,14-9 547,12-2 0,12-2-430,-52-1 0,2-2 1,11 1-1,1-2 116,-3-1 1,-1 0-1,8 1 1,0 0 149,-3-5 0,-2 1 1,-4 3-1,-1-1-286,-7-2 1,-1-1 0,0 2 0,-2 0 190,41-8 0,-4-2-343,-15 9 1,-2-7 0,-4 4-224,-7-2 1,-6 7 0,-4-2-499,-3 4 465,-8 2 0,2 0-276,-13 0 0,-4 0 0,-9 0-2360,1 0 2582,-10 0 0,-1 0 0</inkml:trace>
  <inkml:trace contextRef="#ctx0" brushRef="#br0" timeOffset="11">8968 13805 12302,'13'11'-146,"2"-4"0,6-5 0,12-2 214,9 0 1,16 0-1,13-2-82,4-5 0,11 5 72,4-4 1,6-3-464,7 3 0,0-7 470,-46 10 0,2-1 1,-4-2-1,1-1-18,5 4 0,0 0 1,-2-3-1,0-1 1,0 3-1,0 0 33,2-2 0,0 1 0,-2 3 0,0 0-14,2-2 1,0 1 0,-1 1 0,0 0-163,1-1 0,0-1 0,1 3 0,0 0 73,2-2 0,1 0 1,1 1-1,1 2-124,-3 0 0,0 0 0,1 0 0,-1 2 67,3 1 0,1 0 0,-3-2 0,1 0 11,4 3 0,1-1 0,-2-1 0,-1 0 63,0 1 0,-1 1 0,1-3 0,-1 2-13,1 3 0,-1 1 1,0-4-1,-1 0 0,-1 2 1,-1 1 249,-2-2 0,-2 0-175,-5 4 1,-1-1-1,4-4 1,0-1-1,-2 3 1,-1 0 65,2 0 0,0-1 0,2 0 1,0 1-110,44 1 0,6-4 99,-6 5 0,2 1-246,-2-1 0,-5-1 109,5-6 0,0 0-22,-7 0 0,12 0 22,-12 0 1,5 0-23,-5 0 1,1 0 95,-1 0 1,0-2-56,1-5 0,-1 5 333,1-4 1,-9 4-106,-5 2 1,3 0 0,-3 0-85,-1 0 0,-3 0-108,-2 0 0,0 0 72,1 0 0,-8 0-195,1 0 1,-7 0 129,7 0 0,0 0-42,6 0 1,2 0-40,5 0 1,-9 0 10,8 0 0,-8 2-63,9 4 0,-5-1 1,-4 7 69,-4 3 1,4-4 5,-4 2 1,1-7 77,-1 7 1,2-6-1,-9 3 18,-1-1-105,-3 6 1,6-11 26,5 9 0,-3-9-124,3 3 0,0 1 98,6-1 0,6-1 1,3-4-272,2 5 1,-7-5 277,3 4 1,0-3-212,-7-3 1,13-7 554,-7 1 1,1-3-17,-1 3 0,12 4 0,-1-5 133,-2 5 1,5 2-151,-7 0 1,0 0-197,6 0 1,-6 0-25,6 0 1,-1 0-8,-12 0 0,1 0-394,-7 0 0,0 0 185,0 0 0,0 0-122,1 0 1,-1 0 191,0 0 1,0 0 39,0 0 0,-6 0 0,-3 0 172,-1 0 1,-3 0 62,-6 0 0,2 0-186,4 0 0,-6 0 1,4 0 66,-2 0-115,-15 0 1,17 0 0,-17 0 11,-2 0 1,-4 0-1057,-7 0 427,-4 0 0,-9 0 1,-10 2 713,-9 5 0,-17-5 0,-13 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5T14:54:16.488"/>
    </inkml:context>
    <inkml:brush xml:id="br0">
      <inkml:brushProperty name="height" value="0.053" units="cm"/>
      <inkml:brushProperty name="color" value="#FF0000"/>
    </inkml:brush>
  </inkml:definitions>
  <inkml:trace contextRef="#ctx0" brushRef="#br0">15545 6826 26571,'-11'0'-3645,"0"0"3488,5 0 0,2 0 1,-9 0-1,-2 0 1,-2 0-1,-5 0 143,-4 0 0,3 0 0,-9 0 1,-3 0-1,1 0 469,2 0 1,-4 0-380,3 0 0,3 0 223,-2 0 0,9 0-251,-3 0 1,-2 0-130,2 0 0,1 6 267,5 0 1,1 1 6,0-7 0,0 6 240,-1 1-43,1-1 38,0-6-345,8 0 0,5 7-714,12-1 1,13 0 751,13-6 1,16 0-20,9 0 1,18 0-259,15 0 1,7-2-145,6-4 1,0 4 351,-46-1 0,1-1 0,-3 0 0,0 0-18,2 0 1,1 1 0,0 0 0,0 0 67,51 3 1,-49 0 0,0 0 261,1 0 0,0 0 0,2 0 0,-1 0-334,-1 0 0,0 0 0,-3 1 1,0 0-87,-1 2 1,1 0-1,0 2 1,0 1-175,-3 3 0,-1 1 0,2 0 0,0 0-231,-1-1 0,-1 1 0,53 7-3,-4-4 0,-4 2 273,3-9 1,-11 7-25,-8-6 0,-6-1 99,-6-6 0,-5 0 1,-8 0 511,0 0 1,-6 0 22,-1 0 0,-8 0-268,2 0 0,-7 0 0,-3 0-217,-3 0 286,0 0 0,7 0 0,1 0-470,5 0 111,-4 0 1,13 0 0,-7 0 47,2 0 0,-4 0-41,6 0 0,-10 0 190,-2 0 1,-1 0 178,-6 0 0,-4 0 0,-2 0-30,-5 0 46,-1 0 0,-7-6 1,-1-1-173,3 3 1,-6 2 1,8 2 0,-4 0-613,4 0 1,2 0 169,1 0 1,8 0 63,4 0 0,6 0 0,5 0 4,2 0 0,2 0 119,-2 0 1,-4-2 525,4-5 0,-6-3-120,-7-10 1,2 1-1,-6 0 776,2-1-736,-7-7 1,5 3 0,-8-8 106,-1-2 1,2 4-1139,5-3 0,-5 3-109,5-2 0,2-4-251,-2 4 0,6-5 527,-6-1 0,-1-1 0,-8-1-452,-4-5 1,2 4 395,-8-4 1,-1-2 219,-6 2 0,-2-7 656,-4 7 0,-5 0-293,-8 7 0,-1 1 99,1 5 0,-7 2 1,-2 9-773,-2 2 679,-2-5 1,-8 13-1,-3-8-5,-2 0 197,-9-1 0,5 8 0,-9-1 672,0-2-378,0-11 1,-6 9-1,-5-7-119,-6 1 1,3-1 416,-12 5 0,7 0-232,6-1 1,-4 7-261,4 1 0,5 5-126,2-6 1,10 9-304,3-2 0,1 1 203,-1-1 1,-3 4 2,9-5 1,-6-1 54,6 1 0,-15-8 0,2 2 39,-2-4 0,-2-2 329,-2 0 1,-5 6 53,-8 0 0,-7 7-418,1-7 1,-3 9-216,2-3 1,5 3 238,-4-3 0,10 5-333,2-4 1,7-3 170,-7 3 1,2-3-1,-1 5 232,5-2-128,-3-1 1,6 7-1,-9 0-40,-2 0 0,-2 0 131,-2 0 1,-7 7-154,1-1 1,-7 9 157,6-2 1,1-2 14,6 1 0,6 1-14,0 7 0,3-1-235,-3 0 1,-2 0 133,9 1 0,-1-1-69,8 0 0,-8 0 0,1-1 55,2-6-36,-7 6 0,11-8 1,1 10 42,9-1-93,-1-8 0,8 6 1,-4-4-87,5 4 0,10-4-51,4-1 0,5-1 121,1 2 1,3 4-273,4-4 0,3 6 0,5 5-518,-1 2 0,-1 1 81,7-1 1,0 2 128,0 4 1,-8 5 82,-5-5 1,-2 4 89,2 3 1,-8 6 314,8 0 0,-9 2 54,10-2 1,-3-2-73,2 8 1,-2-6 81,8 6 0,-6-8 0,7 2 17,2-4 0,4-5 40,6-3 1,-2 1 0,9-6 0,4-1 0,5 1 188,4-4 0,10-3 34,3-1 1,8-1-1,13 0 1,4 0 393,7 1 1,4-1-129,2 0 1,0-2-169,0-4 1,0 4 0,0-4-1,3 2 372,3-2 0,7-2 90,13-5 1,-2-4-502,-47 2 0,1-1 0,3-2 0,0 0 88,3-1 0,0 0 1,1-1-1,0 0-80,0-2 0,-2-1 0,50 2-51,-56-1 0,1 0 0,52-6-272,-4 3 0,-7-1-48,-6 7 1,-6-6-210,6 0 1,-2-1-1,4 7-802,-2 0 1147,0 0 0,4-6 0,1-1 0,-3 3 0,0 2 0,-2 2 0</inkml:trace>
  <inkml:trace contextRef="#ctx0" brushRef="#br0" timeOffset="1">24513 4396 15972,'17'-2'137,"-4"-4"-233,4 3 0,-15-7 0,7 5 0,-3-3 1560,1-3-1536,-1 7-407,-6-5 0,0 11-73,0 5 1,-6-3 602,-1 9-259,1 0 1,4 6-28,-5 0 1,3-8 219,-9-4 225,0 3 1,-6-5 321,0 7 1,-1-7-220,1 1 0,0-4 581,-1-2-1129,1 0 1,0 2 405,0 5 1,6-5 65,0 4 90,9-3-67,-5-3-512,9-9-454,0 7 108,0-15 365,0 6 0,0-2-447,0 0 519,9 0 0,1-6 48,10 0 0,-8 6 38,1 0 0,7 2 95,5-1 1,1-6 249,-7 6 0,3-6-23,3-1 1,-3 0-4,4 0 0,1 1 42,-1 6 1,2-6-183,-2 6 1,-5 1 0,7-2 101,0-2-195,2 7 0,2-10 0,-2 8 8,-2-1 1,4-4 32,-6 9 0,6-9-37,-6 2 0,6 2 45,-7-2 0,1 7-84,-7-7 0,-1 6-20,-6-5 1,6 1 114,-6-2 0,-1-4-21,2 4 0,0-2-69,6 2 1,0 2-158,1 5 1,8 4 70,4-5 1,-2-1-198,2 1 0,0 1 207,7 6 0,-1-2 0,-1-2-106,-5-3 344,-4 1 1,-9 4 0,0-3 391,0-1-232,-8-9 1,6 11 0,-4-7-77,4 2 0,9-4 159,0 7 0,6-7-605,-6 7 1,8-1 168,-2 7 0,4 0-370,3 0 1,0 0 100,-1 0 0,1 0 57,-1 0 1,1 0 0,-1 0 222,1 0 0,-3 0-55,-3 0 0,3 0 164,-4 0 0,0 0 166,7 0 1,-3-6 0,16-3 592,1-1-684,-6-3 0,16 0 0,-6 2 78,3 3 0,0-7-425,-2 2 0,-4 2 49,4-2 1,-13 2 51,6-1 0,-2-6 250,-4 6 1,0-8-43,-6-5 1,0 3 46,-1-3 1,1-3 0,1 2-83,5 2 179,-4-6 0,6 3 0,-8-8-89,-1 3 0,7 2-325,0-2 1,7-11-141,-7 5 0,2-1 87,-2 0 0,-11 12-2,5-12 1,-7 5 128,0-5 0,3 1 0,-12-1-228,-6 1 173,3-1 0,-12 3 0,7 1-13,-2 3 1,0 0-95,6-7 0,3 1 32,3-1 1,5 1 26,9-1 1,6 3 46,0 4 0,2-5 4,-2 5 0,2-2 222,5 2 1,-5-3-1,-9 10 4,1 1 100,-1-6 1,-1 9 0,-3-5-90,-2 5 1,0 1 40,7 1 0,2 0 84,4-1 0,4 1-180,9 0 1,0 2 0,2 2-49,4 2-57,5 0 0,8-6 0,2-1 0,5 1 0,-12 2-30,6 4 0,-8-4 88,1 4 0,-5 2-11,-8-1 0,-6 5-13,-1-6 1,1 7-20,5-7 1,1 7 10,0-7 0,0 8 0,2-1-41,4 4 0,-2 2-32,9 0 1,-9 0-38,3 0 1,1 0 33,-2 0 0,1 0 1,-10 0-157,-3 0 194,-5 8 1,-2-3-1,0 5-65,-2-1 1,-3-3 32,-1-6 1,6 7 20,0-1 0,6 1 164,-6-7 0,9-2-85,-3-5 0,-1 3 273,1-9 0,-8 9-210,2-3 0,-13-1 0,-6 1-95,-5 3-391,-10 2 108,-2 2 344,-27 0 1,-3 0 0,-18 0 0</inkml:trace>
  <inkml:trace contextRef="#ctx0" brushRef="#br0" timeOffset="2">32073 1677 9268,'-19'11'-905,"-1"-4"339,1-5 1,0 0 497,0 4 0,-1-4 134,1 5 0,0-5 22,-1-2 0,-5 0 66,-1 0 0,-2 0 264,2 0 1,5 0-92,-5 0 1,5-6-123,2-1 39,8 1 86,-6-3-343,15-2 1,2-1-284,12-1 1,8 8 19,5-1 0,5-3 219,9 3 1,6 0-318,0 6 1,9 0 88,-3 0 0,-6 0 159,-6 0 1,-3 0 114,-10 0 1,6 0 214,-6 0 1,-7 0-111,-6 0 1,-7 2 242,7 4 1,-9-2-75,3 9-240,-5 0 1,-11 6 0,-6 1 28,-8-1 12,-7 0-64,-9 9 0,-8-6 0,-2 5 0</inkml:trace>
  <inkml:trace contextRef="#ctx0" brushRef="#br0" timeOffset="3">24513 4261 10858,'-11'-13'-184,"3"3"1,-1-1 468,-4 0 1,-4-2 0,0-6 0,2 2 233,2 4 0,7 2 855,-7 5-1850,8 4 171,-12-15-324,15 15 300,-6-7 0,16 9 80,5 0 0,13 0 136,6 0 1,4-6 92,3-1 1,-1 1-107,1 6 0,-3 0-19,-3 0 0,1 0 141,-8 0 1,-7 0 67,-6 0 1,-9 8-58,2 5 1,-12 4-5,-7 2 0,-13-6 492,-6 0 0,-4-2-191,-3 2 1,1 2 233,-1-9 1,7 7-153,0-7 1,8 7-99,-1-6 0,3-1-416,3-6 704,8 9-1226,3 1 0,10 8 551,4-6 1,13 6-1,11-8 1</inkml:trace>
  <inkml:trace contextRef="#ctx0" brushRef="#br0" timeOffset="4">24532 4705 10699,'4'-24'-27,"-4"5"-25,-4 4 1,-15 15 0,-3 0-1,-3 0 1,-7 2 0,-7 4 81,-6 7 1,-2 11-1,-7 2 1,5-3 245,2-1-84,-7-3 0,14 0-95,-5 0 1,12-6-24,8 0-97,3 0-160,3 6 1,17-2-88,8-4 0,18-4 153,8-9 1,11 6-68,2 1 1,0 1 152,-7-1 0,7-5 3,0 4 0,-6-2-15,-7 3 1,-2-5 26,2 4 1,-4 3 22,-9-3 0,-1 9 63,-6-2 0,3 4-329,-8 3 0,6-1 197,-7 0 0,1 7-484,-7 0 1,0 6 46,0-6 1,0-1 463,0-5 0,-7 5 31,1 1 1,-9 0 0,4-7 0</inkml:trace>
  <inkml:trace contextRef="#ctx0" brushRef="#br0" timeOffset="5">24397 5360 10702,'-38'0'0,"-1"0"-1113,0 0 0,-6-8 1088,0-5 0,0-4 1,7-3-1</inkml:trace>
  <inkml:trace contextRef="#ctx0" brushRef="#br0" timeOffset="6">31822 2352 9275,'9'-10'-341,"-7"-8"0,4 6 0,-1-6 0,-1-1 511,2 0 1,1 0 0,-5 2-1,2 2 1,3 2 602,-3-2 0,0 6 0,3 3-206,6 4 0,4 2-511,2 0 0,0 2-37,1 4 1,1 7 174,5 13 1,-5-3-671,5 9 0,-13 0 159,-7 7 0,-4 0-120,-2-1 0,0 1-65,0-1 0,0-6-311,0 1 0,-6-16 229,-1 2 0,-1-13 584,1 1 0,5-5 0,-6-2 0</inkml:trace>
  <inkml:trace contextRef="#ctx0" brushRef="#br0" timeOffset="7">32073 2121 9258,'9'-19'-869,"1"6"-89,10 0 1,7 9 903,6-3 0,5 3 107,7-2 1,4 3 11,9-3 1,-2 4 155,-5 2 0,3 6-440,-9 1 1,0 6 189,-6-7 0,-3 7-79,-4-7 0,-4 3 5,-9-3 103,-8-4 0,6 24 0,-6-4 0</inkml:trace>
  <inkml:trace contextRef="#ctx0" brushRef="#br0" timeOffset="8">32015 2468 9294,'4'-47'5,"11"10"1,18 14-1,16 8 91,13 0 1,13-2 0,6 0 0,-6 4 0,-10 6-739,-12 5 1,3 2 240,-5 0 401,-3 9 0,7 10 0,-5 11 0</inkml:trace>
  <inkml:trace contextRef="#ctx0" brushRef="#br0" timeOffset="9">32304 2680 14174,'5'-23'-2926,"8"1"2934,12 5 0,18 11 0,9-3 1,1 3-1,1-1 0,-5 3 81,-2 2 0,5 10-385,-7 5 0,8 4 270,-1 3 1,3-1 0,3 0 0</inkml:trace>
  <inkml:trace contextRef="#ctx0" brushRef="#br0" timeOffset="10">24609 4300 15662,'13'0'-927,"0"0"918,-9 0 0,3 0 0,-14 0-15,-6 0 0,3 0 0,-3 0 0,-2 0 247,-2 0 1,4-2-291,0-5 0,7 5 321,-7-4-433,8 3 152,-12 3 1,7 0 104,-10 0 1,7 0 52,1 0-11,-1 0 0,-7 0-32,1 0 0,0 0 64,0 0 1,1 3 258,6 3 556,-6-4-649,16 7-164,-6-9 0,10 0-133,4 0 0,11-7-49,9 1 0,15-9-56,-3 2 1,14-4-1,-1-2 119,5-1 0,2 1-43,0 0-20,-9-1 1,5 1 42,-9 0 1,-9 0 3,-10-1 0,-5 8 38,-2-1 1,1 8-140,-1-1 1,-6 2 22,0-3 0,-7 5-203,7-4 0,-7 4 95,7 2-385,-8 0 55,3 0 148,-8 0 122,0 0 215,-8 8 1,3-6-107,-8 5 413,9-5-407,-13-2 156,15 0-195,-7 0 0,3 2 186,-1 4-74,1-3 0,8 5-246,5-8 0,-3 0 115,9 0 1,-7 0-165,7 0 26,-9 0 79,5 0 92,-9 0 70,0 0 60,-9 0 1,-1 0 308,-10 0 0,7 0-231,1 0 0,5 0 111,-6 0-170,9 0 1,-7 0 53,5 0-530,4 0 351,-7 0-197,9 0 993,0 0-598,0-8 39,0 5 0,0-7-375,0 3 76,0 5-395,0-6 335,0 8-490,0 0 764,-8 0 604,5 0 45,-5 0-424,8 0 1,8-7 29,5 1 0,7-3 57,5 3 1,-1 1-79,8-7 0,0 7-294,7-1 1,-1-3-24,1 3 1,-1-3 79,1 3 1,8 4-51,5-5 0,3-1 34,3 1 1,9-6 92,3 7 0,5-3-113,2 3 0,1 4 7,-1-5 0,6-1-76,1 1 0,-1-1 170,-5 1 1,-3 5-176,-5-4 1,-10 4 115,-8 2 1,-16-7-40,3 1 0,-20-1 265,0 7 1,-12-2 1044,-1-4-1090,-4 4 1,-4-13-397,-4 8 0,-5-1 287,-8 1-130,-1 5 0,1-6-1349,0 8 512,0 0-319,-1 0 620,10 0 104,-8 0 801,16 0 1,-4 0-304,12 0 0,-1-3 205,7-3 1,-5 4-28,6-5 1,-7 5-138,7 2-282,0 0-67,6 0 242,-8 0-130,-3 0 508,-8-8-905,0 6-898,0-7 352,0 9 959,0 9-556,0-7 401,0 6-357,0 1 564,0-7 185,0 7 487,0-9-1072,0 0 392,9 0 387,-7 0 571,7 0-554,-9 0 0,0-3 41,0-3 1,-2 4 85,-5-5-191,5 5-789,-7 2 573,9-8-606,0 6 10,0-7 93,0 9-357,0 0 1131,9 0 11,-7 0 305,7 0-523,-9 0 528,0 0 189,8 0-325,-6 0-579,7 0 151,-9 0 890,0 0-802,0-9-347,0 7-246,0-6-492,0 8 1741,0 0-1072,0 8 31,0-6 0,2 13 0,5-6 89,5 2 1,8-5-43,5 7 1,5-7 542,9 7 1,8-6-80,5 6 0,-3-7-48,2 7 0,-6 0-366,7 6 1,-9 0-633,2 1 900,-5-1 1,-1 0-217,-1 0 0,-1 1 118,-5-1 1,2-6-14,-8 0 1,0-7-77,-7 7 1,0-9 232,1 3 1,-8-3 104,1 2-272,-8-3-428,12 5 146,-15 1-575,6-7 896,1 15-374,-7-15 276,7 7 752,-9-9 111,0 0-753,0-9 0,0 5-118,0-9 0,2 9 706,4-3-957,-4 5 161,7 2-374,-9 0 543,0 0 106,-9 0 101,7 0 38,-6 0-393,8 0 0,2 0 3,4 0-366,-4 0 413,7 0 147,-9 0-28,0 9-306,0-7 474,0 6-518,0-8-83,0 0 230,9 0 1,-5 0 80,9 0-149,-9 0 188,13 0 147,-15 0 327,-2 0 1,-10 0-3,-10 0 0,1 0-158,0 0-401,-1 0 1,1 0 1,0 0 1,2 3-295,4 3 0,-2-2-58,8 9 1,1-6-176,6 5 0,0-5 25,0 6 1,0-7-46,0 7 635,0-9 1,-9 13 0,-1-6-1</inkml:trace>
  <inkml:trace contextRef="#ctx0" brushRef="#br0" timeOffset="11">27502 3972 19986,'13'0'-141,"-2"-2"1,-1-2-652,1-3 0,0-1 817,2 1 0,-7 5 0,-12-4-302,-7 3 1,2 1 351,-2-4-212,0 4 150,-6-7-204,8 9 1,1 0-464,3 0 278,5 0 231,-6 0 1,1 2 830,1 5-556,-9-5 0,13 9-403,-5-5 290,-4-4-52,9 15 0,-8-12 506,3 7-552,-4 1 0,-8-2 281,0-5-265,8 5 0,-4-7 144,9 9 219,-1-8-181,7 3-677,-8-8 312,6 0 592,-7 9-592,9-7-813,0 6-92,-9-8 1412,7 0 0,-4 0-264,12 0 1,-1 0 440,7 0 0,1 0-422,7 0 0,-1 0-477,0 0 487,0 0 0,-6 0 776,0 0-147,-9 0 0,5-2-30,-9-4-1421,0 4 622,0-7 0,2 7-63,5-4 1,-3 3 399,9-3 0,0 4-174,6 2 1,-6-2 0,0-3 69,2-1 90,2 0 1,2-3 165,0-4-52,1-4 1,-8-2 0,-1-1 340,-2 1 0,6 0-531,-2 0 1,-3-1-179,3 1 0,2 0 0,9-1-106,1 1 0,10-2-74,-3-5 0,4 5 126,3-5 1,-1-2 10,1 2 1,2-2-70,4 3 1,-7 1 399,1-8 0,-3 8-142,-10-1 1,0 3 230,-7 3 1,-6 0-730,0 0 405,-9-1-333,5 1 1,-9 6-143,0 0 0,2 9 4,4-2 237,-4 3 1,16 3 230,-6 0 0,-1 0-118,2 0 0,-2-2 715,2-4-87,4 4 25,-7-15 1,1 6 725,-4-8-871,-5 8-574,-2-6 1,2 12-95,4-7 1,-1 7 450,7-1 0,-5 4-271,6 2-6,0 0 1,4-2 127,-4-5 279,-5 5 525,-8-7-867,0 9 653,0 0-612,-8 0-315,5 0 233,-5 9-164,8-7 0,0 9-1101,0-5 121,0-4 1199,0 7-839,0-9 1268,0 0 138,-9 0-450,7 0 76,-6 0 1,5 0 967,-3 0-327,4 0-104,-7 0 312,9 0-1077,0 0 0,-2 6 1,-4 1 0,1-1 338,-7-6 1,5 0-178,-6 0 1,7 0 11,-7 0 1,9 2 4,-3 5-122,5-5 1,2 9-1306,0-5 242,0-4 461,0 7-406,0-9 1494,0 0-425,9 0 0,-5-7-54,9 1 1,-7 0 205,7 6 0,-6 0 366,5 0 1,-5 0-28,6 0 431,-9 0-43,5 0-790,-9 0 375,0 0-143,0-9-926,0 7 1,2-13-346,4 8 893,-4 1 5,15-3 0,-12 1-81,8-5 0,-9-4-200,2 4 1,-4-4-28,-2-2 0,0-1 115,0 1 1,-2-2 293,-4-5 0,-5-2 225,-8-4 1,6-2-521,0 8 0,9-6-140,-3 6 1,5-6-113,2 6 0,0-6 307,0 6 1,9-1 239,4 1 0,4 4 236,2-3 1,-2 3-171,-4 3 1,-2 6 608,-5 0-166,-4 0-94,7-6-509,-18 8 0,5 3-202,-9 8 593,9 0-759,-5 0 496,9 0 1,0 2-551,0 4 0,3-3-70,3 3 312,-4-4 647,7-2-323,-18 9 1,-2-7 97,-8 4 0,6-4 170,0-2-359,9 0 685,-4 0 102,8 0-8,0 0-15,8 0 170,-6 0-1132,15 0 108,-14 0 135,5 0 1,1 0 18,4 0 1,6 0-98,7 0 1,4 0-1,10 0 34,5 0-376,13 0 1,13 7 183,12-1 1,5 3-72,9-3 0,-1-4 0,1 7 1</inkml:trace>
  <inkml:trace contextRef="#ctx0" brushRef="#br0" timeOffset="12">29778 2603 20101,'41'0'-862,"2"0"-108,-18 0 1,1 0 1084,-7 0 0,1-9 0,-1-1 1</inkml:trace>
  <inkml:trace contextRef="#ctx0" brushRef="#br0" timeOffset="13">9778 15984 9174,'-32'0'0,"0"0"0,15 0 114,-3 0 0,14 9 0,4 2 0,13-1 21,14-3 0,14 1 1,14-1-1,22-3 0,22-4 148,-42-3 0,3 0 0,11-2 0,2-1-142,2-3 1,2-1 0,2 0 0,2 0-624,7 1 0,2-1 1,-3-3-1,1 0 530,7 0 1,0 1-1,1-2 1,1 0-32,5 0 1,-1 2 0,-3 1-1,-1 1 48,4-3 0,1 0 1,-1 2-1,-1 0-112,5 2 1,0-1 0,1 1 0,0 1 45,-4 1 1,-1 1 0,0-2 0,0 1-10,0 3 1,1 2-1,-6-2 1,0 1-351,6 3 0,0 0 0,-2 0 0,-1 0 329,-4 0 0,0 0 0,-4 0 1,0 0-97,1 0 0,0 0 0,-4 0 0,-1 0-133,6 1 1,-2-2 0,-5-1 0,-3-2 275,-3 1 1,-1-1 0,-4-3 0,-1-1-124,-3 2 0,-3 0 1,-5 0-1,-2 1 226,0-2 1,-2 1-1,37 0 284,-4-7 1,-8 6-404,-5-6 0,-17 3-165,-9-3 0,-14-2 810,-5 8 0,-15-5-1199,2 5 0,-12-1 445,-1 1 109,-4 5 0,-2-15 0,0 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5T14:54:16.502"/>
    </inkml:context>
    <inkml:brush xml:id="br0">
      <inkml:brushProperty name="height" value="0.053" units="cm"/>
      <inkml:brushProperty name="color" value="#FF0000"/>
    </inkml:brush>
  </inkml:definitions>
  <inkml:trace contextRef="#ctx0" brushRef="#br0">7715 10084 20406,'-20'0'-2466,"-1"0"2476,-5 0 0,3 0 0,-10 0 0,-1 0 0,0 0 0,-1 0 215,3 0 0,7 2 0,-5 3 0,0 1-283,0-2 1,6 1 0,-4-1-20,0 2 1,7 1 131,-5-7 1,5 6-1,1 1 128,1-3 0,6-2-21,0-2 1,9 2-178,-2 5 0,8-5-184,11 4 0,2-4 222,17-2 1,2 0-1,11 0-39,7 0 1,3 0-66,3 0 1,0 0-181,0 0 0,-7 0 170,1 0 0,-9 0 0,2 0-70,-5 0 281,-10 0 0,-2 0 567,-8 0-515,-10 0-160,7 0-11,-14 0 0,3 0-82,-12 0 1,-5 2-95,-8 5 1,6-5 31,0 4 1,0-1-289,-6 1 324,8-4 0,-6 7 0,4-9-260,-4 0 451,-11 0 1,4 0 0,-8 0-131,-2 0 1,-9 0 216,-2 0 1,0 0 0,9 0 98,3 0 0,6 0-333,7 0-234,1 8-320,8-5 362,3 14 1,16-13 0,7 7 89,9-3 0,8-1 239,13-7 1,11 0 0,10 0 155,3 0 0,2-7-86,6 1 1,-7-3 36,1 3 1,-17 4 0,-3-5 59,-8 5 0,-13-4-167,-4-1 0,-11 1 704,-2 6-601,-9 0 1,2 0 0,-12 0-548,-7 0 1,-11 0-201,-1 0-22,-10 0 1,14 0 618,-5 0 1,5 8 0,2 3 0</inkml:trace>
  <inkml:trace contextRef="#ctx0" brushRef="#br0" timeOffset="1">8717 12012 15190,'30'-19'-486,"-8"2"1,-9 2 0,2 2 827,2-2 1,-6 4 0,-3-2 509,1-2 1,-7 5-300,4-3-271,-4 0 0,-2 0 0,3 2-298,3 3-93,-4 1 0,7 10-641,-9 3 1,-17 5 320,-9 8 1,-11 7-381,-8-1 1,-4 10 366,-9-3 1,-2-2 238,-4 2 1,2-2 392,-9 2 0,15-2-171,-1-4 1,14-5 718,4 5 1,3-7-46,10-6 1,9 4 29,10-4-615,5-4 0,19 1-89,9-3 1,21-7 180,18 0 0,5-2-125,20-11 0,-6 0 120,6-6 0,-11 6-110,-2 0 0,-8 7-63,-11-7 67,-9 8 0,-10-5 331,-14 3-211,-12 5 1,-28 2-130,-17 13 1,-26 6-290,-6 7 1,-9 4 54,-4 9 1,-5-3-5,5-4 0,4 4 75,16-3 1,7 3-247,5 3 1,15-1-81,11 1 1,8-9-32,11-5 0,9 3-42,4-2 0,21-7 445,11-6 0,17-2-32,9 2 0,12-5 352,7-8 0,20 0-397,-53 1 1,1-2-1,7-2 1,1-2 144,1-1 1,1-1 0,2-1 0,2-1-1584,1-1 1,1 0 1551,3 5 0,-1 0 0,-4-2 0,1 1 0,4 2 0,1-1 0,-1-1 0,0-1 0,0 1 0</inkml:trace>
  <inkml:trace contextRef="#ctx0" brushRef="#br0" timeOffset="2">10087 12109 13568,'-20'-15'-1177,"3"-5"1414,4-1 0,7 6 0,15 4 482,10 3 1,11-5 0,13 6-834,2 3 1,2 2-593,-2 2 1,-2 0 363,8 0 1,-2 9 0,1 1-816,-12 1 1109,1 6 0,-18-6 1,7 8-1</inkml:trace>
  <inkml:trace contextRef="#ctx0" brushRef="#br0" timeOffset="3">10202 12282 19825,'3'-10'135,"3"3"1,15-1 126,18 1 1,10-1-1,16 3-353,5-1 0,-1-3-218,2 3 0,-7 4 1,4-5-1092,-1 5 1,-3 2 1337,-6 0 1,-9 9 0,-2 1 0</inkml:trace>
  <inkml:trace contextRef="#ctx0" brushRef="#br0" timeOffset="4">11591 12379 18395,'-39'-20'1088,"9"10"-1147,20 1 1,12 9 0,17 0 170,0 0-42,1 0 0,8 0 1,2 0-1</inkml:trace>
  <inkml:trace contextRef="#ctx0" brushRef="#br0" timeOffset="5">13250 11646 14565,'-30'-39'-1824,"2"9"1517,9 5 1,-1 5-40,1 8 0,4-3 197,-4 8 1,2 1 26,-16 6 1,-5 2 413,-7 4 1,-7-1 68,7 7 1,-6 3 60,6 11 1,0-4-96,6 3 1,9 3 1,5-2 0,5 8-181,7-2 0,5-2-176,8 2 1,13 0-278,12 7 0,16 0 208,24-1 1,5-6 10,14 0 0,10-6-145,9 6 1,-49-19-1,-1 0 203,44 19 1,-1-8-36,-19 1 226,5-3 0,-33-3 1,-2 0 155,-11 1-148,-21-1 0,3 0 0,-23 1 242,-8-1 1,-17 7-88,-21-1 1,-9 1-282,-11-7 1,1 0-95,-14 1 0,5-7-362,2-1 1,6-7 297,0 1 1,11-4-373,2-2 522,9 0 1,13-8 0,6-7-251,10-9 0,3 1 97,11-10 0,10 1-323,15-6 0,5-9 603,14-5 1,1 3-52,19-2 1,-2-1 496,14-6 1,7 0-436,7 1 1,8-1 487,-2 0 1,-11 9-400,-1 4 0,-8 10-309,1 3 1,-13 9 137,-13-3 0,-7 5-711,-5 1-269,-6 1 887,-16 0 0,-2 17 0</inkml:trace>
  <inkml:trace contextRef="#ctx0" brushRef="#br0" timeOffset="6">14754 11781 27324,'-11'0'-979,"3"0"2042,25-9 0,4 7-181,18-4 1,10-3 0,7 1 765,6-3-1648,11 7 0,-5-11 0,10 6 0,-1-2 0,-7 7 0,1-2 0,-9-3 0,3 3 0,-12-1 0,-1 7 0,-10 0-264,3 0 0,-4 0 1,-2 0-1097,-1 0 0,1-6-997,-1-1 2436,1-8 1,0 5 0,-1-10-1</inkml:trace>
  <inkml:trace contextRef="#ctx0" brushRef="#br0" timeOffset="7">15641 11318 26183,'39'-6'443,"-1"-1"1,3-1-327,4 1 1,4 5 258,9-4 1,2 4-44,4 2 1,-4 0 0,7 0 126,-1 0 1,-4 8-433,9 5 1,0 4 0,4 2-165,-4 1-517,-5 8 0,-10-5 33,-5 9 0,-6-4-359,-13 11 0,-12-5 0,-14 13-1342,-4 0 1077,-10-6 0,-14 13 551,-16-10 0,-12 10 564,-14-3 0,0-3 310,-13-3 0,12-7 151,-5-6 1,18 3-142,14-10 1,10 1-17,15-7 1,13-8-1,11-2 1</inkml:trace>
  <inkml:trace contextRef="#ctx0" brushRef="#br0" timeOffset="8">18206 11627 25737,'99'-20'1263,"-5"-5"-1200,-17-1 1,0 0 0,1 7 183,-1 0 0,-9-1-90,-3 1 0,-16 8 1,-8 3 63,-7-1 1,-17 7-44,2-4 1,-14 6-1130,-5 6 1,-20 1 1804,-18 12-837,-9-4 1,-26 23 125,-4 1 0,-7 2-762,0 10 1,5 3 202,-4 10 1,14-4 134,11 4 0,17 3-93,16-3 0,14 0 954,11-6 0,26-9-968,19-4 1,17-6 117,9-7 0,14-13 378,12-12 0,8-5-150,-48-1 0,1-2 1,2-5-1,0-3 266,-2 0 0,0-1 0,5-8 0,1-3 59,-6 3 1,-1-3-1,0-3 1,-2-3 5,-3 2 1,-1-1-1,-3-2 1,-2 0 612,37-30 0,-10 0 2,-21 0 0,-20 3-1096,-13 3 1,-17-1-688,-8 8 1,-24-5 0,-34 12-579,-24 8 0,33 21 0,-4 3 1457,-17 2 0,-2 1 0,1 2 0,0 0 0,-13 1 0,0 0 0,0 0 0,0 0 0</inkml:trace>
  <inkml:trace contextRef="#ctx0" brushRef="#br0" timeOffset="9">9527 14018 21934,'0'-22'-3536,"0"5"0,-8 23 5461,-5 1 1,-8 14-1360,-12-1 0,-1 12 0,-19 2 93,-7 9 1,0-2-218,-11 4 1,9-5 1920,-3-1 1,5 6-1714,3 0 0,7-7 345,5-6 1,15-8-48,11 2 1,2-5-1338,10-2 1,3-8-495,11-4 1,5-5 308,14-2 0,13-9 566,12-4 0,-2-4-41,3-2 1,-3 0 343,3-1 0,-7 10-410,-13 3 1,-4 5-329,-9 2 466,0 0 0,-10 9-92,-9 3 1,-11 8 377,-15 5 1,-4 5-67,-8 9 1,-1 0-353,1-1 0,-1 3 94,0 4 0,1 4-686,-1 9 1,3-7 247,4 1 0,10-9-201,9 2 0,9-5 834,-2-1 0,6-5-1070,6-8 1,16 0 39,16-14 0,9-3 244,11-3 0,9-6 297,3-6 1,12-11 216,1-9 0,1-6-198,-7 6 0,7-2 290,-1 3 0,1 1 0,-7-4 0,0 7 0,0 6 0</inkml:trace>
  <inkml:trace contextRef="#ctx0" brushRef="#br0" timeOffset="10">10434 14480 19475,'-22'-8'-1411,"5"-3"1,32-8 2104,5-1 0,18 1 341,1 0 1,4 8 0,-5 5-451,1 4 0,-1 2 0,1 0-753,-1 0 1,-8 8-1030,-4 5 1,-4 6 943,-3 7 1,0-5-1,0 7 1</inkml:trace>
  <inkml:trace contextRef="#ctx0" brushRef="#br0" timeOffset="11">10492 14770 22717,'-30'0'0,"13"0"-289,17 0 1,19 0 161,19 0 1,10-9 256,9-4 0,12-2 1,6 0-253,6 2 0,-3 9 1,-8-2 94,3 3 28,11 3 1,-5-8 0,7-3 0</inkml:trace>
  <inkml:trace contextRef="#ctx0" brushRef="#br0" timeOffset="12">12247 14770 22817,'-41'-18'-3821,"9"6"4546,25-14 1,18 7 0,21 4 0,3 4 0,-1 2-484,-2 5 0,-6 2 0,4 2-916,-2 0 1,4 0 640,-7 0 0,10 8 0,-5 3 0</inkml:trace>
  <inkml:trace contextRef="#ctx0" brushRef="#br0" timeOffset="13">13635 13767 21000,'0'-19'-1644,"3"-1"1,3-1 1453,7-5 0,10 5 1,3-3 1113,-2 9 1,-3 0-141,-2 9 0,-1 2 0,-6 12-792,-5 11 0,-7 16 1,-7 14 261,-5 7 1,-6-3-169,-1 11 0,0 7 1,0 4-670,-1 7 1,-1 16 438,-5-2 1,12-38-1,-2 0-480,-3 0 0,0 0 0,-1-1 0,1-1 0,-17 47-2264,3-11 2387,14-2 0,-7-30 0,5 7 1</inkml:trace>
  <inkml:trace contextRef="#ctx0" brushRef="#br0" timeOffset="14">14445 14345 21217,'0'20'-1729,"0"-1"1,5-6 129,8 0 1,8-7 2060,18 7 1,16-9 441,10 3 1,12-7 0,13-7-76,13-6 1,-47 2 0,1-1-639,4-1 0,0 0 1,-3 0-1,0 0 158,0 3 0,0 1 0,-3 2 0,-1 1-121,49-7 0,-22 9 155,-4-2 1,-17 4-1063,-15 2 0,-2 2 263,-17 4 1,-2-2-1365,-12 9 0,-3 0 1597,-9 6 0,-9 1 0,-1-1 1</inkml:trace>
  <inkml:trace contextRef="#ctx0" brushRef="#br0" timeOffset="15">15641 13921 24051,'58'-19'469,"0"0"0,6-1-254,0 1 0,9 6 56,-2 0 0,4 7 1,4-5 266,5 3 1,-3 3-346,9 12 0,-8-3 0,1 11-32,-3 6 1,-10 1-498,1 10 1,-11 0-152,-2 7 0,-17 1 0,-16 5-707,-3 7 0,-12 6 152,-3 6 0,-22 2 252,-11 5 0,-15 10 29,-4-3 1,-15-3-37,3-5 0,-12-10 245,5-2 1,-1-2 65,8-11 1,9-2-353,10-11 838,8-4 0,13-5 0,4-4 0,4-4 0</inkml:trace>
  <inkml:trace contextRef="#ctx0" brushRef="#br0" timeOffset="16">18361 14268 12495,'87'-49'-602,"-3"4"1,-5 6 602,-2 7 0,1-4 105,-1 4 0,-9 4 211,-3 2 0,-14-2 0,-6 5 518,-4 6-209,-11-3-687,-2 18 1,-28-6 35,-13 8 0,-24 17-22,-21 8 0,-10 10 111,-16 3 1,-4 9-549,-8 5 1,12-3 375,14 3 1,5-7 84,20 6 1,9-2 129,10 3 0,13 1 96,7-8 1,6-2 478,6-11 0,14-4-374,12-9 1,15-8 618,11-5 1,10-6-286,16-6 1,4-7-370,8-13 0,1-4-43,-1-8 1,-6-1-295,0 1 0,-2-9-76,2-5 1,-6 3-459,-14-2 0,1 6 186,-13-7 0,0 1 15,-20-7 0,-6-6-624,-19-1 1,-8-5 174,-18 5 0,-11-5-271,-21 5 1,-15 10 1116,-17 10 0,-4 0 0,-16-7 0,47 22 0,-1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5T14:54:16.519"/>
    </inkml:context>
    <inkml:brush xml:id="br0">
      <inkml:brushProperty name="height" value="0.053" units="cm"/>
      <inkml:brushProperty name="color" value="#FF0000"/>
    </inkml:brush>
  </inkml:definitions>
  <inkml:trace contextRef="#ctx0" brushRef="#br0">19479 13053 23811,'-19'0'-420,"0"0"0,6-2-391,0-4 0,9 2 0,-5-7 0,3 0 258,-1 1 1,1 3 0,4-6-645,-5-2 873,5 7 1,-9-3 418,5 5 1,2 3 207,-9-3 1,6 4-217,-6 2 1,1 0 75,-8 0 135,1 0 467,8 0-117,3 0 1,10 0 79,4 0 0,7 0-236,13 0 1,4 0-117,8 0 1,10 2-314,3 4 0,5-3-26,2 3 0,-3-4 56,-3-2 1,1 0 23,-8 0 0,2 0-97,-2 0 0,-10 0-142,3 0 0,-12 0-227,0 0 0,-5 0 349,-2 0 0,-8 0 0,-2 0 0</inkml:trace>
  <inkml:trace contextRef="#ctx0" brushRef="#br0" timeOffset="1">21196 12996 13112,'-13'0'5,"0"0"694,-2 0-418,6 0 0,9 0 0,15 0 0,9-2 0,12-3-48,14-1 1,5-3 0,22 3-62,9-7 1,6 2 252,5-2-540,8 9 0,-13-11-52,4 9 1,-12-1-145,-1 7 1,-8 0-987,-10 0 1285,-1 0 0,-23 0 0,6 0 0</inkml:trace>
  <inkml:trace contextRef="#ctx0" brushRef="#br0" timeOffset="2">21485 11434 12567,'2'-19'-1117,"4"1"0,7 3 1178,4 3 1,11-1 0,2-7 0</inkml:trace>
  <inkml:trace contextRef="#ctx0" brushRef="#br0" timeOffset="3">22141 10663 19346,'19'-9'-454,"0"-2"0,0-2 0,1 3 319,-1 1 1,-6-6 0,0 4 0,2-1 1097,2-1-894,-6 8 11,-3-3 1,-8 10-524,0 4 1,-2 5 145,-4 8-289,3 1 0,-14 8 235,4 4 0,-10 6-66,-3 7 1,-8 5 209,2 7 1,-7 1-274,-6 0 1,4 2 235,-4 4 0,5-4 430,1 5 1,1-14 166,-1-6 0,7-4-189,0-3 0,8-1-75,-2-5 1,1 2-5,5-8 1,-3-7-1,10-8 151,-4-3 0,4 5 145,0-6 1,0-3-68,-6-10 0,6 1-194,0-8 1,3-6-447,-3-7 1,2-1 55,5 1 0,3 4 0,-3-5-759,4-1 530,2 6 0,2-6 4,4 9 0,-1 2 282,8 4 0,-7-2-250,7 9 967,0-1 103,6 7 0,0 0 198,1 0 1,-1 0 15,0 0 1,0 9-497,1 4 0,1-3-25,5 3 0,4-6-36,8 6 0,-5-9 100,-1 2 0,-7-4-306,8-2 0,-16 0-50,2 0-28,-4 0 1,2-2-320,-4-4 399,4-5 1,-6-8 0,8 0 0</inkml:trace>
  <inkml:trace contextRef="#ctx0" brushRef="#br0" timeOffset="4">21311 12899 24545,'-32'0'-384,"0"0"0,-2 0 0,-3 0 1,-1 0 20,-1 0 0,3-6 1,4-1-1,6 1 0,4 0 1,3-1-100,0 3 903,0-7-49,-1 9 471,10-15-945,1 15 0,11-7-137,5 9 1,3 0 139,10 0 0,1 2 457,5 5-475,-5-5 1,13 15-27,-8-4 1,6-2-40,-6 1 1,6-1-192,-6 2 1,8 2 552,-2-9 0,7 7-108,6-6 1,-2 6-236,8-7 0,1 0 176,5-6 0,8 0 69,-1 0 1,7 0 231,-7 0 0,7-8 24,-7-5 1,0 2 43,-6-2 0,-9 7-65,-4-7 1,-6 2-136,-7-1 1,2-3-47,-8 8 0,0-8-234,-7 2 1,7 3 41,0-3 1,1 6 54,-1-6 1,-4 1-237,3-8 1,-1 1-92,2 0 1,-5-1 369,5 1 0,2 0-64,-3 0 1,7-1-54,-6 1 1,6 0 24,-6-1 1,-2-5-325,-12-1 0,3 0-198,-8 7 0,-1-2-62,-6-5 1,-8-2 228,-5-4 1,-6-4-49,-7 3 1,2-3 272,-8-3 0,0 1-18,-7-1 1,9 1 61,5-1 0,3 7-192,3 0 0,8 0-482,5-7 1,4 1 106,2-1 0,0 3 373,0 3 0,0-1 231,0 9 1,0-8-80,0 8 0,-5-7 182,-7 6 1,-16 0 328,-17 7 0,-11 0 385,-2-1 0,0 3 256,-6 4 1,4 3 130,2 3 0,9 5-699,4-4 1,-2 3 256,2 3 1,-2 3-213,2 3 1,-5-2 128,-8 9 0,-2-6-250,-4 5 1,2 1-102,-9 7 1,7-1-61,-7 0 1,7 3-115,-7 3 0,1-1 17,-8 8 0,1 2-411,0 11 1,9-2 114,3 8 0,7-6-246,7 7 1,15-1-56,16 7 0,12 2-292,14 4 0,16-4 55,16 5 1,18-7 533,15-7 1,6 2 74,6-8 1,5 0-1,9-8 66,-1-5-124,9-4 0,-4-5 295,-47-13 0,1 0 1,-1 2-1,-1-1 191,2-3 0,-1-3 0,2 0 0,-2 1 396,42 7 0,-4-7-370,-15 7 1,-10-9 0,-9 5-1321,-11-1 699,-6-5 1,-11 5 0,-5-6 299,-3 5 0,-12-5 0,-1 6 0</inkml:trace>
  <inkml:trace contextRef="#ctx0" brushRef="#br0" timeOffset="5">22353 16389 22173,'-20'0'-2436,"1"0"1982,8 0 0,-6 0 0,4-2 1,-4-2 275,-2-3 1,0 1-1,-1 6 499,1 0 1,6-7-419,0 1 80,9 0 1,-11 3 542,9-3-423,-1 4 1,5-7-1200,-4 9 1620,4 0-620,-7 0 78,9 0 0,2 0 86,5 0 45,-5 0 0,21 0-298,-3 0 1,12 0 390,0 0 1,6 0 258,7 0 1,-4 0-534,4 0 0,-4 0 9,-3 0 0,-5 0 80,-1 0 1,-9 0 5,3 0 0,-5 0-10,-1 0-25,-10 0-24,-1 0 0,-11 0 21,-5 0 1,-10 0-225,-8 0 1,-8 0 127,8 0 0,-7 2-129,6 5 1,0-5 139,7 4 0,-7-3-60,0-3 0,1 6 95,5 0 0,1 1-18,0-7 0,0 0-5,-1 0 0,7 2-59,1 4-655,-1-3 697,2 5 0,11-8 0,11 0 1</inkml:trace>
  <inkml:trace contextRef="#ctx0" brushRef="#br0" timeOffset="6">16702 12706 20097,'-26'0'-135,"0"0"1,3 0-116,1 0-561,12 0 630,1 0 98,9 0 108,9 0 1,1 0-63,10 0 1,-1 0-4,0 0-1,9 0 0,-4 0 0,8 0-98,2 0 145,-6 0 0,8 0-119,-3 0 0,-3 0-157,2 0 154,-9 0-53,5 0 669,-17 0-315,-3-8 1,-16 6 5,-5-5 0,-11 5 118,-1 2 1,-3 0-160,2 0 1,5 0-254,-5 0 0,5 0-693,1 0 847,1 0 0,0 17 0,-1 5 0</inkml:trace>
  <inkml:trace contextRef="#ctx0" brushRef="#br0" timeOffset="7">17647 12764 25255,'-11'-2'-5427,"5"-4"4042,4-5 0,-1 0 0,-3 3 1764,-7-1 1,2 5-1,-1-7 1,-1 0 0,0 3 551,0-1 0,7-4-1653,-7 7 960,8 0 1,-5 6 410,3 0-1338,5 0 701,-15 0 1630,15 0-722,-15 0-685,15 0 0,-5 0 531,14 0 0,5 0-312,14 0 0,4 0-452,9 0 1,1 0-131,5 0 1,-2 0 3,9 0 1,-9 0-302,2 0 1,-13 0 217,-6 0 0,-5 0-302,-2 0 536,-8 0 0,-2 2-133,-9 4 0,-9-4 0,-6 5 1472,-9-5-1179,3-2 1,-9 0 87,4 0 0,-4 0-142,-8 0 0,5 0 106,1 0 1,-6 0 33,-7 0 0,-2 0-55,2 0 0,2 0 419,-9 0 0,9 0-962,-2 0 0,7 2 151,6 4 0,4-3 262,9 3-690,-1 5 6,10-1 0,1 10-1547,9-1 1798,9 0 0,18 9 1,14 2-1</inkml:trace>
  <inkml:trace contextRef="#ctx0" brushRef="#br0" timeOffset="8">23144 16177 13280,'-11'9'-1112,"4"-7"0,16 4 1,8-4 1736,7-2 0,10 0 0,-2 0 0,5 0 0,3 0-161,5 0 1,7 0-1,10 0 1,6-2 0,5-2 30,7-2 0,12-9 0,4 4 5,11 0-541,-2-6 0,-48 15 0,0 0 147,-2-5 1,-1 1 0,49 2-331,-7-3 0,-8 5-694,-11 2 1,-6 0 556,0 0 0,-11 0-464,-2 0 1,-9 0 278,-10 0 0,-3 0 0,-4 0 546,-6 0 0,-9 6 0,2 1 0,5-1 0</inkml:trace>
  <inkml:trace contextRef="#ctx0" brushRef="#br0" timeOffset="9">25863 16196 9247,'-9'0'-1286,"9"0"1199,17 0 0,7 0 0,8 0 0,2-2 0,3-2 250,1-2 1,10-1 0,3 7 0,9 0 0,9 0 497,8 0 1,17 0-512,9 0 1,4 0-1305,-47 0 0,2 0 1201,1 0 1,1 0-1,-4 0 1,2 0 0,5 1-1,3 0-169,4 2 1,2 1 200,4-3 0,1 0 0,1 3 0,1 0-102,-3-4 1,0 0 0,-1 3-1,-1 1-108,-1-1 0,0 0 0,-1 1 0,0-1 115,-2-3 0,0 0 1,-2 0-1,0 0-15,-4 0 1,-1 0-1,-7 0 1,0 0-163,-2 0 1,-1 0 0,53 0 10,-1 0 0,-8 0-326,-18 0 1,-8 2-312,-17 4 819,-9-4 0,-1 7 0,-14-9 0,-8 0 0,-9 0 0</inkml:trace>
  <inkml:trace contextRef="#ctx0" brushRef="#br0" timeOffset="10">15410 13150 22031,'19'-13'-19,"0"2"1,1 1-1,1 1 1,3-2-309,1 1 1,10 3 0,-3-4 0,2 3 0,0 4 284,-2 1 1,3 3 0,8 0-121,2 0 1,0 0 99,-7 0 0,7 0 46,0 0 1,9 3-55,-3 3-265,13-4 1,-1 13 60,7-8 1,7 1-97,7-1 1,10-5 87,3 4 0,1-4 214,12-2 0,-52 0 1,1 0-140,5 0 0,1 0 0,2 0 0,1 0 213,3 0 1,-1 0-1,0 0 1,0 0-25,3 1 1,2-2 170,-2-3 0,2 0 0,2 3 1,2 0-323,2-3 0,-1 1 0,-5 2 1,0 0 179,2 1 0,0 0 0,-2 0 1,0 0-33,2 0 1,0 0 0,0 0 0,1 0-113,-1 0 0,0 0 0,-4 0 0,0 0 106,-2 0 0,-1 0 0,-4 0 0,-1 0-244,-1 0 1,0 0 0,-1 3 0,-1 0 196,-1 1 0,0-1 0,-1 1 1,0-2-36,43-2 1,-48 1 0,1 0 78,-1 3 0,-1-1 0,3-2 0,0 0 4,1 2 0,0 0 0,2-1 1,0-1 19,-2-1 0,-1 0 1,3 0-1,-2 0-168,45 0 1,6 0 43,-6 0 0,6 0-21,-6 0 0,0 0-5,-6 0 1,-1 0 163,0 0 0,1 0-90,-1 0 1,-6 0 89,0 0 0,0 0-107,7 0 0,-1 6 167,1 0 0,-7 1 138,0-7 1,-9 0 0,3 0-206,-5 0 146,-10 0 0,3-2 0,-7-5 318,-3-6-61,-2-4 1,-2-8 0,2-3-7,4-2 1,-4-2-174,4-7 0,-4 1-130,-2-1 0,0 0 24,0 1 0,-7-7-415,1 0 1,-9-2-1,2 4-42,-5-2-6,-10-9 1,-2 11-1,-11-6 520,-4 2 0,-6-6-492,-14 1 0,-23-4 99,-21-1 1,-16-1 126,-16 0 1,36 29-1,-1 0-115,-2-1 1,-2 2 0,-7 3-1,0 1 109,1 1 0,0 1 0,-5 1 0,0 1 1,0 1-1,1 0-43,-1-1 1,0 1 0,5 3 0,0 0-110,-3-1 0,0 2 0,3 3 0,0 0 48,-6-1 1,0 1-1,0 0 1,-1 0 319,-2-1 0,-1 0-411,1 3 0,-1-1 1,-5-3-1,-2 0 459,-5 4 0,-1 1 0,-1-3 0,-3 0-280,-7 2 1,-2 1 0,-3-3-1,-1 0 263,-4 5 0,-2 1 0,31 3 0,-1 0 0,0 1-338,-35-2 0,0 1 0,34 2 0,1 0 0,0-1 68,-30-1 0,2 0 0,2 2 1,1 0 101,2-3 1,1 1-1,1 2 1,2 0-166,5 1 1,2 0-1,0 0 1,1 0 16,4 0 0,1 0 0,5 0 0,0 0 117,-3 0 1,2 0-1,4 0 1,2 0 0,-1 0-1,1 0-68,1 0 0,1 0 0,-3 0 0,0 0 306,1 0 1,-1 0-1,-4 1 1,0 0-47,1 2 0,0 1 0,-6-1 0,-1 2 0,-2 2 1,-1 1 150,-2-1 0,0-1-172,-1 0 0,1 1 0,3-1 0,1 1 0,0-1 0,1 1-25,-1 0 1,1 1 0,7-1 0,0 1-53,-1-2 1,2 0 0,11 3 0,2 0 67,5-3 1,1 0-1,-45 9 198,9-2 0,11 2 1,11-6-707,1 2 0,-4 1-140,7 8 477,-17-1 0,8 0 266,-17 1 1,0-1-219,-7 0 0,-8 7-17,51-14 0,-1 1 1,2 4-1,-1-1 184,-1-4 0,1 1 1,-47 22-6,-2-3 1,7 4-3,6 3 0,10-7 209,10 0 1,10 0-390,2 7 1,2-1-97,11 1 1,0 6-1,7 0-161,-1-2 1,0 4 244,1-2 1,1 8 81,5-1 1,4 3-1,11 3 114,4 0 1,9 0-210,17 0 1,19-2-132,26-5 0,21 3 197,-29-31 0,3-1 0,5-3 0,4-2 0,11-3 0,2-2-124,4-1 0,3-1-137,6-4 0,2-1 0,-4 0 1,1-2 268,6-2 1,1-2 0,-5 1-1,2 0-306,5 1 0,0-2 1,0-1-1,-1-2 473,-4 1 1,-2-1 0,-5-2 0,-1 0-43,-2 2 1,-1 1 0,-8 0 0,0 0-235,2 2 1,-1 2 0,-12-1 0,-4 0 368,40 0-280,-9 8 0,-31 1 0,1 4 0,-11-7 0,-6-4 0</inkml:trace>
  <inkml:trace contextRef="#ctx0" brushRef="#br0" timeOffset="11">24320 11627 14855,'13'-35'-633,"0"8"0,2 7 0,2 5 546,2 5 0,-2-8 0,-2 8 0,-4-3-92,-2 0 1,-5 7 0,-11-5 0,-5 2 0,-6 5 546,-1 2 0,-7 2 93,1 0 0,-10 2-304,3 4 0,-2-1 12,2 8 1,-7-1-368,1 8 1,-9 5 330,-11 1 0,-2 8-199,-5-1 0,-10 3 243,-8 3 0,-7-1-639,6 1 1,-8-1 375,2 1 1,4-1-24,3 1 1,-3-1 46,3 1 1,8-7 46,10 0 1,7-8 29,7 2 1,4-7-25,8-6 1,9 2 3,4-9 1,5 1 50,2-7-166,-1 0 352,10-9 1,3-2-330,14-8 0,6-2 78,12-5 1,5 4 296,9-3 0,-1-3-364,1 2 0,0 0 124,-1 7 1,1 0-411,-1 0 0,-5 1 0,-3 3-391,-3 3 825,-1-1 0,-13 0 67,0 0 0,-9 7-271,3-7 1,-5 6 447,-2-6-507,0 9 142,-9-4 1,5 8 192,-9 0-521,9 0 0,-11 2 167,8 4 0,-6-2-151,7 9 0,-3-6 589,3 6-144,4-9 46,-7 13 0,16-13-106,-1 9 1,9-9-41,-2 3 1,4-5-1,2-2 1</inkml:trace>
  <inkml:trace contextRef="#ctx0" brushRef="#br0" timeOffset="12">23201 11742 13957,'-8'-10'-2993,"4"1"2672,-9 9 0,6 0 0,-6 0 1,-2 0 303,-2 0 1,-2 9-1,-2 4 79,-5 4 1,2 8-21,-8 1 0,2 2 16,-2-2 0,-2 1-45,8 6 1,0 3 57,7-4 0,0 5 240,-1 1 0,10-6-368,3 0 0,5-8-178,2 2 1,9-5 68,3-2 1,12-1 21,2-6 1,8 3 9,-2-8 1,-2-1-1,2-6 157,3 0 0,1 0 1,3 0-1</inkml:trace>
  <inkml:trace contextRef="#ctx0" brushRef="#br0" timeOffset="13">25766 15117 10803,'-2'10'2295,"-2"-5"-1930,-2-10 1,-1-5 0,7-10-1,0 1 1,2 0-404,5-1 1,3-1-1,10-5-440,-1-6 1,0 2-116,1-2 373,-1 9 1,0-12-71,0 10 0,1-3-108,-1 2 1,7 5 279,-1-5 0,1 4-63,-7 3 0,1 0 453,-1 0 0,0-1-121,1 1 1,1 2 67,5 4 1,4-2-166,8 9 0,1-7-98,-1 6 1,10 1 51,3 6 1,7 0-154,6 0 1,-4 0 40,4 0 1,5 2-229,2 4 0,4 3 55,2 4 0,0 4 99,0-4 1,7 4-161,-1 2 0,9-2 20,-2-4 0,-2 4 385,2-4 1,-8 2-156,1-2 1,-3 4 22,-3-4 0,0-2 33,0 2 0,-2-9 48,-4 2 1,4 3-1,-7-3 11,1-1-40,6-3 1,-17-2 0,2 0 9,-7 0 0,-10 0 283,2 0 1,-6-7-183,-7 1 0,2-7 249,-8 7 1,0-7 175,-7 6 0,-6-5 69,0 5-254,-9 1-431,5 6 1,-12 0 160,-3 0 0,2 0-442,-9 0-97,9 0 86,-5 0 91,9 0 320,0 0 1,9 0 237,3 0 0,6 0-282,1 0 1,0 6 52,0 1 1,3 5-11,4-5 1,-5 8 9,5-2-17,4 4 0,-9 4 3,5 5 0,-5-2-29,-1 8 1,-10 0-34,-3 6 0,1 9 51,-1 5 1,-1 4 39,-6 1 1,-2-1-265,-4-4 1,3-5 0,-5-11 68,-1-4-493,7-4 0,-6-9 638,8 1 0,-9-10 0,-2-1 0</inkml:trace>
  <inkml:trace contextRef="#ctx0" brushRef="#br0" timeOffset="14">27907 16139 6827,'19'0'-9,"1"0"1,1 0 0,3-3 0,2-1 0,-3-2 0,1 1 97,1 3 1,-3-4 0,6-1 0,-3 3 0,1 0 0,-2 0 54,-3-3 1,-2 1-130,1 6 1,-3-2-17,-4-5-26,4 5-55,-6-7-412,-1 9 343,7 0-294,-14 0 398,5 0 0,-16 0-11,-5 0 1,-4 3 178,-3 3 1,-8-4-195,-4 5 1,2-5 262,-2-2 1,6 6-127,-6 1 1,7 1 8,-8-1 1,10-5-28,-3 4 1,5-4-159,1-2 1,7 7 56,1-1-50,7 1 20,-3-7 1,19 0 84,8 0 0,17 0 0,14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5T14:54:16.534"/>
    </inkml:context>
    <inkml:brush xml:id="br0">
      <inkml:brushProperty name="height" value="0.053" units="cm"/>
      <inkml:brushProperty name="color" value="#FF0000"/>
    </inkml:brush>
  </inkml:definitions>
  <inkml:trace contextRef="#ctx0" brushRef="#br0">26808 424 8491,'0'-13'-703,"-2"3"1337,-5 1 0,-1 5-169,-5 10 1,4 7 0,9 11-78,0 1 1,0 18-38,0 2 0,-2 11-97,-4 8 1,1 13 2,-7 13 0,-1 7-265,-7 5 1,8 6 42,5-51 1,1 1 0,0 3 0,1 0-249,-1 0 0,-1 1 0,1 2 1,1 0 241,2-3 0,0 0 0,2 1 1,0 0-22,-2-1 0,-1 1 0,4-1 0,0 2-8,3 1 0,1 0 0,0 1 1,3-1 32,2-6 0,1 0 1,0-2-1,1-1-180,15 41 1,2-1 93,4-5 0,2-7 60,-8-12 1,2 4-393,-2-4 327,-5-5 1,7 0-178,-9-8 1,-2-6 125,-4-1 1,4-8 53,-4 2 1,-2-4 384,2-3 0,0-1-66,6-5 1,0 2 151,0-8 1,1 8-399,-1-2 1,0 7-1,1 6 205,-1 6 0,-2-2-266,-4 3 70,4-9 1,-15 4-149,5-9 1,-5-1 80,-2-5-211,8-4 1,-3-11-217,7-4 1,-5 2-561,6-9 1,2-2 1026,10-10 0,5-13 0,9-11 0</inkml:trace>
  <inkml:trace contextRef="#ctx0" brushRef="#br0" timeOffset="1">27444 4743 9127,'0'-64'-272,"0"13"1,2 16 0,7 14 151,10 8 0,9-4 1,11 6-1,-3-2 0,-4 0-189,-6-2 0,-7 5 1,-6-3-1,-6-2 1,-5-2 471,-2-3 0,-2-1 315,-5-5 1,-4 5 61,-8-5 1,0 7 460,0 6 1,6-2-43,0 9-610,9-9-380,-14 12 143,16-14-156,-6 15 285,8-15 0,0 13-161,0-9 1,10 9-161,10-3 0,16 5 76,16 2 0,23 0 14,15 0 1,-34 0 0,3 0-259,11 0 1,2 0 0,7 0-1,3 0 160,6 0 1,4 0-1,10 1 1,3 0-1381,4 2 1,1 1 1370,-32-4 1,0 1-1,2 0 1,1 1 0,0 2-1,1-2 7,-1-1 1,1-1 0,-1-1-1,0 1 1,-1 0 0,1 0-205,5 0 1,0 0 0,0 0-1,-1 0 1,0-1 0,2 0 270,4-1 0,2 0 1,-1 0-1,-3-1 0,-2 0 1,1 0-5,-2-1 1,0 0 0,-1-1-1,-2 0 1,0-1 0,-1 0-143,2 2 1,0 0 0,-1-1 0,-6 0 0,-2-1 0,0 0 139,5 0 1,0 0 0,-2-1-1,27-3 1,-2 1 56,4-1 1,-2 0-1,-8 1 1,-1-1-18,-2 0 0,-2 1 0,-9 0 0,-3 1 71,2 1 1,-3 1 0,-14-3 0,-1 1 466,-2 1 1,-2 1-1,34-3-515,-10 3 1,-22-3-21,-17 3 1,-15-3 807,-11 3 0,-8 2-567,-11-9 1,-4 6 764,-9-6 0,-9 9-1046,-16-2 0,-3 4 798,-4 2 0,2 0-1245,-8 0 0,1 2-12,-1 4 0,-3-2-291,9 9 0,0 0 776,7 6 0,-1 1 0,1-1 0</inkml:trace>
  <inkml:trace contextRef="#ctx0" brushRef="#br0" timeOffset="2">26114 1716 32075,'-22'-19'-1634,"-1"-1"0,-3 3 0,2 2 989,3 2 1,8 3-1,0-5 1,0 2-1,3-2 1,1-2-500,0-2 0,5 1 0,-7 3 821,3 3 1,-7-1 324,2-7 0,-4 1-20,-2 0 0,6 0-98,0-1 1,2 1-1827,-2 0 1782,-4-1 1,15 8-329,-4-1 1370,3 8-849,3-3 0,11 8 1191,8 0 0,11-2-778,15-5 1,5 5-1033,8-4 0,8 4 1436,5 2 1,4 0 26,2 0 0,15 0-4,4 0 1,-3-3 913,-10-3-681,-4 4 1,-16-7-1223,-6 9 1,-14 0 7,-4 0 57,-9-8 0,-13 3-363,-4-7 0,-9 7-324,-17-1 1,-19 4 794,-26 2 0,-10 0-825,-16 0 725,-4 0 0,-6 0-183,4 0 0,4 0 173,9 0 0,2 0 59,4 0 0,5 2 364,8 4 1,11-4 1579,8 5-2079,1-5 199,16-2 0,5 2-773,17 5 0,17-5 609,16 4 1,3 5 0,3 0 0</inkml:trace>
  <inkml:trace contextRef="#ctx0" brushRef="#br0" timeOffset="3">22468 1118 26923,'-19'-10'-79,"0"3"0,0 5 1,-1 2 266,1 0 1,6 2 0,2 5 0,3 5 0,1 6-1799,-1 1 1,4 0-454,-9 0 1536,8 1 0,-3-7 201,8-1 1,-7-5 574,1 6-516,0-9 1,8 2-1112,4-12 1375,5 4 0,17-15 794,4 4 0,13-4 70,6-3 0,-1 1-448,1 0 1,0 0-88,7-1 0,-2 7-180,-5 1 0,3 5 195,-9-6 0,0 7 680,-6-7 1,-9 9-453,-5-3-326,-12 5 76,-4 2 0,-33 0-18,-8 0 1,-2 7 111,2-1 0,8 9-505,-2-2 0,5 4-364,2 2 0,1-6 22,6 0 0,3-7-562,9 7-1308,0-8 1293,0 3 1,11-8 979,8 0 0,15-2-49,11-4 0,13 1 218,-6-8 1,14 9-42,-8-2 0,4 4 86,-4 2 1,-9 0-347,-4 0 2157,-4 0-848,-11 0 0,-13 2-1038,-17 4 0,-17-2 125,-15 9 0,-5-2-61,-1 2 0,6 4-237,0-4 0,2 2-297,-3-2 1,12 4 81,8-4 0,9 4-761,-3 2 0,7 0-2345,7 1 3350,12-10 0,11 8 0,9-8 1</inkml:trace>
  <inkml:trace contextRef="#ctx0" brushRef="#br0" timeOffset="4">24108 1215 29463,'11'-9'-4502,"6"5"3402,-4-9 1,2 7 1782,-3-7-939,-3 8 1,-11-3-197,-5 8 0,-12 0 730,-13 0 1,0 0 0,-5 0 61,-3 0 1,-3 0-332,4 0 0,1 2 406,-1 4 0,3-1 321,4 8-656,-5-9 1,9 13 50,-4-4 0,6-2 447,14 1-767,-6-7 0,18 12-1044,0-4 0,11-5 914,15-1 1,4-5 184,8-2 1,3 6-16,4 1 0,-2-1 0,6-6 140,-2 0 198,-2 0 0,-8 0-44,-5 0 1,-4 0 372,-9 0 1543,-8 0-2099,-3 9 1,-8-5-972,0 9 1,-2 0 63,-4 6 1,4-6-63,-5 0 1,5 0-396,2 6 1,2-2 923,5-4 1,-5 4-1,6-6 1</inkml:trace>
  <inkml:trace contextRef="#ctx0" brushRef="#br0" timeOffset="5">24590 1273 27743,'-9'-20'-9783,"-1"1"9246,-1 0 325,2 8 1,12 2 0,5 12 566,11 3 1,3 5-27,10 8 1,9 7 37,10-1-367,-4 10 1,7-7-343,-9 4 1,0 2 594,-7-8 1,-5 6-204,-1-6 1,-11-1-270,-2-5 1,-1-1-1097,-12 0 608,0-8 1,-21 4 569,-4-9 336,-13 1 0,2 1 0,-9 3 1</inkml:trace>
  <inkml:trace contextRef="#ctx0" brushRef="#br0" timeOffset="6">24609 1677 24588,'-49'-45'-3729,"2"-4"3329,8-21 1,18 14-1,8 17 376,9 11-309,21 7 1,9 4 346,25 4 1,5-2 0,21 9-130,9 1 126,-3-5 1,9 7-1,-8-3-1084,-3 4 0,-4 2 1019,-6 0 1,-2 0 375,-5 0 0,5 0 1,8 0-1</inkml:trace>
  <inkml:trace contextRef="#ctx0" brushRef="#br0" timeOffset="7">27599 3953 11438,'-20'-9'-135,"3"5"1,2-7 131,2 3 1,7 1-29,-7 7 0,7 2 198,-7 5 94,8-5-171,-12 15 0,17-13-62,0 9 1,15-9 82,11 3 0,10 1 289,3-1-256,0-1 0,16-4-87,-3 5 0,3-5-92,3 4 1,2-3 34,5-3 0,-3 0 0,9 0 0,-7 0 82,7 0 1,-9-3 8,2-3 1,2-5 154,-1-8 1,8 0-172,-3-1 1,12 1-124,1 0 1,7 0 52,-6-1 1,-3 7-216,-10 1 0,2 1 198,-9-2 1,0-2-196,-6 9 0,-6-9 165,-1 2 1,-8 2-36,2-2 0,2 7 188,-2-7 0,2 0-96,-2-6 0,-2 2 384,9 4 1,-7-4 86,6 4 0,0-4-316,7-3 1,-2 1-132,-5 0 1,3 6-30,-9 0 1,0 0-125,-6-6 0,-7 6 127,0 0 0,-9 0 16,3-6 1,-4 6-57,-3 0 1,0 1 299,0-8 0,3 1-156,4 0 1,4-1-61,8 1 1,3 0 0,2 0-169,2-1 1,8-1 84,-1-5-225,-5 5 0,-6-7 163,-9 9 0,-9-1-58,3 1 1,-5-2 107,-1-5 1,-7 4 95,-1-3 1,-7-3-90,1 2 1,3-2 263,-3 3 0,11 1-173,3-8 1,1 8 0,11-3 25,2-1-372,3 6 1,1-8 157,1 5 1,-3 3-174,-3-4 1,1 3 183,-8-3 0,-3 5 90,-10-5 1,2 2 0,-9-1 1,7 1 26,-6-8 0,1 2 1,-3-4 264,1 2-226,9-1 0,-4 1-68,8 0 1,2 2 49,5-2 1,4-2-284,9 8 1,-7-2 210,0 3 1,-2 3-28,2-4 1,2 5 106,-8 2 0,-2-3 0,-9-1-66,-2-3 0,-3 0 171,3 7 0,-2-2-132,-5-5 1,-1 4-11,7-3-43,-7 3 1,12-3 68,-4-1 0,10 0-121,3 7 0,0-3 20,-7-3 1,7 3 0,-1-3 25,-1 3 79,-3 3 0,-3 0 31,-6-1-37,6 1 0,-10 0 0,7 2 3,-2 4 0,-7-2-100,7 8 94,-8 1 1,14 0 13,0-1 0,0-6 3,7 7 1,4-7-22,2 7 0,5-7 0,1 4 22,1-2 15,-1 7 0,1-11-13,0 9 1,-1-7 222,1 6 1,-3-5-236,-4 5 1,3-1 186,-10 1 0,10 3-77,-3-9 1,2 7-65,-2-7 0,3 8 0,-8-1-165,3 4 1,3 2-66,5 0 0,-6 0-197,0 0 0,-6 0-1,6 0 0,-8 0-339,2 0 1,1 0-370,-1 0 418,0 0 1,-7 0 146,0 0 199,-8 0 304,-2 0 0,-1 0 1,3 0-1</inkml:trace>
  <inkml:trace contextRef="#ctx0" brushRef="#br0" timeOffset="8">26808 1677 28822,'-11'-8'-5413,"5"-5"3990,4-4 1,2-2-1,0-1 1,0 1-1,0 0 1,-3 0 715,-3-1 0,4-5 1,-7-1-1,1 2 920,-5 3 1,2 8 142,-2 0 0,3 0-242,-3-6 0,-2 6 75,8 0 1,-6 7-721,7-7 0,0 7 740,6-7 121,0 8-55,0-12-725,0 7 127,0-1 0,0 0-400,0 5 156,0 4-203,0-7 0,0 11 134,0 5 1,0-3 574,0 9 1,0 2 42,0 10 0,2 5-158,4 9 0,7 0 522,13-1 1,-3 9-78,9 5 0,-2 3 54,3 3 1,1 6-151,-8 1 1,-1 8-163,-5-3 1,-8 5-199,1 2 0,-6-2-35,6-4 0,-9 0 212,2-13 1,-4 4-249,-2-11 0,0-6 18,0-6 0,-2-1 115,-4-6 0,2-2 2016,-9 3 0,6-10-1840,-6 3 1,9-11-91,-2-2 0,4-7 187,2 7-381,0-9 0,10 3 1254,10-14 1,1-3-189,11-10 1,2-8 547,11-4-1123,-4-4 0,15-11 1,-7-3-1</inkml:trace>
  <inkml:trace contextRef="#ctx0" brushRef="#br0" timeOffset="9">27020 1041 29783,'-36'0'0,"1"0"0,5 0-407,2 0 1,3 0 0,5-2 0,1-2 133,0-3-331,8 1-452,3 6 1192,16 0 0,-4 0 73,9 0 0,2 0-146,11 0 0,4 0-120,9 0 1,8 0 116,4 0 1,7 6-71,6 1 1,13 6 218,13-7 0,5 7-115,1-7 1,3 1-72,4-7 1,-46 0 0,1 0-203,6 0 0,1 0 0,-2 0 0,0 0 322,2 0 1,-1 0-1,-1-1 1,0 0-109,2-2 1,-1-1 0,2 0 0,-1 0 0,-4-4 0,0 1 120,-1 0 1,0 1-28,-1 4 1,0-1-1,48-14 113,-4 4 1,-7 5-143,-6 1 0,-6-1-143,-14 1 1,1 1 51,-13 6 0,4-6-174,-10-1 0,-3 1 325,2 6 1,-6 0-325,7 0 0,-7 0 521,6 0 1,-6 0-521,7 0 0,-3-7 408,2 1 0,3 0-278,-9 6 0,2 0-10,-2 0 1,-6 0-90,-1 0 0,1 0 18,-7 0 0,-2 0-120,2 0 1,-8 0 188,1 0 1,5 0-1,0 0-101,0 0-21,7 0 0,-7 0 249,8 0 1,1-3 67,-1-3 0,3 4 234,4-5 1,-2 3-263,8-2 0,-8 4 16,2-5 1,2 5-280,-2 2 1,-4 0 195,-2 0 0,-11 6-557,10 1 1,-6-1 288,0-6 0,-4 7-241,-8-1 0,-1 1 219,0-7 1,0 2 128,1 4 0,1-4-115,5 5 1,-3 1 35,10-1 1,-1 8-108,6-3 1,1 6 141,-1 1 1,1 0-425,0 0 1,-3 1 360,-4-1 1,2-6 0,-10 0-996,-7 2 287,-6 2-707,-3-6 884,-5-3 253,-3-8 1969,-11 0 284,0-8-1958,3 5 906,8-5-1739,0 8 0,0 8 315,0 5 0,0-2 197,0 2 0,6 0 350,0 6 0,1 0-1874,-7 1 1211,0-1 1,0 0 0,0 0 434,0 1 0,0 1-460,0 5 1,0-3 857,0 10 1,6-8-1,3 7 23,2 3 0,-7-5-131,2 2 0,3 0-315,-3 6 0,1-5 248,-7-1 1,-7-7 287,1 8 0,-11-10 484,-3 3 1,-1-7 533,-11-6 1,0 4 43,-7-4 1,1 4-59,-1 2 0,0-6 1274,1 0-1168,-9 0 0,6 8-232,-4 5 1,-2-2-343,2 8 1,-7-6-318,7 6 0,-12 0-425,5 6 1,-16 3-1,5 2-230,-3 2 1,-3 0 251,5-7 1,-4 1-215,-10 0 0,1-1 160,0 1 0,6-1 118,1 1 93,-1-9 1,0 4 38,1-8 0,10 6-328,2-6 0,-4 6 294,10-7 0,-6 3-206,13-2 1,-8-7 156,1 1 0,3-1 1,-2-8 133,-3-1 0,-2 7 87,-2-4 1,7 4-38,0 3 1,1-1-220,-1 0 0,2 3-33,4 3 1,2-3 38,-9 4 0,9-5 0,-2-2 118,5 1-212,1-1 1,-4 2 0,3 3-433,3 2 312,3-1 0,-5-3 0,-1 1 47,-5 3 1,4 6 78,-4-6 1,4-1-1,3-3 100,-1 4 0,-6-5 11,0 5 0,0-5-84,6-2 1,-6 1 79,0-1 0,0 7-79,7-1 1,-1-1 0,1-9 327,-1-2-225,-8 0 0,13-3 203,-5-3 1,7 1-95,0-1 1,-2-1 14,8-6 1,0 0-106,7 0 1,-1 0 74,1 0 73,8 0 0,-6-2-390,4-4 0,-4 4 49,-2-5 0,0-1-234,-1 1 1,10-1-299,3 1 312,-3 5 0,7-9-478,-3 5 0,2 2-54,-3-9 0,5 0-41,-4-6 1,4-1 207,2 1 1,0-9-85,0-4 0,-3-4 29,-3-3 0,4 7 248,-5 0 1,-1 6-1,1-4-800,3 2 1302,-7 3 1,1 5 0,-10 1 0</inkml:trace>
  <inkml:trace contextRef="#ctx0" brushRef="#br0" timeOffset="10">16702 4049 8490,'-19'0'803,"-1"0"1,10 2-702,3 5 0,5 3 1,2 12-1,0 4 0,0 6 1,0 4-738,0 3 637,0 8 1,2 2-1,2 7 1,5-3 0,0-3 288,-1-3 1,7-2-159,-2-7 1,4-1 107,2-5 0,3-4-433,4-9 0,1-2-461,6-4 0,3-4 213,-4-9 440,13-18 0,-4-12 0,6-19 0</inkml:trace>
  <inkml:trace contextRef="#ctx0" brushRef="#br0" timeOffset="11">17242 4030 8563,'-37'19'0,"12"9"982,-14 4 1,13 13-306,1 6 0,3 5-585,3 2 1,2 0 48,4 0 1,-2-9-1117,9-4 0,-1-6 118,7-7 1,9-7-288,4-12 1,10-6 1143,3-14 0,8-3 0,-4-18 0,9-2 0</inkml:trace>
  <inkml:trace contextRef="#ctx0" brushRef="#br0" timeOffset="12">16297 3972 8551,'-49'0'630,"4"0"0,12 0-340,8 0 0,14-2 0,11-5-412,11-5 0,12-6 246,3-1 0,15-2 9,-3-5 1,14-2 154,-1-4 1,7-11-64,6 5 1,3-10 227,3 10 1,3-9-780,-8 15 1,5-7 229,-5 13 1,-3 3-430,-11 10 1,-4 4 186,-8 9 1,-9 5-14,-4 8 1,-7 4 326,-6 21 0,-5 5 360,-8 15 1,-8 6 27,-5 0 1,-2-1-30,2-12 0,4-4 31,9-8 1,3-11-295,3-9 0,20-11-456,12-14 0,22-15 15,5-18 1,3-10-120,9-16 1,-4-3 0,-31 30 0,0 1-727,37-34 1,-4 7 1213,-4 12 0,4 12 0,-4 8 0,4 0 0</inkml:trace>
  <inkml:trace contextRef="#ctx0" brushRef="#br0" timeOffset="13">18534 3297 8567,'11'-8'-1085,"-5"-5"915,-4 4 1,1 1 0,1 5 358,2-3-117,1 4 1,-9-5-53,-5 14 1,-6 4 139,-12 8 0,-5 2 56,-9 5 0,-6 6-98,0 13 1,-9-4 130,3 4 0,2 2-58,-3-2 0,3 2-135,-2-2 1,6-11 66,12 5 0,-1-7-17,8 0 1,1 2-41,5-8 1,10 0 49,3-7-130,5 0 0,11-1 56,4-6 1,12-3 65,7-9 1,5 0-116,1 0 1,7-9-160,0-3 0,9-6 76,-3-1 0,-1-2-245,1-5 0,-8 5 184,2-5 1,-6-2-111,-7 2 1,2 1 160,-8 5 1,-7 1-19,-6 0 63,-9-1 1,5 1-54,-9 0 0,-2 6 76,-5 0 1,-10 2 24,-9-1 0,-6-6 27,6 6 0,-8 1 17,2-2 0,-4 9-16,-3-3 0,0 5 0,1 2 168,-1 0-71,1 9 1,-1 1 127,1 10 1,1-1-118,5 0 1,-2 1 24,8-1 0,0 0 71,7 0-115,0 1 1,8-7-13,5-1-51,3-7 0,6 3-46,3-8 0,5 0 0,8-2-148,0-4 0,3 1-292,3-7 291,-3-1 1,12-9-196,-8-3 0,6 1 81,-6-8 1,-1 2 174,-5-2 0,-1-2 14,0 8 1,-8 0 67,-5 7 1,-3 0-393,-3-1 397,0 1 0,8 0 0,3-1 0</inkml:trace>
  <inkml:trace contextRef="#ctx0" brushRef="#br0" timeOffset="14">18978 3548 8539,'0'-30'67,"0"4"-346,0 5 0,-2 4 0,-5 4 0,-6 6-4,-4 5 0,-2 13 1,-3 8-1,-3 11 1,-7 6 264,-5 3 1,-1 8 591,-1 5 0,0 10 1,1 4 279,-1 3 0,9 8-406,5 6 1,5 1-314,7-7 0,5-2 101,8-4 1,0-5-162,0-8 0,8-9-98,5-4 1,13-6-423,6-7 0,7-6-416,6-13 0,-2-5 23,8-8 838,0-8 0,7-20 0,0-13 0</inkml:trace>
  <inkml:trace contextRef="#ctx0" brushRef="#br0" timeOffset="15">19672 3644 8566,'-19'-11'609,"-1"7"0,1 8 0,-2 11-501,-5 9 0,-4 0 0,-9 8 1,-1 4-1261,-5 7 1,-2 0 865,-5 8 1,-4-1 6,5 1 0,4 3 1083,2-9-508,4-9 0,5-2 109,4-8 0,4 0 112,8-7 1,10 0-502,3 0 189,5-8 1,4 4-112,5-8 0,10-1-52,9-6 1,1 0-176,-1 0 1,-2 0 68,8 0 1,0-6-163,7-1 0,-1 1 27,1 6 0,-1-7 131,1 1 1,-1-1-120,1 7 1,-7 0 159,0 0 1,-2 0-212,2 0 1,-4 7 105,-8-1 0,-3 3 4,-4-3 1,2-1 96,-9 7 26,0 1 1,-8 7-86,-4-1 1,-5 0 36,-8 0 1,0 1-269,-1-1 1,-1-6 90,-5 0 0,5-3-115,-5 3 0,5-2-169,1-5 514,1-3 0,-9-3 0,-2-11 0</inkml:trace>
  <inkml:trace contextRef="#ctx0" brushRef="#br0" timeOffset="16">19614 3124 8561,'-30'0'1304,"2"0"1,18 2-588,3 4 0,7-4-1273,7 5 0,5 3 264,14 3 1,6 4 228,13 3 0,5 1-71,7 5 248,10-5 0,-5 9-129,9-4 0,-11 6 842,-2 13 0,-5 4-681,-14 9 0,-5 15-729,-15 4 0,-8 13 257,-5 0 0,-11-36 1,-5 1-304,-1 3 1,-3 0 0,-7 2-1,-3 0-144,-4-2 1,-2 0 772,-3 0 0,-1-1 0,-2 4 0,-3 1 0,0-1 0,-1 0 0,-2-1 0,-2 0 0,0-1 0</inkml:trace>
  <inkml:trace contextRef="#ctx0" brushRef="#br0" timeOffset="17">16181 5206 27512,'-36'0'-204,"1"0"0,3-2 0,0-2-27,2-3 0,-4 1 0,8 6 0,3-2 0,1-3 0,3-1-555,0 2 0,-1 1 921,1 3 384,8 0-248,3 0-143,8 0 1,15 0-127,4 0 0,22 0 110,4 0 1,13 0 119,12 0 0,12 7-19,21-1 1,-46-2-1,1-1-110,6-3 1,1 0 0,2-1 0,1 0-112,2-3 0,1 1 0,3 1 0,0 0 29,6-4 1,1-1 0,1 4 0,1 0-1,3-3 1,1-1 0,2 1 0,0-1 112,4-2 0,1-1-78,-1 0 1,0 0 0,8 1-1,0 1 6,-4 2 0,-1-1 0,-5-1 0,0-1-28,-4 3 1,-1-1 0,3-1-1,-2-3 30,-6-2 0,-1 0 0,3 3 0,-1-1-15,-8-2 0,0 0 1,-3 2-1,-1 1-33,-2 0 0,-1 0 0,-3-1 0,-2-1 6,-3 2 1,-2 1 0,48-15-32,-8 11 1,-12-2-34,-14 2 1,0-2-121,-13 9 0,-5 0 86,-14 6 1,-9 0-1165,-5 0 126,-3 0 415,-3 0 1,-8 2 234,-5 4 0,-4-4 1,-2 7-1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5T14:54:16.552"/>
    </inkml:context>
    <inkml:brush xml:id="br0">
      <inkml:brushProperty name="height" value="0.053" units="cm"/>
      <inkml:brushProperty name="color" value="#FF0000"/>
    </inkml:brush>
  </inkml:definitions>
  <inkml:trace contextRef="#ctx0" brushRef="#br0">4243 15367 9057,'0'-19'0,"0"0"-753,0-1 0,0 1 0,-2 0 1049,-5 0 0,-10 8 1,-11 4 173,-2 5 1,-2 2-197,-6 0 1,-7 0 151,0 0 1,-2 11-278,2 8 1,-3 9 76,-3 11 1,-5 8-317,5 4 0,-5 16-27,-2 10 0,0 2-107,1 11 0,7 0 310,5 6 1,24-44-1,2-1-16,-1 0 0,1 1 1,-11 53-63,4-2 0,13-13-3,7 0 0,6-11-1,6-8 1,16-13 79,16-13 1,12-9-75,14-10 0,7-9 34,12-17 0,-1-4-202,8-9 1,0-15 224,6-17 1,-6-11-267,0-2 0,-17 1 178,-2-8 1,-18-1-122,-8 2 1,-6-7-47,-7 7 0,-13-7-50,-12 7 0,-5-1-317,-2 8 0,-9 1 128,-4 4 1,3 12 48,-3 8 378,0 8 0,2 0 0,5 5 0,4-4 0</inkml:trace>
  <inkml:trace contextRef="#ctx0" brushRef="#br0" timeOffset="1">3722 16312 9085,'-10'21'-450,"3"5"0,5-2 116,2 8 1,15 2 1501,4 11 1,7-2-359,0 8 0,4-1-133,8 1 1,9 3-349,5-9 0,6 0-286,6-7 0,2-8-131,5-4 0,2-5-867,-9-1 780,1-1 0,-8 9 1,1 2-1</inkml:trace>
  <inkml:trace contextRef="#ctx0" brushRef="#br0" timeOffset="2">4860 16447 9125,'11'-17'92,"10"2"0,18 4 0,17 0 204,12 1 0,16-3 0,6-6 0,4-1 0,0 3 0,-4 4 145,-6 7 1,-20 6-696,-6 6 0,-13 5-807,0 8 1,-13 1 1060,-6-1 0,-5 0 0,-1 0 0</inkml:trace>
  <inkml:trace contextRef="#ctx0" brushRef="#br0" timeOffset="3">6577 15309 9184,'19'-27'-475,"7"5"1,1-4-1,1 7 802,0 6 0,6-4 0,-1 6 1,1 1-1,-2 3 0,-4 7 123,0 7 0,-13 12 1,2 15-1,-6 11 0,-7 13 346,-2 11-706,-2 14 1,-11-1-520,-8 8 1,-2 8 462,5-43 0,-1-1 1,5 0-1,-1 0-113,-3 0 1,0 1 0,-8 46-20,-2 1 1,5-14-211,2-11 1,6-8 297,0-11 1,9-9-160,-3-4 1,5-13-276,2-6 0,0-5 139,0-1 0,9-10-1349,3-3 1654,14-5 0,-4-19 0,5-5 0</inkml:trace>
  <inkml:trace contextRef="#ctx0" brushRef="#br0" timeOffset="4">7155 16331 8923,'2'11'342,"5"-5"1,6-6 13,12-6 1,-1 2 0,8-7 0,2 2 0,3 3 67,1-3 1,1 5 0,-3-7 0,-1 1-162,-3-1 0,0 5-385,6-7 1,-1 2-1,-3-4-967,-2 2 810,-8 0 1,10-6-223,-8 0 1,0 0-288,-7-1 1,-8 1 74,-5 0 0,-4-1 5,-2 1 378,0 0 1,-2 0 213,-4-1 0,-14 10 256,-12 3 0,2 5 71,-2 2 1,-6 2 453,-7 5 1,-7 10-331,7 8 0,-6 12 166,6 1 0,-7 1-92,7 6 0,0 4-137,7 3 0,8-5-150,4-2 1,7 2-234,6-2 1,4 0 87,9-7 1,2-8-165,5-4 0,12-4-360,13-3 1,5-2 269,1-4 1,9-5-539,5-8 1,1 0 814,-1 0 0,3-17 0,-5-4 0</inkml:trace>
  <inkml:trace contextRef="#ctx0" brushRef="#br0" timeOffset="5">8216 16273 8923,'30'-19'0,"0"0"0,-4 0 0,-5-1 0,5 1 0,-7 0 0,-6 0 0,-7 8 100,-12 4 1,-7 5 191,-13 2 1,-1 0-91,-6 0 0,-9 2 34,3 5 1,-12 4-128,-1 8 1,3 7 123,-3-1 0,10 7-304,-3-6 1,6 6 0,9-6-33,11-3 136,-1 7 1,18-8 0,-4 4-65,4-5 111,10-2 0,12 1 0,12-3 87,4-4 0,11-5-274,5-8 1,10-2 135,2-4 0,3-5-211,-3-8 0,-11-1 60,5 1 1,-13-5-340,0 5 0,-6-9-21,-7 15 1,-4-6-543,-9 13 393,0-9 176,-8 13 1,-2-5 454,-9 14 0,8-5 0,3 15 0,8-6 0</inkml:trace>
  <inkml:trace contextRef="#ctx0" brushRef="#br0" timeOffset="6">8814 16312 8923,'-9'11'-863,"-4"-5"0,3-2 876,-3 3 0,6-5 602,-5 4 0,7 5-129,-1 2 1,-3-2 158,3 2 1,-1 2-439,7 10 1,0-3 91,0 3 1,0 3-160,0-2-52,0 0 0,0-7-116,0 0 130,0-8 1,9-2-137,4-9 0,4-5 52,2-8 1,3-2-295,3-17 0,12 0-225,8-6 0,0-3 223,-7-4 0,3 8 57,4-8 0,-2 9 118,8-9 0,-14 11 12,1 2 0,-5 15 235,-1-3 0,-4 5 1,-9-2 652,0 4-651,9 5 0,-13 8 0,4 0 274,-2 0 1,1 8-680,1 5 0,0 4-261,0 3 0,-6 5-393,0 1 1,-2 6 912,2-6 0,-5-1 0,-8-5 0</inkml:trace>
  <inkml:trace contextRef="#ctx0" brushRef="#br0" timeOffset="7">9701 16196 8923,'0'13'104,"0"0"0,0 0 178,0 6 1,-6 3 184,-1 3 0,-6-1 0,5 8 27,-3 2-369,-2-6 0,-4 6-26,4-8 0,2 6-612,5-6 200,4 0 315,-7-7 1,11-8-192,5-5 1,10-6-62,9-6 0,8-7-14,-2-13 1,11-4-59,2-8 1,6-1-96,-6 0 1,7 3 290,-7 4 1,6-5 65,-6 5 0,7 4 302,-7 3 1,-9 3-132,-10 3 0,-5 2 464,-1 4-373,-1 5 1,-8 10 239,-5 4 0,-4 7-18,-2 13 0,-11 4-62,-8 8 1,-2 1-223,-11-1 0,6 1-206,-6-1 0,2 1-248,-2 0 1,4-7 121,8 0 0,1-9-645,0 3 1,6-4 377,0-3 0,7-2 459,-7-4 0,9 4 0,-5-6 0</inkml:trace>
  <inkml:trace contextRef="#ctx0" brushRef="#br0" timeOffset="8">10472 16254 8909,'11'9'-1444,"6"-1"1732,-4 5 0,-4 4 609,-3-4 1,3 4-1,-3 3 374,-2-1-884,-1 9 0,-14-5-714,-8 9 0,-3-6-227,-10 6 0,0-6-1515,-7 6 2069,1-8 0,-1 4 0,1-9 0</inkml:trace>
  <inkml:trace contextRef="#ctx0" brushRef="#br0" timeOffset="9">10357 15965 8909,'6'-19'-310,"1"-1"-463,8 1 1240,-5 0 0,3 8-275,0 5 0,-9 6 0,5 6-192,-1 7 0,-5 13 0,5 4 0</inkml:trace>
  <inkml:trace contextRef="#ctx0" brushRef="#br0" timeOffset="10">11032 16100 8891,'0'19'189,"-2"3"0,-5 1 1,-6 5-1,-6 2 1,-7 4-1,-6 3 360,-4 1 0,4 1 0,2-3 0,4-1-293,9-3 0,0-7-1033,10 8 597,1-10 0,14 3 0,7-13-464,9-7 0,6-4 80,8-2 0,16-8-825,4-5 956,4-13 0,-4 3 433,0-10 0,-7 8-214,1-7 0,-3 6 214,2-6 0,-12 10 304,-13 3 1,-7 6 126,-6 7 44,-5 4 0,-25 2-83,-9 12 518,-8 6 1,-4 9-269,-1 6 0,0 3-344,1 3 0,8-3 80,4-4 0,7 5-1078,6-5 1,4-2 51,9 2 0,0-6-349,0 6 0,18-15 403,7 2 1,10-6 593,3 0 0,18-5 0,4-8 0</inkml:trace>
  <inkml:trace contextRef="#ctx0" brushRef="#br0" timeOffset="11">11707 16698 8849,'79'-28'-3,"2"-2"-970,-16-9 1,5 7 839,-5 0 1,-1 0 670,-6-7 0,-2 9 0,-7 5-398,-11 3 0,-8 5 205,-10 4 109,-1 5-233,-8 8 0,-11 8 25,-13 5 1,-4 13-203,-3 6 1,-14 6-1,-7 7-200,-6 7-200,-13 4 1,-2-3-1,-9 3-50,-1 4 220,-3 2 0,4 2 1,0 0-120,-2-1 0,7-6 208,2-5 0,14-5 37,12-8 0,14-3-49,11-4 0,9 2 43,-2-8 0,12-2 0,9-11 184,9-7-57,14-4 1,14-4-1,12-4 1054,7-7-847,12-22 1,16 1 0,-42 9 0,1-1-763,5-1 0,1 0 617,2-5 0,1 0 0,4 1 0,1 0 1,2-4-1,0-1 31,2 0 1,0-1-1,5 0 1,1-1-390,1-1 1,1 1 0,2 3-1,0 2 226,1 0 1,-1 1 0,-6 3 0,-1 0-163,-1 3 0,-2 1 0,-6 2 0,-3 1 199,-2 5 1,-1 2 0,-4 0 0,-2 2-143,32-6 0,-9 8 39,-23 5 0,-17 6 576,-9 6 1,-17 5 0,-13 10-643,-13 5 1,-31 10-97,-36 9 0,32-18 1,-4 0-127,-9-1 0,-4-1 0,-7 3 0,-2 0 363,-4 1 0,-2 0 0,-1 0 0,0 0 0,1 0 0,1-1 0</inkml:trace>
  <inkml:trace contextRef="#ctx0" brushRef="#br0" timeOffset="12">2951 17777 9085,'-58'0'165,"11"0"143,8 0 0,37-4 1,36-9-1,37-12 0,-18 7 1,6-1-10,8-3 0,5-1 0,11-1 0,5-1-142,13-4 0,4 0 0,-32 11 0,1 1 0,2 1 0,11-2 0,2 0 0,3 0-743,5-2 0,3 0 1,1 0-1,4 1 1,2 0-1,2-1 678,-23 4 0,0 0 0,1-1 0,1 2-57,2 1 0,1 1 0,1 1 1,-1 0-1,2-1 0,-1 1 0,1 0 1,0 1-50,4 1 1,1 0 0,1 0-1,-1 2 1,3 0 0,0 1-1,0 0 1,1 1-390,2 1 0,1 0 0,-1 0 0,1 1 0,1-1 0,0 0 0,0 1 0,0 1 323,2 0 1,0 2 0,-1-1 0,1 1 0,0 0 0,-1-1 0,1 1 0,0 1-173,-20 1 0,1 0 0,0 0 0,0 1 0,0-1 0,19 0 0,0 0 0,0 0 0,0 1 174,-19 0 0,0 0 0,0 1 0,0 0 0,-1-1 0,20 1 0,-1 0 0,0-1 0,0 1-386,-1 0 1,1 0 0,-1 0 0,-1 1 376,-5 0 1,0 1 0,-1 0 0,0-2 0,0-1 0,0-1 0,0-1 0,-1 1 85,-4 2 1,-1 1-1,0-1 1,0 0-1,-1-1 1,0-1-1,-1 0 1,0 0-47,-4 0 0,-2 0 1,0 1-1,-1 0 1,18 1-1,-1 0 0,-2 0 162,-6-1 1,-1 0 0,-1 0 0,-1 1 0,0 0 0,-2 0-68,-3-1 0,-2 0 1,0 0-1,-4-1 1,-2-1-1,-2 1 234,24 2 1,-5 1 0,-7 0 0,-2 0-199,-10-1 1,-2 1 0,-10-1 0,-2 0 751,35-3 0,-19 0-759,-19 0 1,-11 0 2402,-14 0-2625,-14 0 1237,-11 0 1,-16 0-1440,-5 0 0,-6 0 447,-7 0 0,-2 0 1,-6-2-1251,2-5 969,0 5 0,-5-13 0,5 7-122,6-3 1,-2-2 258,3-6 0,-1 6-56,7 0 1,-1 0-31,1-6 0,6 6-129,0 0 259,9 0 0,-13-6 0,6 0 0</inkml:trace>
  <inkml:trace contextRef="#ctx0" brushRef="#br0" timeOffset="13">24956 10470 19604,'7'-26'-1561,"1"-2"1,5-2 1618,9-4 0,6-2 1,14-5-1,8-2 1,10-4-1,4 0 668,2 0 1,-1 2-1,-7 6 1,-3 3-525,-3 3 0,-5-1 2,-9 8 1,-1-6-299,-5 7 1,2-7-49,-8 6 1,2-8 86,-2 1 1,-1-3 184,14-3 0,-1-14-187,20-5 1,13-15-342,-28 35 0,4-1 0,8-4 0,4-2 326,4-6 1,2-1 0,7 2 0,2 0-511,8-5 1,3 0 0,5-3 0,2-1 553,-26 16 1,0 0 0,1 0 0,3 1-1,0 0 1,0 0-45,1-2 1,-1 1 0,2 1 0,0 2 0,1 1 0,0 0 88,3 0 1,-1 1-1,-1 0 1,24-15-1,-3 3 8,-10 8 1,-3 0-1,-10 1 1,-4 1-278,-9 7 0,-3 2 1,32-32 130,-24 12 1,-14 6-237,-18 13 357,-13 4 0,-10 9 0,-9-1 0</inkml:trace>
  <inkml:trace contextRef="#ctx0" brushRef="#br0" timeOffset="14">21601 9699 22042,'21'-3'-31,"5"-3"0,8-7 0,9-6 230,8-7 1,20-4 0,10-13 0,12-4 0,-41 20 0,3-2 234,3-1 1,2 0 0,1 3-1,2-1 1,2-3 0,1 0-286,-2 4 0,0 0 0,-5 0 0,0 1-334,-1 3 0,0 1 1,-5-1-1,-1 1-179,38-17 1,-2 3 341,-18 3 1,-1-1 234,-24 8 0,6 1 70,-6 5-606,0 1 1,-6-7 79,0 1 1,-7-1 34,0 7 0,6-1 41,7 1 1,0 6-794,-6 0 960,8 1 0,-6-6 0,4 6 0,-4 3 0</inkml:trace>
  <inkml:trace contextRef="#ctx0" brushRef="#br0" timeOffset="15">25766 9409 22539,'-45'-13'-660,"0"1"0,3-1 1,3 0 86,7 0 0,-2 2 0,8-4 0,2 2 217,3-2 1,4-2 0,4-2 0,11 0-52,12-1 1,5 1 748,18 0 1,7 0 320,12-1 0,12 1-155,7 0 1,12 0-507,7-1 0,-36 13 0,2 1 88,1-1 1,1 2-1,10 2 1,1 1-167,2-1 0,0 0 0,3 1 0,2 2 246,1-1 0,0 2 0,0-1 0,0 2 22,1 0 0,-1 2 0,-4 1 0,-1 3-208,0 4 1,-2 2 0,-6-3 0,-2 1-226,-3 3 1,-2 3 0,-4 0 0,-3 2-448,33 25 0,-8 6-104,-17-6 0,-8 7 106,-5-7 1,-13 8-135,-6-1 0,-11 1 261,-3-1 1,-5-1-400,6-12 1,-9 2 381,2-16-1311,-3 1 1887,5-7 0,-6-8 0,7-2 0</inkml:trace>
  <inkml:trace contextRef="#ctx0" brushRef="#br0" timeOffset="16">28004 9062 17107,'-30'-38'-3542,"2"6"2117,8-1 0,10 10 741,3-3 0,-1 11 636,1 2 0,3 3-65,10-3 0,5 4 605,8 9 0,3 0-161,4 0 1,4 2-358,8 5 1,9 3 585,5 10 0,1 5-112,-1 1 1,4 8-9,-5-1 0,3 9-80,-3 3 1,-6 7-109,-13-7 1,0 15-621,-12-2 1,1 8 137,-15 5 1,-10-1-89,-15 14 0,-24-5 28,-15-2 0,-13 1 221,1-1 1,-12-11 206,-1-8 0,-7-11-85,6-15 1,3-6 190,10-13 1,7 2 163,12-9-408,-4 1 0,9-7 0,-4 0 0,4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5T14:54:15.670"/>
    </inkml:context>
    <inkml:brush xml:id="br0">
      <inkml:brushProperty name="height" value="0.053" units="cm"/>
      <inkml:brushProperty name="color" value="#FF0000"/>
    </inkml:brush>
  </inkml:definitions>
  <inkml:trace contextRef="#ctx0" brushRef="#br0">29759 4840 9070,'0'10'-133,"0"-1"299,0-9 1,2 6 0,4 1-1,7-1 6,4 3 0,3-7 0,-1 4-46,0-4 1,7-2-1,2-2-45,2-4 0,2 2-40,6-9 0,3 2 45,4-2 0,-2-2-429,8 9 332,-8-9 0,11 10 4,-9-7 0,6 7-21,-6-1 0,0 4-159,-6 2 1,-1 0 107,1 0 1,-7 0-155,0 0 0,-2 0 170,2 0 1,-2-2 4,-4-5 1,-4 5 102,3-4 1,-3-3-115,-3 3-11,0-1 1,1 1-14,-1-1 1,-6 1-139,0 6 197,-9 0 0,4 2-98,-8 5 1,0 12 146,0 13 0,-10 6 82,-10 7 1,1 0 0,-9 11 112,0 4 1,7 4 99,-5 1-194,5 3 1,2 9 52,-1 1 0,3 7-204,4 5 1,-2 4 92,9 3 0,-1 1 0,7 3-52,0 2-31,0-43 1,0 0 0,7 47-194,-4-49 0,0 0 1,1 0-1,-1-1 319,-3 53 1,0-10-1,0 1 143,0 0 0,2-1-38,4-3-143,-4-1 1,7-12-53,-9-1 1,2-14-1,2 6 18,3-7 0,1-3-207,-1-7 0,-3-1 36,9 1 0,-7-2 144,7-5 1,-8 3 31,1-9 0,-2 8 1,1-3 172,1-1-221,0 7 1,-6-13 0,0 6 569,0-2 0,0-4-568,0-11 0,0 4-52,0-3 1,9 1-5,4-2 1,2 2-127,-2-8 1,4 8-1,-4-2 53,4 5 0,0 1 93,-4 1 0,2 8-64,-9 4 36,9 5 0,-10 2 190,7 0 0,-7 2-108,1 4 1,3-4 218,-3 4 1,1-4-50,-7-2 1,0-2-131,0-5 1,2-4-66,4-8 1,-4-15-442,5-5-165,-5-4 581,-2-4-62,8-3 3,-5-8 1,3 0 199,-12 0 0,1 0-49,-8 0 49,9 0-73,-13 0 0,8 9 0,-3 4 79,5 4-209,5 2 1,2 0 138,0 1-278,0-1 215,0 0 1,-2-2-20,-5-4 0,5-2 37,-4-5 0,2-2 8,-3 9 1,-6-8 13,-12 1 1,-5 3 18,-9-3 1,-2 9 186,-4-2 0,-13 4-119,-12 2 1,-7-6-81,-7 0 0,3 0-116,-9 6 0,8-6 106,-1 0 0,3-9-56,3 3 0,2-5-189,4-2 1,14 0-270,12 0 1,6 0 506,7 0 0,6 2 0,13-9 0,5-8 0</inkml:trace>
  <inkml:trace contextRef="#ctx0" brushRef="#br0" timeOffset="1">19074 9660 27812,'-13'0'-1178,"3"-2"0,1-5 0,5-5 350,2-6 1,2 6 0,2 1 764,4 2 0,-2-4 0,9 7 866,2 2 1,-4 2-4,2 2 0,0 0-550,6 0 0,0 0 699,1 0-898,-1 0 1,9 0 0,6 0 516,9 0 0,6 0 1910,9 0-1777,17 8 1,-2-6-866,17 5 0,17-5 222,-47-2 0,2 0 0,4 0 0,1 0 51,3 0 1,1 0-1,3 0 1,0 0-264,6 0 1,1 0-1,0 0 1,1 0 273,1 0 0,1 0 0,-2-3 1,-1-1-47,-4 1 0,0 0 0,1-1 0,1 2-16,1 1 1,0 2 0,-2-1 0,-1 0 30,0 0 1,0 0 0,-4 0 0,0 0-182,-5 0 1,-1 0 0,-5 0 0,0 0 37,-4 0 0,0 0 0,-2 0 0,-1 0 124,41 0 0,-6 0-199,-19 0 0,-4 0 95,-10 0 1,-1 0 323,-4 0 0,-5-7-415,-9 1 0,1-3 459,0 3 1,-3 4-635,-4-5 0,2-1 431,-8 1 1,0 1-347,-7 6 1,-6-2 66,0-5-565,-9 5 154,5-7 86,-9 1-371,0 6 1,6-9 128,1 5 1,1 3 438,-1-3 1,-3 4 196,9 2 0,0 0-452,6 0 553,0 0 0,0-2 297,1-5 690,-10 5-258,8-6 1,-14 5 32,9-3-888,-9 4-541,5-7 2,-9 9 0,2 0 364,4 0 1,-4-2-404,5-4 1,-3 4 55,2-5 7,-3 5 1,7 2 901,-3 0 476,-5 0-688,6 0-137,-8 0-1213,9-9 1353,2 7 0,8-15 1,0 6-1</inkml:trace>
  <inkml:trace contextRef="#ctx0" brushRef="#br0" timeOffset="2">23047 8696 15070,'-11'-9'-882,"3"5"0,8-9 740,0-2 0,0 4 0,0-1 0,-2-1 224,-5 2 1,3-4-1,-9 9 504,-2 1-450,-2 3 0,4-4 165,0-1 0,9-1-216,-2 1-87,3 5 191,3-15-156,0 6 0,0-1-102,0-1 1,0 0-144,0-6 1,3-1 185,3 1 0,-4 0-306,5-1 1,1-5 156,-1-1 0,5-2-128,-5 2 0,6 5 226,-7-5 13,1 5 0,-1 2 17,0-1 0,3 7 51,-3 1 0,3 5 32,4-6 0,2 7 0,-7-5 27,3 3 323,2 1-175,6-1 1,1 3 229,-1-8 72,-8 9-72,6-13 0,-15 13-170,4-9-170,-4 9 1,-4-5-1,-4 9-164,-7 0-46,-4 0 1,-2 0-100,-1 0 1,1 0 94,0 0 1,-1 9 56,1 3 1,0-1 18,0 2 0,-1-7 289,1 7 174,0 0-339,8-2 150,2-3-179,9-8 164,0 0 1,9-2-52,4-4 0,6-3-257,7-4 0,2-4 29,4 4 1,2-2 71,-8 3 1,6-6-40,-6 6 0,6 1-161,-6-2 0,-1 9 300,-5-3-152,-1-3 29,0 7 92,0-5 60,-8 8-229,-2 0 61,-9 0 1,2 0-6,4 0 1,-1 8-248,7 5 1,-5 4-121,6 3 1,0 1 123,6 5 1,2-3 201,5 10 0,-5-3 1,5 4-654,-4-2 474,-3-8 0,0 10-224,0-8 1,1 6-919,-1-7 1397,0 10 1,9-14-1,2 7 1</inkml:trace>
  <inkml:trace contextRef="#ctx0" brushRef="#br0" timeOffset="3">2237 11607 21618,'-19'0'-1034,"0"-6"0,-1-3 1,1-1 623,0-5 1,2-2-1,2-3 1,4 1-1,2 0 656,5-1 1,-5 1-1,3 0-325,2 0 0,-1-7 94,-1 0 0,4-8 112,-5 2 0,5 2-172,2-2 1,-6 6-298,-1-6 1,1 6-535,6-6 0,0 2 558,0-2 0,0-5 80,0 5 221,9 4 0,1-2 397,10 5 1,1 3-38,5-3 0,-3 3 276,9 3 0,1 0 119,5-1 1,3 1 140,4 0 0,-2-1-226,8 1 0,16 0-38,10 0 1,11 6-451,-5 0 1,18 0 10,2-6 0,-45 10 1,2 1-322,0 1 1,2 1 0,2-3 0,0 1 151,-3 1 0,1 1 0,1 1 1,0 1-47,-5 1 1,0 0-1,2-1 1,0-1-9,-5 2 0,-1 0 0,2-4 1,-1 1-162,0 2 1,0 1 0,1 0 0,-1 0-93,48 3 1,6 0 111,-6 0 0,-44 1 0,0 0-100,-1 2 0,0 1 0,5-3 1,0 0 139,-2 2 0,0 0 0,7-1 0,1-2-396,-1 0 0,-1 0 0,3 0 0,0 0 256,-3 0 0,1 0 0,-1 0 0,1-2 198,-1-1 0,1 0 1,-2-1-1,1-1-97,-3-1 1,0-1-1,2-1 1,-1-1 293,-4 3 1,0-1 0,0 0 0,0-1-44,-3 2 1,0 0 0,-3 0 0,-1 3-77,55 3 0,-8 0-256,2 0 1,-11 0-250,-2 0 1,0 0 253,7 0 0,-1 0 85,0 0 1,1 0 154,-1 0 0,-1 0 132,-5 0 0,4 0 299,-4 0 0,0-6 18,6-1 1,-3-1 341,9 1 1,-1 5-359,2-4 1,-11 3-196,5 3 0,-7 0-763,0 0 1,-5 0 630,-8 0 0,1 0-300,-1 0 0,0 0-26,0 0 0,2 0-27,5 0 1,-9 0 158,8 0 1,1 0 323,12 0 1,1 0-117,-1 0 1,3 7 190,4-1 1,-5 1-175,5-7 1,-4 0 18,-3 0 0,1 0-231,-1 0 0,-6 2 120,0 4 1,-9-4-15,3 5 1,-5 1 256,-2-1 1,1 1-327,-1-1 0,0-5 129,0 4 0,-6-3 27,-1-3 1,3 0 203,11 0 0,-3 0-225,9 0 1,-15 0 0,5 0-212,1 0-12,-12 8 1,14-6 0,-14 5-213,-1-5 1,5-2 173,-8 0 0,-8 2 342,-5 4 1,-9-4-264,2 5 0,-5-5 121,-1-2 0,0 0 95,-1 0 1,-6 0 143,0 0 0,1 0 19,5 0 0,3 2-477,4 5 1,-7-5 81,1 4 0,4-4-138,-11-2 1,7 7 167,-14-1 1,7 1-176,-6-7 1,0 6 46,-7 0 1,3 3-50,3-3 0,-3-1-61,3 8 0,5-7 62,3 7 1,5-9 35,7 3 211,13 3 1,4-8 21,9 5 0,-7-5 204,7-2 0,-15 0-107,1 0 1,-12 6 293,0 1 0,-10-1-433,-3-6 0,-9 9 53,3 4 1,-7-3-298,-6 3 0,4 0 40,-4 6 0,-2 1-32,2-1 1,-2-6 178,1 0 1,-1 0-65,-4 6 1,-5 0 0,6 3-168,1 3 302,-7-3 1,17 8-1,1-2 76,10 10-17,6 1 1,3 16-1,-1-3 160,1 3-145,-1 12 1,1 1 0,2 10-83,4-1 1,-5 17 0,7 5 0</inkml:trace>
  <inkml:trace contextRef="#ctx0" brushRef="#br0" timeOffset="4">19074 11916 9160,'-11'-30'-286,"5"4"1,4 5 212,2 1 1,8 3 0,3 2 0,0 2 0,-5-2-32,-4-2 0,-2-2 0,0-2 99,0-5 0,-8 2 87,-5-8 1,-4 0 117,-2-6 0,-7-7 1,0-3 534,3-1 0,3-2-284,7-7 0,-2 6-22,9 1-251,0 8 0,6-6-513,0 4 1,0 4 185,0-4 0,-7 7 54,1 6 1,-1-3 161,7 10 1,0-8 78,0 8-109,0-1 1,2 7 335,5-1 1,4 10-147,8 3 0,9 5 32,4 2 1,15 0-81,11 0 1,10 0 27,16 0 1,8 0-541,17 0 1,-50 0 0,0 0 338,8 0 1,1 0 0,7 0 0,0 0-316,2 1 0,1-2 0,6-2 0,1-2 370,1-1 1,1-1-1,2-1 1,0 1 75,1 0 0,0 1 0,7-3 1,-1 1 32,-6 1 1,0 1-1,3 1 1,-2 1-59,-3 1 0,-2 0 0,-7-1 0,-2-1-276,-2 2 0,-2 0 1,0-1-1,-2 1-87,-3 3 0,-1 0 0,0 0 0,-1 0-232,-5 0 1,0 0-1,-2 0 1,0 0 174,2 0 0,0 0 0,1 3 1,0 1 15,-1-1 0,0 0 0,4 2 0,-1-1 124,-3-1 1,0 0 0,3-2 0,1 0 60,-4 3 1,0-1-1,6-2 1,1 0-6,-4-1 1,0 0 0,8 0 0,0 0 128,-4 0 0,-1 0 0,2 0 0,-1 0 261,-4 0 1,1 0-1,3 0 1,1 0-126,-4 0 0,-2 0 0,-1 0 0,-1 0 209,48 0 0,-4 0-412,-2 0 1,4 0 30,-17 0 0,8 0-58,-8 0 1,5 0-1,1 0-203,1 0 1,1 2 247,5 5 0,-7-5 16,1 4 1,6-4 163,-7-2 0,5 0 46,-5 0 0,-1 0 408,-5 0 0,4 0-546,-4 0 0,-11 0 1,-2 0 261,-2 0-498,0 0 0,-4 0 0,0 0 358,2 0 0,8 7-154,3-1 1,1 7-121,-1-7 0,4 9 76,8-2 1,-2-2 0,-4 2 4,-6 2 1,2-4 41,-3 1 0,-1-7 29,-11 1 1,-1 3 841,-12-3 1,4 1-778,-10-7 0,-3 0 652,2 0 1,-8-7-655,2 1 0,-2-1 0,2 7 279,7 0 1,3 0-813,3 0 0,9 0 177,3 0 1,5 0-206,2 0 1,-8 0 0,-5 2 84,-4 5 1,-4-5 38,-5 4 0,1-3 419,-14-3 1,5 0 130,-11 0 1,-2 0 154,3 0 0,-10 6-217,3 0 0,2 1-128,-3-7 0,10 2-249,-3 4 1,0-1 168,7 8 0,-5-7-295,11 7 1,-4-2 25,-3 1 0,1 3 123,-1-8 1,-1-1 10,-5-6 1,2 7 459,-8-1-391,0 1 0,-14-7 1138,1 0-483,0 0-373,6 0-315,1 0 1,-7 0-233,-1 0 1,-5 0 0,6 2 144,2 4 0,4-4 149,7 5 1,-3 1-58,9-1 0,-8 8 0,4-5 526,0 1-185,-7 6 1,7-6-1,-9 8 223,1 1 0,5 1-209,1 5 0,0 1 0,-7 10 647,0 1-878,9-3 1,-6 18 0,5-6-139,1 3 0,-13 1-553,5 7 1,-12 0 342,5 0 1,-9-3 0,3-1 355,-5-3 0,-2 1 0,0 6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5T14:54:16.569"/>
    </inkml:context>
    <inkml:brush xml:id="br0">
      <inkml:brushProperty name="height" value="0.053" units="cm"/>
      <inkml:brushProperty name="color" value="#FF0000"/>
    </inkml:brush>
  </inkml:definitions>
  <inkml:trace contextRef="#ctx0" brushRef="#br0">1041 14365 9360,'0'-15'-101,"0"-3"0,0-3 1,0 0-1,0-1 79,0 3 0,-2 0 1,-2-3-1,-5 1 1,1-1-1,-3 5 172,0 0 1,5 6-97,-7-1 0,2 5-122,-1-6 1,1 9 217,4-2-265,5 3-241,-6 3 0,8 3-84,0 3 354,0 5 1,6 10-13,1 5 0,8-3 5,-3 10 1,-1-1 0,2 8 28,2 5 0,2 2 66,2 5 0,1 4-34,-1-5 0,0 11 62,1 2 0,7 7-62,6-7 1,-3 7 14,2-7 1,0 1-19,6-8 0,1-1 23,0-4 0,6-5-8,0-9 0,4-6 22,2 1 0,9-10 11,17 3 1,3-5-193,3-1 1,7-10 192,13-3 0,6-5-308,-48-2 1,1 0 0,-3 0 0,2 0 286,3 0 1,0 0 0,1-4 0,1-1 13,4-1 0,1-1 0,-2-1 0,0-3 27,1-2 0,1 0 1,-1 3-1,-1-1 4,2-2 1,0 0 0,-2 2 0,1 1-36,4 0 1,0 1 0,-3 0 0,-1 0 4,4 3 0,0 0 0,-1 0 1,0 1-7,1 1 1,0 1-1,1 2 1,0 0 3,-4-2 1,-1 0 0,1 1 0,0 2-95,-4-1 1,1 2 0,-1 2 0,1 0 90,-1 0 0,1 1 0,-5-1 0,0 0-42,-1-3 0,-2 0 1,-4 0-1,0 0-136,53 0 1,-6 0 255,6 0 1,-15 0-37,3 0 1,-5 0 145,4 0 1,-6 0-116,0 0 0,-6-6 32,6-1 0,-2-8-62,2 2 1,4-4-1,-6-2-17,0 0 0,4-3-58,-9-4 1,5 7-69,-11 0 1,7 0 8,-7 6 1,-6 4-46,6 3 1,-13-3 119,1 3 1,-5-1 85,-2 7 1,-7 0 0,-2 2-76,-2 5 0,-2-3 426,-6 9 0,0-4-407,-1 10 0,-1-4 255,-5 11 1,4-5-451,-4-2 1,5 7 194,1 0 1,1-9-145,-1-11 1,1-4 77,0-2 1,-7 0 0,-2-2-137,-2-4 387,-3 4 0,-5-13 0,-1 8-94,0 3-76,0 2-565,1 2 533,-1 0 0,0-9 0,1-1 0</inkml:trace>
  <inkml:trace contextRef="#ctx0" brushRef="#br0" timeOffset="1">9007 15078 9161,'13'-2'-945,"-1"-5"0,-5-3 947,6-10 0,-3-1 325,3-5 1,2-4-179,-8-8 0,6-1-30,-7 1 0,0-7-268,-6 0 0,0 0 196,0 6 1,-8-6-211,-5 0 0,2-8-10,-2 1 0,1 5-66,-8 2 1,7 0 143,1 6 0,-1-1-453,-7 14 548,10 0 0,-16-1 0,5-3 0</inkml:trace>
  <inkml:trace contextRef="#ctx0" brushRef="#br0" timeOffset="2">15795 7134 29495,'-57'-6'-353,"1"-3"1,4 1 0,10-3-421,7 0 0,1 7 0,6-5 0,-2 1 1,-4-3 882,-3 0 1,5 1 0,0 5 0,0-3 0,0-1 1089,0 1-635,8-7-274,-4 12 0,20-5-517,8 8 1,28 0 60,23 0 0,26 0 344,26 0 0,-41 0 0,2 0-420,12 0 1,3 0 0,0 0 0,2 0 365,9 0 0,0 0-509,0 0 0,0 0 0,15 0 1,0 0 488,-2 0 1,0 0 0,2-1 0,0 0 31,1-2 1,0-1 0,-30 3-1,1 0 1,0-1 150,-2-2 0,-1-1 0,2 1 0,3 2 0,1 0 0,-1 0-216,-6-2 0,0-1 0,-1 1 0,36 1 0,1-1-3,-3-2 0,0 0 0,-1 2 0,0 1 3,-5-3 0,-1-1 1,0 4-1,-1 0-32,-4-4 0,-1 1 1,-9 4-1,-1 0-334,-6-1 1,0-1 0,-4 2 0,0 0 178,-2-1 1,-1 0 0,-3 2 0,-3-1 21,-8 0 1,-3-2 0,41-5 5,-16 3 1,-12-3 56,-15 3 0,-6 4 619,-12-5-769,-6 5 1129,-16 2-953,-2 0 0,-26 0 0,-5 0 0</inkml:trace>
  <inkml:trace contextRef="#ctx0" brushRef="#br0" timeOffset="3">12131 12475 17942,'17'2'-832,"-2"5"0,-2 8 0,2 8 0,2 11 0,2 9 1075,1 9 0,5 12 1,1 9-1,0 10 1,0 14-1,-13-44 1,-1 1 373,1 2 0,-2 1 0,-3 13 1,-3 2-435,-1 4 0,-2 2 0,-1 6 0,-2 1-486,-1 5 1,-2 0 0,-1 6 0,-1 1 303,-3 6 0,-1 0 0,0-2 1,0-1-184,1 0 0,-1-1 0,1-2 0,-1-1-297,0-2 1,1-1 0,-1-4-1,0-1 378,1-6 1,-1-3-1,1-4 1,1-2-453,1-11 1,1-2 0,-3 43-115,9-26 0,0-13-1195,0-19 888,9-8 974,2-27 0,17-1 0,2-9 0</inkml:trace>
  <inkml:trace contextRef="#ctx0" brushRef="#br0" timeOffset="4">12131 12032 13782,'99'-9'45,"-46"3"0,3-1 0,7-1 1,2-1-1,9 0 0,2 1 82,3 1 0,3 1 0,16-3 0,4-1 0,2 1 0,2 1 0,-30 0 1,1 0-1,1 0 0,3 0 0,0-1 0,1 0-502,2 0 1,1-1-1,-1 1 1,0 2-1,0 0 1,1 0 486,6-1 1,2-1-1,-1 0 1,-1 2 0,0 0-1,2 0-307,8 0 1,3 1-1,-1 0 1,-2 0 0,0 0-1,-1 1 165,1 0 0,0 1 1,0 0-1,0-2 0,1 0 1,-1 1-80,-2 0 0,-1 1 0,1 0 0,-1-2 0,1 1 1,-1-1 101,-1-1 1,-1 1 0,1-1 0,-2 1 0,1-1 0,0 1 1,-1-1 0,-1 0 1,0 2-30,-7 1 1,0 1-1,0-1 1,4-2 0,0-1-1,-1 1-74,-2-1 0,0 1 0,0-1 0,-1 1 0,1 0 0,-2-1-81,-1-1 0,-2-1 0,0 0 1,-4 2-1,0 0 0,-1 0-35,-3 1 0,1-1 0,-2 1 1,29-6-1,-1 0 32,-1 3 1,-2-1 0,-7-2 0,-2 0 69,-9 5 0,-1 1 0,-4-1 0,-2-1 13,-9 2 0,-2 0 0,44-3 196,-17 9 0,-21 0-547,-18 0 460,-12 0 0,-11 0 0,2 0 0</inkml:trace>
  <inkml:trace contextRef="#ctx0" brushRef="#br0" timeOffset="5">11977 15984 9148,'28'13'-876,"-7"-2"1,-6 0 727,0-1 0,2-3 0,2 6 0,1 4 0,-1 4 19,0 5 0,-2 0 129,-4-7 0,-4 0 0,-9 0 0</inkml:trace>
  <inkml:trace contextRef="#ctx0" brushRef="#br0" timeOffset="6">12170 15772 8896,'-11'-19'-291,"2"0"1,11-1 0,7 3 0,10 4 204,11 7 1,0 4 0,2 4-1,1 6 841,-3 12 0,-3 16-458,-7 16 0,-3 18 121,-4 7 0,-5 16-201,-8 3 1,-7-40 0,-3 1-281,-2 7 0,-2 1 1,-2 2-1,-2 1 100,-1 3 0,0-1 1,2-1-1,1 0 1,2 0-1,1 1 62,2-4 0,0-2-350,-2-5 1,3-2 0,7 37 79,-3-16 0,6-10-91,6-10 0,-1-15 48,8-5 1,-1-18 25,8-1 0,-1-13 53,0 1 1,1-7-22,-1-7 0,-2 3 95,-4-9 0,-2 7 811,-5-7-474,-4 9 0,7-7-97,-9 4 0,8 5 15,5-4 0,9 4-147,10 2 0,13-2 0,25-5 34,14-6 1,-31 8-1,3 0-134,5-2 1,1 1-1,5 0 1,3-1-223,6-2 1,2-1 0,-2-4 0,2 0 137,11-2 1,2 0-246,-1-2 0,0-1 1,7 0-1,1 0 629,2-1 0,0 1 1,1 0-1,1 2-96,4 0 0,0 2 0,0 0 0,0 2 56,0 2 0,1 2 0,-1 3 0,0 2 0,-2 0 0,0 1 107,-5 1 0,1 2-227,5 4 0,-2 1 1,-20-1-1,-1 2-43,5 3 1,-1 2 0,-11-1 0,-2 1-296,1 2 1,0 0 0,-3-2 0,-1-1 220,1 3 1,0 0-1,-3-1 1,1 0-125,2 1 1,-1-1 0,2-1 0,0 0-1,0 2 1,0-1-113,1-1 1,-1 0 179,-2-1 0,0-1 0,5 0 0,2-1-426,-3-1 1,0-1 0,-2-1 0,1-1 277,2-3 0,-2-2 1,-3-3-1,0-1-133,0-1 0,1-1 1,-2-2-1,-1-1-15,0-2 1,-1-2 381,-3 0 0,-1-2 0,2-2 0,0-2 0,-5-1 0,-2-1 0,-3-3 0,-3-2 0,-4-3 0,1 0 0</inkml:trace>
  <inkml:trace contextRef="#ctx0" brushRef="#br0" timeOffset="7">19903 11839 11897,'35'28'-1060,"5"4"1,5 6 1275,3 7 0,12 15 0,-3 20 1,-26-35-1,-2 4 0,2 5 1,-2 3-101,2 5 0,-4 3 1,-5 6-1,-5 3 1,-2 11-1,-4 4 1,-4 6-1,-4 3 0,-2 9 1,-4 4-1,0-32 1,-1 0-1,-2 1-2175,-1 2 0,-1 1 1,-2 0 2018,-3 4 0,-1-1 1,-2 1-1,-2 0 1,-2 1-1,0 0 27,-2 4 0,-2 1 0,-1-1 0,-2-1 1,-1-1-1,0 1-134,-2 1 0,0 0 1,0 0-1,-1-2 0,-1 0 1,0 0-68,0-2 1,-1 0 0,2 0 0,3-6 0,2-1 0,1 0 119,0-3 0,1-1 0,2-1 0,-5 24 0,2-3-731,4-6 0,4-2 825,5-8 0,2-3 0,1-8 0,1-1 0,7-1 0,2-1 0,4-2 0,-1 1 0</inkml:trace>
  <inkml:trace contextRef="#ctx0" brushRef="#br0" timeOffset="8">13500 16235 11826,'-21'11'109,"-3"-3"0,-3-1-50,-3-1 0,-3 7 0,-5-7 0,-1-1 0,1-3 0,1-2 870,5 0 1,4 0 0,9 0-872,0 0-62,8 0 0,2-2-359,9-5 0,9 3 306,4-9 1,2 7-80,-2-7 0,10 6-72,-3-6 1,3 9-81,-4-2 0,1 4-259,-1 2 210,9 0 0,-7 0 406,5 0-39,-13 8 1,-5 3 137,-8 8 1,0 0 93,0 1-301,0-1 0,0 0-44,0 1 1,-2-3 76,-4-4 0,4-3 98,-5-3-162,5-5 988,2 6-755,0-8 1,0-2-197,0-4 0,2 2 135,5-9 1,-5 6-259,4-6 284,5 9 32,-9-13-413,7 15-4,-1-7 1,-3 9-94,7 0 1,-5 0-129,6 0 288,-9 0 1,5 2 172,-9 5 312,0-5 0,-9 7-70,-4-9 1,-4 6 287,-2 0 0,-7 3 33,0-3 137,1-3-634,5 5 1,3-10 143,4-4 0,5-5-537,8-8 0,8-1 130,5 1 1,-2-9-80,2-4 0,-7-2 239,7 2 0,-2-5-14,2 5 1,2-4 219,-9-3 1,9-2-113,-2-4 1,4 5 90,2-5 0,1 2-1,-1-2 0,2-2-82,5-5 1,-5-1-13,5 8 0,4-9 0,0 3 88,0-5-132,7 7 1,-7-5-1,6 7 59,-4-2-181,5 6 0,-10-4 1,8 10 191,-3 5-190,-9-4 1,12 14 0,-7-3 130,2 3-114,-7 3 1,7 0-1,-4 2 73,6 4 1,4-2-74,3 8 0,2-8 226,4 3 1,4-3-129,9 2 1,-2-2 161,-5 8 0,9-1-221,-9 1 0,7 5 7,-13-4 0,7 4-16,-7 2 1,8 0 37,-1 0 1,6 0-2,6 0 6,-4 0 0,6 2-20,-8 4 0,9-2-28,3 9 1,-1-6-6,2 6 0,6-9-33,6 2 1,7 3 163,-6-3 1,2 7-49,-3-6 1,-10 5 0,4-5 1,-6 1 0,2-3 75,-3 1 173,-7 9 0,-3-13 0,-7 5 77,7-5 0,0-2-203,11 0 0,2 0-51,10 0 0,5-15 68,9-4 0,-1-7-512,0 0 1,7-4 408,-51 11 0,-1 0 0,1-1 1,-1 1-246,45-20 1,-8-1 501,-4-5 0,2-2-214,-3-5 0,-1-4 337,-12 5 1,5-11-192,-4-2 0,2-3 94,-2 3 0,4-2-112,-5-5 1,-1-6 3,2 0-81,-9-1 0,2-7-140,-12 8 1,-5 0-79,-9-1 0,-1 8 118,-5-1 0,-6 11 1,-14 0 113,-5 6-169,-5 12 1,-4 1-113,-5 9 0,-3 8-243,-10-1 0,-5 12 1,-1 6-911,2 5 983,3 2 0,2 2 0,2 5-318,4 6-5,-4 4 0,14 4 712,-3 5 0,4 4 1,2 8-1</inkml:trace>
  <inkml:trace contextRef="#ctx0" brushRef="#br0" timeOffset="9">13809 16331 10808,'-11'-2'-876,"5"-4"587,4-5 0,2-2 609,0 0 1,-9 9-399,-4-2 1,-4 3 227,-2 3 0,0 7 48,-1-1 1,1 3-10,0-3 1,-1-4 0,1 5 1,0 1 425,0-1-100,8-1 213,-6-6-302,15 0-240,-16 0-356,16 0 63,-6 0 0,8-2 37,0-4 1,0 1-76,0-7 0,2 1 108,4-2 0,-1-4 51,7 4 1,-3-4 115,10-2 0,-4-7 20,11 0 0,4-2 8,2 3 0,-2 1-47,2-8 0,0 6-219,7-6 0,-3 9 188,-3-3 1,1 2-100,-8-1 0,1 3 169,-1-4 1,-4 7-249,3 6 0,-3-4 248,-3 4 0,7-4-164,-1-2 0,1 6-9,-7 0 0,3 7-33,4-7 1,-5 6 25,5-5 0,2 5-57,-3-6 1,3 9-73,-2-2 0,2 3-23,4 3 0,4 0 4,-4 0 0,5 0 153,1 0 0,-1 0-34,-5 0 0,11 0 199,-5 0 1,5-2-137,-4-4 0,8 4 15,4-5 0,5-1 11,2 1 1,-7 1 51,1 6 1,-1-7-168,7 1 0,0-3 109,0 3 1,0 4-283,0-5 1,2-1 156,4 1 1,-4 1 0,2 4-242,-8-4 369,1 3 1,-12-5 0,6 6-86,-1-5 0,-1 5 341,-2-4 0,2-3-152,4 3 1,7-7-72,0 6 0,2-8 0,11 3-164,2-6 1,2-1 29,2 0 1,0 0-346,0-1 1,-6 1 300,-1 0 0,-1-1-42,2 1 1,-5 0 94,-8 0 1,6 1-5,1 6 1,1-6-1,-4 6-53,2-6 61,1 8 0,1-7 1,3 4-38,-1-4 62,16-3 0,-20 1 1,13 2-2,-2 4 0,-2-4-38,-2 4 0,-5-11 48,-8-1 0,-2-1 207,-5 7 0,-1 0-27,-5-1 1,-5 1 0,5-2 399,-4-5-459,-2 4 1,6-5 0,0 7 170,-2 1-257,-3 0 0,-1-1 0,-1-1 62,1-5 1,0 5-198,-1-5 1,1 5 83,-1 1 0,-6 1-56,1 0 0,-8 0 206,7-1 1,-8 1-191,2 0 0,-5-3 356,-2-3 1,3 3-64,4-4 0,-3 3 0,7-1-55,-2-1-261,6-10 1,-10 14 0,6-7-248,-2 0 269,-3 7 0,-1-7 0,-3 7 155,-3-5-204,-3 4 0,2-5 0,-2 7-101,-2 1 172,-9-9 1,7 7 0,-7-5-70,2 5 1,1-1 56,-7-4 1,0 3 132,0-9 0,0 2-66,0-2 1,0-5-63,0 5 0,0-4-13,0-3 0,2 1 31,4-1 1,-4 0 0,5 1-203,-5-1 0,4 1 116,1-1 0,1 1 62,-1-1 1,-5 3-17,4 3 0,3-3-5,-3 4 0,1-5 121,-7-1 0,-7-3 0,-1-4-201,-3-6 310,-2 4 1,0-9 0,1 7-120,-3-1-36,6-5 0,-2 12 0,5-6-201,-7 1 1,-4 10 96,-2 6 1,-1 6 35,1-6 1,-9 15 67,-4-2 1,2 4 7,-2-5 0,0 7 22,-7 1 1,7 7 20,0-1 1,6-3 190,-6 3 1,2-1-173,-2 7 1,2-6 260,4 0 0,5-1-130,-5 7 2,5 0 1,-1 0 29,-4 0 1,3 0-303,-9 0 1,2 9 165,-2 4 0,-7-3-188,0 3 0,1 2 135,-7 11 1,-2-5-122,2 5 1,0-2 57,6 1 1,7 3-34,0 4 0,8 5-1,-1-5 0,1 4 7,-2 3 1,11-1-26,-4 1 0,4 2 33,-4 4 1,-3-3 0,-1 8-58,-3-3 66,-8 6 0,10-5 1,-8 5-26,-2-2 47,6 1 1,-6-1 0,8-1-34,2-3-15,3-2 1,2 0 0,-1 0-67,1-2 107,8-3 0,-4-1 0,7-1-112,-3 1 167,-2-9 0,0 0 0,3-7-43,1 3 0,-6 0 42,2-7 0,2 0 41,-1 1 0,-1 5-58,-7 1 0,1 0 107,0-7 1,-7 0-41,0 1 0,-1-7 30,1-1 0,2 1 1,-8 7-47,-2-1 1,-3-6-10,-1 0 0,-1-1-74,1 8 1,-7-3 48,0-4 0,-3 2-80,3-9 1,-2 7 51,-4-7 0,-3 7-25,9-6 0,-6-1 18,6-6 1,-7 7-1,5-1-42,-2-2 27,6-2 1,-4-2 0,8 0 0,-6 0 10,0 0 0,0 3 0,7 1-31,-1 2 49,1 1 0,6-7 0,-1 0-10,-1 0 0,-2 0 1,-3 0 0,1 0 130,-1 0 1,0 0-109,1 0 1,6 6 37,0 1 0,2-1-47,-3-6 0,-3 2-11,4 5 0,-5-5 3,-1 4 1,-1-2 39,1 3 0,-7-5-101,0 4 84,-9 5 0,7-9 79,-4 5 0,-5-5-11,4-2 0,-1 0 129,1 0 0,5 0-175,9 0 0,-1 0-219,1 0 0,-1 0 78,0 0 0,-1 0-236,-5 0 1,4 0 189,-4 0 0,2 0 62,-2 0 1,2 0 0,-6 2 181,2 4-120,-15-4 0,17 16 0,-13-8 253,2 1 0,7 6-102,-3-4 0,10-2 214,-3 2 1,6-3-243,7 3 0,-2 4 39,8-4 0,-8 2-220,1-2 1,3 4 185,-2-4 0,-2 11-233,-11 1 0,2 3 143,-8-2 0,6-5 0,-5 7-9,3 0-57,-6-7 0,12 7 0,-4-6 21,4 3 0,5-7 13,4 7 0,4-8 29,9 9 1,-7-4-75,0-3 0,-2 6-113,3 1 1,1 8 224,-8-1 0,2 1 0,-4 2 345,1 3-484,1-5 0,-6 15 0,1-4 163,5 7 1,-2-3-20,8 3 1,0-10 33,7 3 1,2 2-324,4-2 1,-2 9 240,9-3 1,-3 5-375,3 2 1,1 2-222,-7 4 387,7-4 0,-5 7 21,3-9 1,5 4 169,-4-5 1,3 3-55,3-15 1,9 0 184,4-6 1,10-3-1,7-3-191,7-8 22,-3-3 0,15-3-51,-4 0 1,-2-8-269,9-5 1,-7 3 154,6-3 1,-8 1 197,2-7 0,2-7 28,-2 1 0,0-9 161,-6 2 0,-1-4 0,3-4 195,4-5 0,2-4-30,5-9 1,3 1-83,-3-1 1,-5 7-216,-2 0 0,4 0 1,0-7-1</inkml:trace>
  <inkml:trace contextRef="#ctx0" brushRef="#br0" timeOffset="10">22006 11125 9257,'19'-25'-589,"2"1"0,3 5 0,4 4 600,2 0 1,-7 0 0,5 0 0,-2 4 0,0 0 306,-3 1 0,-1 3 1,-3-3-1,0 1 1,0 3 165,1-3 1,-1 7-331,0-5 0,7 5-298,0 2 86,-1 0 0,-7 2 62,-6 5 0,3 4-312,-8 8 1,6 9 300,-7 4 1,1 6 21,-7 7 0,6 5 143,0 7 0,7 10-100,-6 4 0,8 8 30,-2 11 0,4 4-286,-7-37 1,-1 2 0,0 3-1,-1 2 273,-1 6 0,-1 2 1,0 7-1,-1 2-7,-1 2 0,-2 1 0,-1 3 0,0 2-447,3 7 0,-1 1 1,-2 3-1,-2 1 361,0-27 1,-1 2 0,-2-1 0,-1 1 0,-1 0 0,-2 1 16,-2 6 0,-1 1 0,0 0 0,-1 3 0,-1 1 0,-1 1 0,0 6 0,-1 3 0,-1 0-412,0 5 0,-2 2 0,1 0 1,-1-2-1,0 0 0,0 1 330,5-22 1,0 0-1,0 0 1,1 0 43,-1 1 0,1-1 0,0 1 1,2-3-1,1 16 0,2-3 0,1 1-28,1 1 1,1 0 0,0-2 0,3-9 0,0-1 0,1-2-165,2-5 0,0-1 1,1-1-1,-2 34 0,2-2-157,3-2 0,1-2 1,-4-7-1,0-2 260,3-8 0,1-2 0,-1-7 1,1-2 127,3-13 0,-1 0 0,-1 0 0,-1 0 0,2-6 0,2-1 0,0 3 0,1 0 0</inkml:trace>
  <inkml:trace contextRef="#ctx0" brushRef="#br0" timeOffset="11">22874 11376 9119,'27'-11'97,"12"-6"0,12 6 1,7-1-1,7-1 225,5-2 1,7 0 0,7 2-1,8 4 1,11 3-107,-46 3 1,2-1 0,7-2 0,3 0 0,7 2 0,2 1 81,4 1 0,1 0-657,2 1 1,1 0 0,4 1-1,0 0 440,6 0 1,1 0 0,1 0-1,1 2 1,-25-1 0,0 2-1,1-1-111,1 2 0,0 0 0,-1 1 0,2 1 0,-1-1 0,1 1-1084,1 1 0,2-1 1,0 1 1048,4-1 0,2 1 0,-1-1 0,-4-1 0,0-1 0,1 0 11,7 0 1,1 0-1,1 1 1,-1-1-1,1 0 1,0 0-241,1 2 1,0 1 0,0 0 0,1 1 0,0 1 0,0-1 255,1 1 0,0 0 0,1-1 0,2 1 0,2 0 0,-2-1-62,0-1 0,-1-1 0,1 0 0,2-1 0,2-1 0,-1 0-40,-1 0 0,-1 1 0,1-1 0,-3 0 1,1 0-1,-1 1 28,-1 1 1,-1 0 0,0 1 0,-3 0-1,-1 0 1,1 0-630,-1 2 1,0 0 0,0-1 640,-2-1 0,-1 0 0,-1 1 0,-5 0 0,-1 1 0,-1-1-91,-1-3 0,0-1 0,-2 0 0,30 5 0,-2 1 177,-10 0 1,-2 0 0,-6-1 0,-5 3 13,-12 3 0,-3 2 0,1-1 0,-3 0 0,32 16 0,1 1 0,-9-1 0</inkml:trace>
  <inkml:trace contextRef="#ctx0" brushRef="#br0" timeOffset="12">23645 17758 8830,'73'-19'13,"0"0"0,4-1 1,2 1-1,7 0 1,2 2 43,6 0 0,2 1 0,10-2 0,3 0 0,-33 7 0,1 1 0,1-1 0,1-1 0,0 0 0,1-1 0,2 1 0,1 0 0,1 0 0,-1 0 0,1 1 0,-1 0-276,2 0 0,-1 0 0,0 1 0,0 0 0,-1 0 1,1 0-1,1-1 0,1 0 0,0 1 415,4 0 1,0 2 0,0 0 0,-1 0 0,0 1 0,1 0-364,6 1 0,1 0 1,-1-1-1,-3-1 0,0-1 1,0 0 130,1 1 1,0 0-1,1-1 1,1-2 0,0-1-1,1 0-3,1 2 1,1-1 0,0 0 0,-3 0 0,1-1 0,-1 1 10,-1 0 0,-1 1 1,0-1-1,-2-1 1,-1 0-1,0 2-5,1 0 0,1 2 1,-1 0-1,-5-1 0,-1 0 1,0 1-160,0 1 0,0 1 1,-1 0-1,-7 0 1,-1 0-1,-1 1 105,2 0 0,-1 1 1,0 0-1,-4-2 0,0 0 1,-1 1-197,35-2 0,-1 1 0,-7 1 0,-1-1 120,-1-1 0,-1 1 1,-6 4-1,0 0 57,0-1 1,0 0 0,-9 1-1,-2 1-39,-1 1 0,-1 0 1,-10 0-1,-2 0 177,0 0 1,-1 0 0,-7 0 0,-3 0-253,49 0 1,-13 0 778,-6 0 1,-13-8-766,-7-5 1,-6-6 1,-7-7 0,-4-4-137,-8-8 341,-1-10 0,-5 3 0,-1-12 0,2-10 0,2-6 0</inkml:trace>
  <inkml:trace contextRef="#ctx0" brushRef="#br0" timeOffset="13">32054 12128 8830,'17'-69'0,"-2"3"0,-2 4 0,2 2 241,2 4 0,2 3 0,0-3 0,1 2 1,-1 5 934,0 2-996,9 2 0,-6 9-27,3 3 0,-3 6 21,-3 7 0,-6 7-314,0 1 1,0 7 176,6-1 1,0 14-143,0 12 0,1 18 56,-1 20 0,0 11 191,1 14-332,-1 22 0,-10-47 0,-1 2 304,-1 6 0,-1 3 0,2 9 0,-1 3-309,-3 1 1,-2 3 0,2 7 0,-1 2 317,-3 2 1,0 1-1,0 9 1,0 2-207,0-34 1,1 1 0,-2 1 0,-3 8-1,-1 3 1,-1-1-263,0 0 0,0-1 1,-2 1-1,-1 2 0,-2 0 1,-1 0 230,2 0 1,-1 0 0,0-1 0,1-3 0,0 0 0,0-1 49,-1-1 0,0-1 0,1 0 0,2 0 1,0 0-1,0-1-190,0-6 1,-1-2 0,1 1 0,1 1-1,0 0 1,1-2 229,0 29 0,0-2 1,-2-3-1,1-2-70,3-3 1,1-2 0,-1 2 0,0 0 193,0-1 0,1 0 0,3 0 0,0-2-55,-1-3 1,2-3 0,3-6-1,3-2-498,5-2 0,2-2 0,-3-11 1,1-1 452,4 4 0,0-1 0,0-6 0,0-1 0,3-2 0,1-1 0,19 39 0,-1-9 0</inkml:trace>
  <inkml:trace contextRef="#ctx0" brushRef="#br0" timeOffset="14">24243 16640 9299,'0'-19'-73,"0"6"0,0 0 0,0-2 89,0-2 1,2 0 0,4 2 0,7 2-26,4-2 1,3 4-1,-1 0 1,0 3-138,1 3 0,-8 1-5,1-2 0,-6 4 77,6-5 39,-9 5 0,4 4-16,-8 5 129,0-5 0,0 8-88,0-3 0,-8 1-2,-5 5 0,2 4 37,-2-4 0,1-2 8,-8 2 0,7-9 67,1 3 0,1-3 73,-2 2 1,2-4 173,5 5-302,4-14 1,-7 3-28,9-9 0,9 0 59,4-6 1,2 6-143,-3 0 1,6 1 41,-6-8 1,6 7-66,1 1 38,0 7-87,0-3-86,1 8 120,-1 0 1,-6 2 85,0 4 0,-9 5-14,2 8 1,-3 1-83,-3-1 0,0 0-26,0 0 1,0 7-12,0 0 1,-7 2-77,1-3-12,-1-3-229,-1 6 251,6-9 374,-7-8 1,9-11-4,0-13 0,0-4 186,0-3 0,0-1-115,0-5 0,0 5 170,0-5 1,0-4-146,0-2 0,2 2-24,5-2 0,3 0 85,10-7 0,-1-2-80,0-4 1,7 3-142,0-10 1,8 7 12,-2-6 0,-2-1-174,2-5 0,0 5 95,7 1 0,-7 6-25,0-7 1,0 9-6,7-2 1,6-2-3,0 2 1,6 0-74,-6 7 0,9-3 91,-3-4 0,5 7-238,2-1 0,0-4 139,0 11 1,-1-9-106,1 9 0,0-4 188,0-3 1,2 1-8,4-1 1,-4 7 185,5 0 0,-5 8-204,-3-2 0,1-1 81,0 1 0,2 0 30,4 7 1,-8 6-53,8 0 1,-1 3 13,7-3 0,-1-2-61,-5 8 1,-2-6 50,9 7 1,0-7-12,6 7 1,6-7-94,1 6 0,8 1 143,-2 6 0,2 0-199,-2 0 0,-4 0 153,-9 0 0,0 0-213,0 0 0,1 2 191,-1 5 0,-6-3-84,-1 9 1,-1-7 0,2 7 0,1-9-31,-7 3 0,8-5 91,-3-2 0,7 0 38,7 0 0,0-9 56,12-4 0,-4-4-98,11-2 0,-4 0-35,-3-1 1,-2 1 47,-4 0 0,-10-7 25,-10 0 1,-8-1 29,3 1 1,-5-4-1,-2-9 0,-1 1 87,1-1 0,-6 1 257,-1-1 1,-6-8 112,7-4 0,-1-5-133,7-2 1,-7 0-327,1 0 0,-1-6 165,7 0 0,-7-3-238,1 3 0,-9 2 27,2-9 0,-5 3-173,-1-3 0,-3 2 187,-3 5 0,1 8-85,-8-8 1,-1 8-116,-5-8 1,-3 6 90,-4 7 0,-5-3 77,-8 9 1,-2-6-4,-4 6 1,-5 0-119,-8 6 0,-1 9 53,1 5-367,0-5 1,-1 10-5,1 1 1,0 8-409,0 11 1,6 0-382,0 0 1249,0 9 0,-6 10 0,-1 11 0</inkml:trace>
  <inkml:trace contextRef="#ctx0" brushRef="#br0" timeOffset="15">22584 12591 21499,'-32'-2'-607,"2"-3"-212,2-1 1,13-1 0,15 7 509,11 0 1,8 7 0,5-1 0,6-1 643,6-3 0,3 4-185,19 1 0,6 1 50,19-1 0,20-5-464,-40 1 0,3 0 0,6 1 0,4 1 277,12-2 0,4 0 1,5 4-1,3-1-412,8-2 0,3-2 0,-36 1 0,1-1 0,2 0 408,6-2 0,2 0 1,1 0-1,1 0 1,0 0-1,2 0-365,5 0 0,2 0 1,0 0-1,0 0 0,0 0 1,0 0 407,2 0 1,0 0 0,-1 0 0,-1 0 0,0 0-1,1 0 61,0 0 1,1 0 0,-1 0 0,2 0 0,-1 0 0,0 0 45,0 0 0,-1 0 0,1 0 0,2 0 1,1 0-1,-1 0-49,0 0 0,-1 0 0,1 0 0,2 0 0,1 0 0,0 0-12,3 0 0,1 0 0,-2 0 0,-2 0 0,-2 0 1,1 0-32,4 0 0,0 0 0,1 0 0,-3 0 0,1 0 0,0 0-2,-1 0 1,0 0 0,0 0 0,-2 0 0,1 0 0,-3 0-55,-7 0 1,-2-1-1,-1 2 1,-3 1 0,0 0-1,-1 0-98,-4 0 1,-2 1 0,0-1-1,-3 0 1,-1 0 0,-1 0-171,31-1 0,-2-2 1,-5 1-1,-3 0 58,-6 0 0,-2 0 1,-7 0-1,-3 0 202,-13 0 1,-3 0-1,-6 3 1,-1 1-411,41 2 0,-18 7 455,-15-7 1,-21 3-383,-11-3 0,-10-1 869,-10 7 0,-22-5-535,-22 6 0,-5 0 0,-10 6 0</inkml:trace>
  <inkml:trace contextRef="#ctx0" brushRef="#br0" timeOffset="16">22970 14056 21234,'107'0'-226,"-49"-1"1,2 0 0,6-2 0,3 0 243,5-4 0,4 1 0,13 1 0,5 1 1,10 0-1,4 2 0,-31 1 0,2 0 0,1 1 1,4-1-1,1 1 0,2 1 0,2-1 0,1 0 1,1 0-240,2 0 0,0 0 0,2 0 1,5 0-1,1 0 0,1 0 0,1 0 1,0 0-1,2 0 0,-25 0 0,1 0 1,1 0-1,-1 0 115,1-1 0,-1 1 0,1 0 1,-1 1-1,1 0 0,-1 0 1,1 1-1,0 0-256,-1 0 0,1-1 0,0 1 0,-1-1 0,26 2 1,0-1-1,1 0 257,-25-2 1,0 0 0,0 0-1,0 0-34,0 0 0,-2 0 1,1 0-1,1 0 0,3 0 1,1 1-1,-1-1 0,1 1 13,-4 0 1,0 1 0,0 0 0,0-1 0,0 0 0,0-1 0,0 1 0,-1 0 0,23 1 0,0 0 0,0 0 0,-23-1 0,1-1 0,-1 1 0,0-1-223,19 0 1,-1 0 0,1 0 0,4 1 0,1-1 0,-1 1 225,-8 1 0,0 1 0,-2-1 1,0-1-1,0-1 0,-1 1-178,-4 1 1,0 0 0,0 0 238,4-1 1,1-1 0,-5 1 0,-16 1 0,-4 1-1,1-1-86,3 0 0,-1 0 0,-1 0 1,21 2-1,-4-1 9,-5-4 1,-5 2 137,-13 3 0,-3 0 0,1-3 0,-1 0 0,-10 3 0,-1-1 0,3-2 0,0 0 0</inkml:trace>
  <inkml:trace contextRef="#ctx0" brushRef="#br0" timeOffset="17">21832 15734 15934,'28'0'-300,"15"-7"1,25-1 0,31-5 0,-34 4 0,5-2 0,13-1 0,5-1 437,11-2 1,4 0 0,-25 5-1,3 0 1,2 0 0,5-2 0,1 1-1,2-1 1,3 2 0,2 0-1,1 1 1,5-1 0,2 0 0,1 2-551,-24 1 0,2 1 0,-1 1 1,2-1-1,1 0 0,0 1 1,1 0-1,1 0 479,2 0 1,1 0-1,0 0 1,1 0 0,0 1-1,0-1 1,0 1-1,2 0-241,6 1 1,0 0-1,2 0 1,-1-1-1,-2 1 1,0-2-1,0 2 1,0-1 223,1 2 1,1 1 0,0-1 0,-1 1 0,-3-1 0,-1 0 0,0 1 0,1 0-58,2 0 0,0 1 0,0 0 0,0 1 0,-3-1 0,-1 0 1,1 0-1,0 0-90,4-1 1,1 1 0,1 0-1,-2 1 1,-3-1 0,-1 0-1,0 1 1,0 0-3,-1 0 0,0 1 1,-1 0-1,-1-1 1,-4 0-1,0 0 0,-1 0 1,-1 0-131,-1 2 1,-2 1 0,1-1-1,-1 0 1,26 0 0,0-2-1,-2 2 38,-3 1 0,-1 1 0,-1-1 0,-3-3 1,0 1-1,-1-1 1,-5 1 1,-1 0 0,-1 0-1,-7 1 1,-1 0 0,-1 0-1,-2-1 1,-1 0 0,0 0 0,28 2 0,-2-1 189,-2-3 0,-1 0 0,-6 0 0,-1 0 0,-1 0 0,-1 0 0</inkml:trace>
  <inkml:trace contextRef="#ctx0" brushRef="#br0" timeOffset="18">24551 11762 9506,'-49'-20'-270,"4"1"1,7 0 101,5 0 0,6 1 0,9 1 1,3 0-1,5-4 0,1-1 200,5 1 0,-5-5 1,3 0-1,2 3 1,1 1 868,3 3-743,0 0 0,3 0 49,3-1 1,11 10-358,9 3 0,8 5 105,-2 2 1,-4 11-270,-2 8 1,2 9 49,-3 10 0,1 12 180,-7 8 0,3 17 131,4 15 1,-3 14-250,-7-46 1,0 0 0,1 5 0,1 3 238,4 7 0,1 2 1,-3 0-1,0 2 21,3 8 1,-1 3-1,2 1 1,-1 2-11,1 7 1,-3 3-1,-8-26 1,-1 2-1,-2 1-312,-2 4 0,-2 2 1,-1 0-1,0 3 1,-2 0-1,0 1 245,-3-1 1,0 1 0,0 0 0,0 6-1,0 0 1,0 1-292,0-1 0,0 0 0,0 1 0,0 2 0,0 0 1,0 0 264,0 0 0,0-1 0,0 0 1,-2-2-1,0-1 0,-1-1 38,1-2 1,0 0-1,0 0 1,-1 1 0,1 1-1,0-1-207,2-3 0,0 0 0,0 0 0,1-2 0,-1 1 0,2-1 145,-1-6 1,1-1 0,1 0 0,2-5 0,0 0 0,2-2-347,4 28 0,4-1 415,6 3 0,1 0 0,-8-4 0,2-1 0,8 3 0,3-1 0</inkml:trace>
  <inkml:trace contextRef="#ctx0" brushRef="#br0" timeOffset="19">26846 11550 9491,'-12'-9'-34,"3"-4"0,7-2-531,10 2 1,10 3 0,7 5-1,10-1 565,7 2 0,-1 19 0,6 6 0</inkml:trace>
  <inkml:trace contextRef="#ctx0" brushRef="#br0" timeOffset="20">27194 11646 9491,'30'77'-76,"-9"9"-275,-8 4 1,-7 15-546,0-48 1,1 1 0,-1 6 0,1 1 827,2 8 1,1 2-1,3 2 1,0 2 214,0 7 0,0 2 1,4 6-1,0 2-200,-1 3 1,0 2 0,-4-26 0,-1 3 0,0 0-215,1 3 0,-1 0 0,-1 1 1,-2 2-1,-2-1 0,-1 1 223,-2-3 1,-1 0-1,-1 1 1,0 5-1,-1 1 1,-1 1-148,0-2 1,-1 1 0,-1 0 0,0 3 0,-1-1-1,-2 1 117,-1 0 0,-2-1 1,-1-1-1,1-2 1,0-2-1,-1 0 71,0-3 0,-1 0 0,0-2 1,0-2-1,-1-2 0,1 0-221,-3 28 0,2-3 0,3-8 0,1-4 238,4-7 0,2-3 1,0-6-1,2-2-52,-2-9 1,4-2 37,5-3 0,3-1 0,5 43 0,17 4 0,-16-50 0,0 1 0</inkml:trace>
  <inkml:trace contextRef="#ctx0" brushRef="#br0" timeOffset="21">29257 12032 9298,'-19'-37'-89,"0"5"0,-1 6 0,1 3-219,0-3 1,6 5 0,2-5 0,3 4 0,3 3 713,3 0 0,4 2-390,5 4 1,-3 4-183,9 9 0,2 11 189,11 8 1,-3 13-11,9 20 1,-2 10-86,3 22 0,3 16-208,-20-40 0,0 2 1,2 3-1,1 1 390,0 10 1,0 2-1,1 1 1,-1 1-113,0 6 1,0 1-1,1-1 1,-1 0 162,1 3 0,-2 2 0,-2 2 1,-2 2-525,0 11 0,-2 0 0,-1-2 0,-3 0 390,0 2 1,-3 0 0,-2-33 0,0 0-1,-2 2-42,-2 6 1,-2 1 0,0-1 0,0-2 0,-1 0 0,-2 1-85,-1 3 0,-2 2 0,0-2 0,-1-5 1,1 0-1,-2-1-17,-1-1 1,-2-1 0,1-1-1,0 0 1,1-1 0,-1-1 2,-7 29 0,1-3 0,3-9 1,2-2-288,0-5 0,2-4 400,5-18 0,1-2 0,1 8 0,2-1 0,3 31 0,0 1 0</inkml:trace>
  <inkml:trace contextRef="#ctx0" brushRef="#br0" timeOffset="22">30858 11588 19437,'19'0'-1324,"1"0"0,-1 0 1376,0 0 1,0 0-1,1 0 1,-1 0 0,2 2-333,5 5 0,-2 3 1,6 12-750,-2 4 669,6 4 1,-11 21-186,10 13 0,-16 22 516,-7-33 0,-1 3 1,-5 8-1,-2 3-464,2 2 0,-1 3 1,-2 11-1,0 1 364,0 5 1,-2 2 0,-2 7 0,-3 1-240,1 3 1,-2 2-1,-1-28 1,-1 0-1,0 1 379,-1 0 1,-1 0 0,0 1 0,-1 6 0,-1 2 0,-1-1-265,0-4 0,-2 0 0,1 1 1,1 2-1,0 0 0,-1 1 297,-1-1 0,-2 0 1,1-2-1,2-4 1,1-2-1,0 0 36,-1-1 0,-1 1 0,2-3 0,-2 28 0,2-2-312,3-2 1,3-1-1,1-8 1,3-3 161,3-10 0,2-2 1,3-5-1,3-1-37,1-5 0,3-2 0,2-5 0,2-3-235,23 45 0,10-18-782,3-15 1124,13-13 0,-2-3 0,9-10 0,2 1 0,2-1 0</inkml:trace>
  <inkml:trace contextRef="#ctx0" brushRef="#br0" timeOffset="23">23414 16563 9001,'0'-13'201,"2"0"1,2-2 0,2-2 0,1-2 340,1-1 0,-5-1 0,3-5 0,-4-4 0,-2-2 0,0-2 686,0-7 1,0 0-735,0-10 0,-6 0-123,-1-7 1,-6-7-141,7 1 1,0-7-147,6 7 1,0-9-337,0 3 1,2-5 201,4-2 0,-2-1-178,9 1 1,0 0-779,6 0 0,-6 2 510,0 4 0,-9 11 145,3 9 1,-5 10 13,-2 3 1,-2 8 398,-5 10 1,-3 3-314,-10 4 1,1 5-203,0 8 0,0 8 182,-1 5 1,-5 11 115,-1 2 1,-2 6 127,2-7 1,5 3-225,-5-2 0,11-5 339,2 5 1,7-7-128,-7-6 771,9 4-276,-5-15-135,9 7 0,9-11-210,4-5 0,10-3-2,3-10 1,8-5 25,-2-1 0,5-6-67,1 6 1,1 1 198,-1 5 0,1 1-141,0 0 0,6 6 390,0 0 1,0 9-25,-7-3 1,1 7-19,-1 7 0,1-3-584,-1 9 1,1 0-541,0 6 0,-7 0-744,0 1 1,-6-1 257,6 0 1135,-9-8 0,5-3 0,-9-8 0</inkml:trace>
  <inkml:trace contextRef="#ctx0" brushRef="#br0" timeOffset="24">23356 15252 8893,'-37'-3'41,"5"-3"1,9-7 0,8-4 358,8-2 1,5-3 0,4-1 0,2-5 0,3 0 781,-3 0 1,5-6-1,-3 2 568,-2-5-1100,-1-1 1,-3 6 163,0 0 1,0-7-551,0-6 1,-3-6 70,-3 6 1,4-15-445,-5 2 0,5-7 189,2 1 1,-6-4-740,-1-9 1,-5-1-136,5 1 1,-6 0-276,7 0 1,-1 0 426,7 0 1,0 6-88,0 0 0,9 11 126,4 3 0,4 1 259,2 11 1,1 0 216,-1 6 0,0 9-195,0 5 1,1 5 218,-1 7 1,-6-2-81,0 9 433,-9 0 1,5 8-137,-9 4 1,-9 7 243,-4 13 0,-4 4-300,-2 8 0,-1 1-60,1-1 0,0 1-169,0 0 1,1-1 0,3-1 27,3-5 21,-1 4 1,0-15 93,0 5 0,7-13 97,-7-7 0,6-3 65,-6-3 0,7-3 345,-7-3 0,9-13 0,-3-13 217,5-5-439,2-1 0,0-7-403,0 0 0,9-7 243,4 7 1,4 0-238,2 7 0,7 1 136,0 5 0,8-2 0,-2 8 176,4 3-255,3 10 1,8-2 47,5 8 1,3 1-114,3 6 0,0 2 180,0 4 0,-2 7-454,-5 13 0,-4-5 18,-8 5 0,-3-2 22,-4 1 0,-12-3 265,-14 4 0,-4-5 116,-2-2 1,-2 1-1,-4-1-705,-7 0 197,4 0 509,-8-8 0,15 6 0,-7-6 0</inkml:trace>
  <inkml:trace contextRef="#ctx0" brushRef="#br0" timeOffset="25">23684 13401 8988,'-26'2'-781,"0"4"941,0-4 248,16 7 1,-5-11 995,8-5-878,1-3 1,4-10 428,-5 1 1,5-2-334,-4-5 1,-3-4-300,3-9 1,-7 1 42,6-1 0,-1-2-298,1-4 1,5-4-287,-4-9 1,6 1-292,6-1 1,1 0 189,12 0 0,-4 0-415,11 0 0,-5 3-311,-2 3 1,1 5 363,-1 8 0,-6 9 420,0 5-203,-9-5 1,5 8 922,-9-3 1,-3 12-143,-3 6 1,2 5 148,-9 2 0,0 0-188,-6 0 1,-1 2-180,1 5 0,2-3-65,4 9 0,-4-9 143,4 3-440,-4 3 275,6-7-38,-6 5 1,15-10-1,-2-4 175,8-7-143,7-13 0,2 2 0,-1-8 372,3-2-370,3 6 0,1-8 1,0 4-6,0-5 0,3-1-47,4-1 0,-5 9-7,5 4 1,2 5-195,-3 2 0,1-1 101,-7 1 0,1 8-95,-1 5 1,0 4 214,0 2-69,-8 0 0,-2 8 195,-9 5 1,0-2-100,0 2 1,-9 0 308,-4 6 0,-4-2-4,-2-4 0,-9 4-55,-4-4 0,4-5 99,2-1 515,-4 4-451,9-9-408,2 6 0,23-8-1046,22 0 0,14 0 537,25 0 1,5 0-768,14 0 0,4 0 921,8 0 0,1 9 0,-1 2 0</inkml:trace>
  <inkml:trace contextRef="#ctx0" brushRef="#br0" timeOffset="26">22121 11260 22268,'-36'0'-15,"4"0"0,6 0 310,5 0 0,8 0 1,4 0-1,7 0 0,11 0 392,6 0 1,8 2 0,9 3-96,13 1-358,9 1 0,8-1 197,9 0 1,10 1-502,22-7 1,-46 0 0,2 0-1346,4 0 0,2 0 0,4 0 0,2 0 1173,5 0 1,2 0-1,-2-1 1,2 0 419,11-2 1,2-1-1,0 3 1,0-2-488,9-3 1,0-1 0,-3 5 0,1 0 389,1-1 1,1-1 0,-4 0 0,-1 0-71,1 1 1,1-1-1,-3 1 1,0 0 15,6 3 1,-1 0 0,-5 0 0,-1 0-98,-3 0 0,0 0 0,-4 0 0,-1 0-197,2 0 0,0 0 0,-4 0 1,1 0 228,3 0 1,0 0 0,-1 0 0,-1 0 16,-4 0 1,-1 0 0,0 0 0,0 0-69,-2 0 1,-1 0 0,0 0-1,0 0 87,0 1 1,0-2 0,0-2 0,1-3-7,-1 0 0,0 0 0,-6 0 0,-1 1 32,1-2 1,0 1 0,-5 1 0,1-1 3,4 0 1,-1-1 0,-8-1 0,-2-1 325,-1 3 0,-2-1 0,46-3-249,0-3 1,-13 7-10,-7-7 0,-3 6 83,-3-6 0,-7 9 357,1-2 1,-7 4-565,7 2 1,6-7 39,7 1 1,2-1-22,-3 7 0,3 0 246,4 0 1,0 0-385,-13 0 1,11 0 77,-11 0 1,11 0-19,-5 0 0,7-2 114,-6-4 1,6 4-19,-6-5 1,6-4 187,-7-1 0,5 1-153,-11-2 1,11 2 193,-11-2 0,5-4-122,-5 4 0,0 3 25,0-3 1,7 6-91,-1-5 1,3 7-219,-3-1 0,3 4 93,4 2 0,2 0 33,-8 0 1,6 0-19,-7 0 1,1 0 17,-7 0 0,7 6 0,-1 1 0,3 8-71,-2-3 1,-5-1 12,4 2 0,-5-2 107,-8 2 0,-3 2 482,-9-9 1,-16 7-263,-3-7 0,-13 3 142,-1-3-807,-3-4 154,-11 16 1,-5-10-874,-12 5 1,-5 2 912,-8-9 0,-1 7-114,1-6 1,-7 5 0,1-3 161,1 2 0,9-1-613,2 3 538,9 4 1,-11 1-264,8 7 0,1 10 158,6-3 1,0 11 465,0 2 0,0 10-416,0 3 1,6 4 12,1 15 0,8-4 1,-4 15-252,-1 4 1,10-2-269,-1 13 707,-6-49 1,2-1 0,17 48 0,-16-46 0,0 1 99,2 3 0,-2 0-117,-2-1 1,0 0-1,4 4 1,1 0 185,-3-4 1,0 0 0,-1-3 0,0-1-1,0 0 1,0 1 112,-1 1 0,0 0-145,0 0 1,-3 1-1,-4 1 1,-3 0-43,0 0 1,-1 0 0,-3-1 0,0 1-54,-3 0 0,-1 0 0,-1 0 0,-3 0 1,-3 0-1,-3-1 340,-2 1 0,-1 0-243,-1 0 0,0 0 1,0-1-1,-1-1-44,3-1 0,0-1 0,-2 0 0,0 0 63,-14 48 0,4-3-65,2 4 1,0-5-17,7-1 1,-2-1-149,14 1 1,1-3 80,6-4 1,0-2-113,0-5 1,-2-4 75,-5 5 0,3-3-24,-9 3 1,0-11 238,-6 4 1,-2-4-68,-5 4 1,-4 0 77,-9 0 1,-8-6-6,-4 0 0,-5-1 30,-2 7 1,2-8-19,5-5 1,-3 3-100,9-3 1,3-2-27,9-11 0,-1 5-262,8-4 1,-6 3 24,7 3 0,-3 0 142,2 0 1,2 2-161,-8 4 1,2-4 187,-2 4 1,-4-10 20,4-3 1,-13-6 3,-7 7 1,-6-9 50,-6 2 0,2-11-104,-9-2 1,7-2 7,-7 2 0,9-4-283,-2-9 1,2 0 214,-3 1 1,5-10-167,-4-3 0,-5-5 293,-1-2 1,-14-11 158,-6-8 0,-15-9-230,48 9 1,-2 0 0,-8 2 0,-3 2 311,-8-2 1,-4 1 0,-10 1-1,-3 0-395,24 4 0,-2 0 1,-1 1-1,-3 2 0,0 2 1,-1 1 225,-5 2 1,-1 1 0,0 1 0,1 0 0,0 1 0,-1 1-121,-4 0 0,0 2 0,0-1 118,5-2 0,0 0 0,-2 2 0,-9 4 0,-2 2 0,1 0 0,7-4 0</inkml:trace>
  <inkml:trace contextRef="#ctx0" brushRef="#br0" timeOffset="27">23356 18240 9275,'-47'-17'0,"-5"-9"0,-6-2 47,-6-4 0,-2 0 163,-5-6 1,-2 8-247,9 4 1,1 5-69,12 1 0,-5 7-567,5 1 0,-5 7-92,-2-1 1,-8 4 448,-5 2 1,-4 0 217,-2 0 1,0 0 201,0 0 1,10 0 104,9 0 1,3 0-227,10 0 1,8 0 323,12 0-396,3 0 94,11 0 1,14 0 60,16 0 1,0-9-248,7-4 1,2-4 144,-3-2 1,-5-3-52,-7-3 0,-3-5 254,3-9 1,-4-2 0,-9-4-19,0-6 1,2-7-108,4-6 1,-4-5-420,5-8 375,4-8 0,-1-3 0,10-9 0</inkml:trace>
  <inkml:trace contextRef="#ctx0" brushRef="#br0" timeOffset="28">22256 14403 9275,'-19'-62'-540,"0"0"0,0 4 0,-1 0 0,-2 1 1,-1 1 793,1 4 1,-1 1 0,0-1 0,1 1 12,-16-45 0,8-1 0,6-1-729,9-5 0,-2 4-496,4-4 1,2 5 755,-2 1 1,9 1 8,-2 0 1,4 1 192,2 5 0,0-2 0,0 9 0,0 6 0,0 10 0,0 12 0</inkml:trace>
  <inkml:trace contextRef="#ctx0" brushRef="#br0" timeOffset="29">22314 11318 26541,'-19'-19'-1518,"0"0"0,1-1 1,6 1-1,5 0 1,5-3 1157,2-3 1,0 3 0,2-6-1,2 3 1,5-1 0,2 2 1056,4 3 1,0 8-33,-2 0 0,4 9 195,-4-2 1,-3 3 93,3 3-1225,-9 9 0,7 4-742,-4 13 1,-5 6 852,4 13 0,-2 4 75,3 9 1,-5 8 0,7 7-510,-1 8 1,-6 7-716,5 9 333,3-1 1,-7-40-1,-1 2 500,4 2 0,1 2 0,-1 0 0,0 0 234,4 2 0,0 1 0,-3-1 0,-1 0 310,1 3 1,-2 1 0,-2 3 0,-1-1-78,1 1 1,0 0 0,-1 3-1,-2 0 83,1-4 0,-2 1 0,1 4 0,-2 0 0,0-2 0,-2 0 16,-2-1 0,-1 1 40,-1 4 1,-1-1 0,-1-7 0,0 1-32,1 3 1,-1 2-1,1-3 1,1 1-39,1 1 1,1 0-1,1 2 1,2 0-318,2-2 1,2 0-1,-1 2 1,2 0 244,0 1 0,2 0 0,1-3 1,1-2-35,3-1 0,1-1 0,0-2 0,-1-1-177,1-2 0,0-1 0,-1-5 0,1 0 150,0-4 0,-1-1 1,8 38-229,-4-2 0,2-8-2,-8-5 0,-1 0 210,-6 0 0,-2 0 70,-4 0 0,-7-6 134,-13 0 0,2-9 397,-8 2 1,2-4-354,-2-2 0,-4 0 28,4 0 0,4 6-187,2 0 1,5-2 670,1-10 0,7-3-647,1-4 1,5-4 449,-6 4 0,3-5-394,-3-1 0,-4-1 161,4 1 1,2-7-176,-2 0 0,9-8-52,-3 2 1,5 1 18,2-1 0,2 0-189,5-7 0,6 0 154,12 1 0,8-8 16,12 1 0,6-8 31,13 1 1,5-4 0,10-2 35,5 0 0,8 0 255,17 0-554,1 0 0,-48 0 0,2 0 290,-3 0 1,0 0-1,3 0 1,1 0-166,5 0 1,1 0 0,2 0-1,2 0 115,5 0 0,1 0 1,0 3-1,1 1 25,7-1 0,2 0 0,-5 1 1,1-2-439,9-1 1,1-2 0,0 1-1,1 0 374,2 0 1,-1 0 0,0 0 0,-1 0-80,2 0 0,0 0 0,-4 1 1,1-2-1,7 1 0,2-2-134,-4-1 1,-1 0 208,0 2 0,-3 0 1,-6-4-1,-1-1-136,2 2 1,0 2 0,-2 0 0,0-1 59,9-3 0,-1-1 1,-4 5-1,-1 0-5,-1-1 1,0 0 0,-2-2-1,1-1 45,4 0 0,0-1 0,-1 2 1,-1-1 63,6 0 1,-1 0 0,-4 2 0,-1 1-11,-1-3 0,0-1 0,-3 5 0,0 0-171,4-1 1,-1 0 0,-4 1 0,0 1 178,1 1 0,0 0 1,-3 0-1,-1 0 10,-2 0 1,-1 0-1,-1 0 1,-1 0-64,-3 0 1,-1 0 0,-4 3 0,-1 1 54,-1-1 1,0 0-1,-3 4 1,1 1-5,-1-1 0,-1-1 0,-3 0 0,0-1 63,1 1 1,-1 1-1,-2-2 1,0 0-78,0 2 0,-2-1 1,-1 2-1,-2-1 5,46 0 0,-11 8 407,5-2 1,-5-3-470,4 3 1,-2-2-37,-4 2 1,5 4 0,-7-4-506,-1 4 454,-1-6 0,-11 6-222,-4-4 0,-11-3 765,-9 3 0,-16-6-532,-3 5 1,-9-7 701,-3 1-495,-10-4 328,-1-2 1,-11 0-359,-5 0 203,-3 0 0,-3-8-267,0-5 1,2-4 159,-2-3 1,-2-1-160,9-5 0,-1-4 94,7-8 0,3-7-99,3 0 1,3-9 50,3 3 0,6-7 54,-6-6 1,3 2-11,-2-9 1,2 4-1,-8-8 530,-3-4-342,-2-11 0,-2 0-252,0-13 0,9 1 104,-3 44 0,1 0 1,-2 1-1,0 0-35,2-6 1,-1-2 0,-3 1-1,1-1-57,2-2 1,0-1-1,1 0 1,-1-1-137,3-1 1,2-1-1,-1 0 1,1 0-147,1-6 1,2 0 0,3 2-1,2 0 247,3-5 0,1-1 0,0 0 0,-1 0-296,-2 0 1,-1 1 0,-1-3-1,0 1 266,-1 5 0,-2 0 0,-3-3 0,-2 1 195,-3 5 0,-1 0 1,-4-2-1,0-2-64,1-2 1,0-1 0,2 3 0,-1 0 193,-1-2 0,0-1 0,2 3 0,-1 0-46,-1 1 0,0 0 0,1 3 0,1 0-113,1 0 0,1 0 0,-1 4 1,-2 1-187,0-2 0,-1 0 0,-2 4 0,0-1-13,2 4 0,0 0 1,-2 1-1,-2 0 74,-2 1 0,0 1 0,2 6 1,0-1-129,-2-2 0,-1 0 1,-4-45-242,1 1 0,-5 5 67,5 7 0,-8 0 289,2 13 1,-4-4-1,-2 10 0,0 3 30,-1-3 1,1 11-39,0 2 0,-1 9 560,1 10 0,-7 1-631,1-1 1,-10 9 472,3 4 0,-13 7-599,-6 6 1,-5 5 531,-2 8 0,-6 0-579,0 0 0,-11 0 69,-2 0 0,-7 2 90,-6 4 1,-4-2 50,4 9 0,-13-6 122,49-1 1,-1 1-1,-5-4 1,0 0-161,-1 4 1,-1-1 0,-3-4-1,0 0 177,1 1 0,-1 1 1,-8 1-1,-2 0 2,-1 2 0,-2-1 0,-5 0 1,-1-1-386,1 1 1,-1 1 0,-5-2-1,0 0 335,-1 1 1,0 1 0,-3 2 0,-1-1-10,5-1 0,-2-1 0,-9-1 0,-1-1-14,2-1 1,-1 0 0,-6 2-1,0-1-267,3-1 0,0 0 0,30 0 1,-1-1-1,0 0 260,-3-2 0,0 0 1,0 0-1,-2 0 1,-1 0-1,1 0-190,-2 0 0,-1 0 0,0 0 0,-2 0 0,-1 0 0,-1 0 196,3 0 1,-1 0 0,1 0 0,-2 0 0,0 0 0,0 0 66,-3 0 0,0 0 1,0 0-1,2 0 1,0 0-1,-1 0-57,-7 0 1,0 0 0,-1 0 0,1 0-1,1 0 1,-1 0 39,2 0 0,0 0 0,0 0 0,2 0 0,1 0 0,0 0-25,-1 0 0,0 0 0,0 0 0,3 0 0,0 0 0,0 0 0,-7 0 1,-1 0 0,1 0 0,2 0-1,2 1 1,0 0 0,2 0 0,1 0-1,0 1-46,3 0 0,1 0 1,-1 1 38,-2-1 1,-2 1 0,3-2 0,10-1 0,2-1 0,0 0 0,-1-1 0,-1 0 0,2-1-181,-33-2 0,4-2 137,9-1 1,3-2-1,9 1 1,2-1-1,10 1 1,3-1-373,3 0 0,1 1 277,7-1 0,1 0 1,-42-7-1,12 4 127,5 7 0,0 10 0,8 3 0,9-1 0</inkml:trace>
  <inkml:trace contextRef="#ctx0" brushRef="#br0" timeOffset="30">13481 16524 23297,'-19'-2'-2765,"0"-2"2006,-1-3 1,3-8 0,4 2-1131,7-4 1160,4 7 757,2-8 361,0 16 1,2-8-3,4 3 0,-1-1-524,7-5 391,1-4 0,7 8 0,-1-6 434,0 2 1,0 7 909,1-7-1286,8 0 0,-1-6-29,6-1 0,3 8-281,-4-1 0,0 0-127,7-6 1,-11-1 70,10 1 0,-6 0 67,1 0 0,3-1-189,-4 1 0,-2 0 403,2-1 1,-2 1-245,2 0 1,5 2 190,-5 4-97,-4-4 1,0 15-256,-9-5 1,0 5-210,1 2 1,-8 2-263,1 5 1,0-3-90,6 9 1,3-9 191,4 2 1,-5-1 115,5 1 1,4-4-4,2 5 0,4-7 372,3-7 0,8-1 182,4-5 0,-1-4 81,1 4 1,-6-2 212,7 2 1,-7-4 89,6 4 0,-6-2-239,6 2 1,-1-4 70,1 4 0,5-2 59,-5 2 1,-1-4-118,1 4 1,0 3-104,7-3 0,0 2-82,0-2 1,-2-4 67,-5 4 1,5 2-101,-5-1 1,5 5 7,2-6 0,-7 9-226,1-2 1,-7-3 218,6 3 1,-6-7-190,7 6 1,-10-6 226,3 7 0,3-9 34,-3 2 0,0-2 30,-7 2 1,1-6 125,-1 0 1,9-3-76,5-10 0,6 7 22,6-8 1,-2 1-86,9-6 0,4-1-98,2 1 1,4-1-206,-10 0 1,-2 1 112,1-1 1,-7 1-64,1-1 1,-6 7 121,-7 0 0,3 8-74,-9-1 1,0-3 156,-7 2 1,1-6 208,0 6 0,6-2-44,0 3 1,8 1-146,-1-8 0,10 6-97,2-6 1,0 6-52,-6-6 0,-2 7 44,-5-8 1,-4 8 0,-8-5 644,0 2-610,-9 2 0,4 0 10,-8 1 0,-1-3-44,-5 2 0,1 3 81,5-9 1,-1-1-90,14-5 0,-3-1 1,14 1-13,-3-1 13,6 1 1,-3-3 0,5-2-23,-3-2 1,1-2-281,-8 2 205,0-4 0,-6-9 59,0 0 0,-3 0 164,-4 0 1,-2 0-211,-4 1 1,-11-1 0,4 0-522,-2 0 61,0 0 1,3 5 0,-1-3-412,0-4 1,7-2-204,0 4 752,-1 0 1,-5 7-9,-1-1 0,0 3 230,1-2 1,-1-3-120,0 9 1,-6-2 378,0 2 0,-9 11-261,3-5 1,-5 13 189,-2 1 0,-9 3-504,-4 3 0,-12 6 160,-8 0 0,-3 9 177,-3-2 1,5 3 17,-4 3 1,5 0 62,-5 0 0,-1 7 103,7-1 0,-4 9 160,-3-2 1,-2 4 118,-4 3 0,-4-1 203,-9 0 0,-4 0 1,-6 1 17,-10-1 1,-12 7 57,0-1-498,5 10 0,-3-12 173,4 9 0,11 0-302,-4 7 0,7-7 78,-1 0 0,4 0-196,10 7 1,-1 0 241,0-1 0,0 1 14,0-1 1,0 7-96,0 0 0,-2 9-144,-4-3 0,2-2-70,-9 3 0,7 1-108,-7 12 0,7-5-22,-7 4 1,9 2 1230,-2-1 0,4 1-500,2-2 1,6-4-526,1 5 1,8 1-108,-2-2 0,2 1 102,-2-8 0,5-5-3,-5-1 0,4-8 7,2 2 0,1-4 29,-1-3 1,-2 1 185,-4-1 0,5-1-26,-5-5 0,2-4 301,-2-9 0,6 0-10,1 1 1,-1-7 28,7-1 0,2-7-455,-2 1 1,0-2-253,-7 3 0,-6-3 213,0 9 1,-11-7-78,-1 7 1,-3-6-111,-11 6 0,0-7-91,-6 7 1,0-9-4,0 3 0,-3 1 141,-3-1 1,10 5 425,-4-5 0,4 1-234,-4-1 0,6-3-246,0 9 1,9-7 136,-2 7 1,4-2-242,2 2 1,0 4 410,0-4 0,1 4-21,-1 2 1,0 1 259,0-1 1,0 2-183,0 5 1,3-5 481,3 5 0,5 2 27,8-2 1,3 8-119,4-2 1,4 4-513,9 3 1,-9 2 0,-4 4-181,-5 6 167,-1 13 1,-3 3 0,-2 8-106,-2 2 223,-8-4 1,10 21-474,-9-4 0,9 2 512,-2-2 1,7 4-91,6-4 0,4-2 17,9 2 0,8-8-262,4 1 1,5-10-182,2-2 1,0-16 43,0 3 1,7-13-21,-1 0 1,1-6 30,-7-7 0,6-4-36,0-9 0,9-8 57,-2-5 0,22-6 496,10-6 1,34-22 0,17-17 330,-42 19 1,2-2-586,8-4 1,4-2 0,12-7-1,3-2 263,12-4 1,3-2 0,-30 13 0,1-1 0,0 1-271,1-1 0,0 0 0,2 1 0,2 1 0,2 0 1,-1 0 235,0 1 0,-1 0 0,2 0 0,3-1 0,1 0 0,-1 0 250,-3 0 0,-1 1 0,-1 0 1,26-12-1,-3 2 43,-12 7 1,-3 3 0,-12 4 0,-3 2-994,-11 8 0,-2 2 0,38-12 589,-28 4 0,0 9 0,-25-2 0,-9-5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5T14:54:16.600"/>
    </inkml:context>
    <inkml:brush xml:id="br0">
      <inkml:brushProperty name="height" value="0.053" units="cm"/>
      <inkml:brushProperty name="color" value="#FF0000"/>
    </inkml:brush>
  </inkml:definitions>
  <inkml:trace contextRef="#ctx0" brushRef="#br0">1639 8233 8987,'-19'-17'-309,"0"2"1,2 2 0,4-2 244,6-2 0,5 4 0,4 0 1,5 0-1,6 1 261,4-1 1,-4 6 420,-1-6 15,1 1 0,4-1-180,-4 0 0,4 9 30,-4-3 0,11 5-191,2 2 0,10 0-256,3 0 1,8 0-122,11 0 1,-3 6 84,-3 1 0,10 8-85,-4-2 0,10 6 69,-3 7 1,-3-5-169,-11 5 1,3 2-7,-9-3 0,0 10 125,-7-3 0,-10 2-24,-8-2 1,-10 13 2,-10 0 1,-19 5 173,-13 7 0,-20-5-103,-12 6 1,-11 6-609,-2-6 1,-9-3 534,-10-3 0,45-30 1,-1-1 27,1 2 1,-1-1 0,-2-2-1,-1-2 40,-48 14 0,2-4-79,11-8 0,13-1 102,13 0 1,8-8 34,11-5 1,9 3-1017,16-3 648,10 1 0,25-9-80,17-5 1,26 3 142,6-9 1,15 0 379,5-6 1,14 2 34,-1 4 1,3 2 46,-3 5 0,-1 4 179,1-5 0,-3 5 648,-4 2 0,0 9-240,-13 3 1,0 12 217,-19 2 1,4 10-900,-10 3 1,-14 1-328,-5 12 1,-10-1-556,-4 7 0,-1-2 223,-6-5 0,3 3-606,-8-9 0,6-9 558,-7-10 0,3-5-211,-3-1 817,5-10 0,0-1 0,-3-9 0</inkml:trace>
  <inkml:trace contextRef="#ctx0" brushRef="#br0" timeOffset="1">3279 7481 8917,'-11'-30'-95,"5"4"1,3 5 0,6 2 0,1-1 644,2 1 1,9 2-1,-2 2-1303,4 2 692,3 9 0,-10-2 256,-3 12 0,-5 5-96,-2 8 0,0 0 156,0 0 1,0 9-262,0 4 0,0 5-182,0 1 0,-2 7 119,-5 0 1,5 3-130,-4-3 1,4-5-34,2 5 1,0-6-284,0-7 0,0-4-568,0-9 654,8 0 0,-4-8 428,9-4 0,-6-7 0,6-7 0,-1-12 0,8-11 0</inkml:trace>
  <inkml:trace contextRef="#ctx0" brushRef="#br0" timeOffset="2">3472 7308 8917,'0'-20'-101,"0"1"446,0 0-84,0 8 1,2 3-376,4 8 1,-2 2 110,9 4 1,0 5 48,6 8 1,1 0 159,-1 1 0,7 7-203,-1 6 0,10-3 176,-3 2 0,4-2-51,3 2 1,6 4-98,0-4 1,6 3 49,-6-3 1,0-4 196,-6-9 1,-3 0-139,-4 1 1,3-10 324,-10-3 1,8-5-95,-8-2 0,-1-2 99,-11-5 1,2-10-117,-9-9 1,1-6-13,-7 7 1,0-10-350,0 3 1,0-4-533,0-3 1,-9 1-725,-4-1 1,-13-6 642,-6 0 0,-11 2-705,-2 11 1,0 2 439,7 4 0,-1 11 885,1-4 0,8 13 0,-7-11 0,7 6 0</inkml:trace>
  <inkml:trace contextRef="#ctx0" brushRef="#br0" timeOffset="3">984 9718 8988,'-50'0'72,"3"0"1,9 0 0,1 0-1,5 0 1056,6 0 0,9 0-775,11 0 1,19 2 0,27 2-1,18 5 1,19-1 3,18 1 1,-39-4-1,3-1 1,9-2 0,1 0-164,7 0 1,1 2 0,3 3-1,2 1-676,4-1 1,2-1 0,6 2 0,1-1 394,1-1 1,0 1-206,7 2 1,0-1 0,-4-3 0,-1 1 310,5 3 0,0 1 0,-5-1 0,-1-1-98,6-1 1,0-1-1,-10 2 1,0-1 45,7-3 0,0-2 1,-14 3-1,-1-1-112,-4 0 0,-1-2 1,-6 0-1,0-1-62,-6 2 0,-1 0 0,-8-2 0,-1-2 21,-2-2 0,-2 0 0,36-2-648,-13-8 1,-11 1 342,-14-8 0,-5-5 274,-9-1 1,-8 0-629,-4 7 0,-7 0 845,-6-1 0,4 1 0,-6 0 0</inkml:trace>
  <inkml:trace contextRef="#ctx0" brushRef="#br0" timeOffset="4">13520 10007 17181,'10'0'-517,"-1"0"0,-9 2 351,0 5 1,0-3-1,0 9 1,0 2-1,-2 2 255,-5 2 0,5-6 1,-6 0 409,-1 2-435,7 2 1,-9-4-48,5 0 0,2-7 143,-9 7 0,6-2-22,-6 2 1,1-5 380,-8-8 591,1 0-829,0 0 0,6 0-193,0 0-339,9-8 1,2 3-433,8-8 1,3 7 293,-3-7 1,-4 7 134,5-7 0,-5 6-484,-2-5 1,0 5 342,0-6 0,-2 7 11,-5-7 0,5 7-8,-4-7 0,-3 6 621,3-6 0,-3 7-251,3-7 0,3 7 84,-3-7-43,4 9-31,2-14 304,0 16 1,2-13 646,4 9 296,-3-1-520,5 7 1,-1 11-910,-1 8 0,0 3 254,-6 10 0,3 9 0,1 8 444,2 0-278,1 16 1,-7-12-159,0 18 1,-7 2-86,1 10 0,-9-1-481,2 8 1,2 0 129,-2 6 0,9-15 553,-2-3 0,1-14-172,-1 0 1,4-6 61,-5-7 1,3-4 52,-2-8 0,4-9 154,-5-4 1,5-11-181,2-2-502,0-9 462,0 4-1083,0-8 269,0 0 713,9 0 1,10-6 10,13 0 0,13-9 425,6 2 1,7-4-234,7-3 0,10 3 366,8 4 1,11-2-314,3 9 0,8-1 59,-48 7 0,2 0 0,-2 0 0,1 0-199,0 0 1,0 0 0,1 0 0,0 0-41,2 0 1,0 0-1,-1 0 1,0 0-58,4 0 0,1 0 0,-8 0 1,-1 0-26,2 0 0,0 0 1,51 3-104,-54 0 1,-1 0-1,51-1 81,-8 5 1,-9 1-485,-5-1 0,-12 5 136,-7-5 1,-6 6-323,-6-7 0,-5 7-79,-9-7 1,-8 9-64,-4-2 1,-7 4 878,-6 3 0,-4-1 0,-9 0 0</inkml:trace>
  <inkml:trace contextRef="#ctx0" brushRef="#br0" timeOffset="5">18978 5572 23842,'-32'-13'-1191,"2"3"1,2-1-1,4 2 420,3 1 0,8 1 0,2 5 1274,3-4-172,-7 4 0,15-7-987,0 9 1230,8 0 1,14-2-27,3-4 0,10 1-198,16-8 1,0 3 236,14-3 1,-3-4 31,2 4 0,5 2-485,8-2 0,0 1 351,0-8 0,0 7-81,0 1 1,-2 5-484,-4-6 0,2 9-90,-9-2 0,-2 1 21,-10-1 0,1 4 6,-8-5 1,0 5-53,-6 2 0,-7 0-77,0 0 29,-8 0 106,4 0 0,-15 0-263,-1 0 329,-7 0 1,1 7-649,-12-1 1,4 9 260,-5-2 1,3 6-24,-3 7 0,5 4 53,-4 8 0,4 1-76,2-1 1,2 10-26,4 3 1,-4 13-87,5 7 0,-5 6 404,-2 7 1,2 12 34,1-42 1,1 1-1,-3 3 1,0 0 188,2 3 0,0 0 0,-2-4 0,-2 0-91,-1 4 1,-2 0-1,-1-4 1,-1-1 74,-3 6 0,-1-2 0,0-4 1,-2-2-166,-13 49 1,3-9-26,-4-11 0,3-10-19,-3-21 1,5-7 126,-5-13 0,-4-7 84,-2-12 0,4 4 0,0-6 0</inkml:trace>
  <inkml:trace contextRef="#ctx0" brushRef="#br0" timeOffset="6">14831 5399 15613,'0'-19'-1084,"-2"-1"0,-2 1 1,-3 0 1128,3-1 1,4-5-1,4-3 1,5 0 0,-1 0 247,1 5 0,0-1 1,-5 0-1,2-1 13,-1 1-644,-12 11 0,-4-2 360,-8 9 1,-11-1 27,-8 7 0,-10 0-50,-9 0 1,-1 0 304,0 0 1,-2 3-66,-4 3 0,4 3-31,-5 3 1,10 6-57,-3-6 0,4 6 119,-10 1 1,-3 2-181,3 5 0,-9-2-35,3 8 0,1-7-113,-2 8 0,9-1 100,-2 6 0,10 1-57,3-1 0,8 3-63,-2 4 0,11-4-66,2 4 1,10-5 12,3-1 0,2 6-43,10 0 1,1 0-54,6-6 0,0 8-127,0 4 1,8 5-32,5 2 0,-2-1-63,2 1 0,0 0-209,6 0 0,2 6 125,5 1 1,-4-1-806,3-6 1018,5 8 0,-8 3 1,6 8-1</inkml:trace>
  <inkml:trace contextRef="#ctx0" brushRef="#br0" timeOffset="7">14098 10875 18992,'20'0'0,"-1"0"0</inkml:trace>
  <inkml:trace contextRef="#ctx0" brushRef="#br0" timeOffset="8">13848 10142 18678,'0'-19'-2739,"17"6"3239,8 0 0,10 0 1,3-6-1</inkml:trace>
  <inkml:trace contextRef="#ctx0" brushRef="#br0" timeOffset="9">13886 9294 23517,'-8'-20'-3656,"8"3"0,10 2 4501,7 2 1,9 9 0,0-2-1287,-3 3 881,-1 3-374,-11 0 1,-11-8 0,-11-3 0</inkml:trace>
  <inkml:trace contextRef="#ctx0" brushRef="#br0" timeOffset="10">17145 9351 23898,'3'-10'-1204,"1"1"0,4 1 0,1-5 0,0-4 701,-5-3 0,-2 1 0,-2 0 1,0-1 130,0 1 1,0 0-246,0 0 96,-9-1 1,5 3-174,-9 4 1112,9-4-2218,-5 7 1162,9-10 1,9 7 1019,4 1 1,4 7 1299,2-1-897,1 4 0,7-5 294,6 1 1,3-1-43,3 7 1,8 0-385,4 0 1,5 0 340,2 0 0,2 0-17,4 0 1,-4 0-732,4 0 0,3 7-545,-3-1 0,0 3-43,-6-3 0,-6-1-261,-1 7 1,-8-7 180,2 1 1,-11-2-94,-2 3 452,-17-5 1,20 7 0,-14-9 0</inkml:trace>
  <inkml:trace contextRef="#ctx0" brushRef="#br0" timeOffset="11">15159 8272 22395,'0'-39'-2369,"2"-2"1,2-1-1030,3-3 3401,16-9 0,-1-4 1,16-10-1</inkml:trace>
  <inkml:trace contextRef="#ctx0" brushRef="#br0" timeOffset="12">14310 5727 26165,'-40'-9'-1056,"-3"-2"1,-4 1 0,-3 3-1,-3 5 1172,-3 2 0,-2 9 1,-2 3-1,-4 6 1,-7 3-131,-4 5 0,-2-3 337,0 9 0,-2 3 69,-5 10 1,13-5-329,1 5 1,8 5-11,4 1 0,8 11-308,5 2 0,7 11 17,6 3 1,-3-1-432,10 6 0,1 3-319,11-3 0,7-1-265,12-11 0,14-5-443,12-8 0,13-17 845,6-9 1,13-11 558,7-8 1,6-15 1078,7-17 0,-5-11 14,5-15 0,4-7-241,-43 21 0,0-2 0,1-1 0,0-1-29,-1-3 0,0-1 1,-2 1-1,-1-1 418,36-38 1,-10 0-274,-4 0 0,-19 2 0,-10 4-780,-12 7 1,-8 4-1850,-15 2 647,-8 9 1,-7-5-481,-17 9 0,-3 7 733,-16 5 0,-9 12 896,-11 2 1,-4 2-436,-2 10 591,-9 1 0,9 12 0,-9 1 0,-1-3 0,-1-2 0</inkml:trace>
  <inkml:trace contextRef="#ctx0" brushRef="#br0" timeOffset="13">15815 8985 26969,'-17'-8'-3497,"4"-5"1,6-4 3139,5-3 0,11 1 0,4 2 0,4 4 0,4 4 1143,5 1 0,-3 6 1,10-5-271,1 5 1,11 2-108,6 0 1,-1 0 115,1 0 0,7 0-117,6 0 1,-2 2-370,-10 5 1,3-5 767,-3 4-211,-5 5 1,4-2-889,-12 3 0,-5 6 1,-14-8-1</inkml:trace>
  <inkml:trace contextRef="#ctx0" brushRef="#br0" timeOffset="14">15255 8869 28835,'22'-19'4,"4"0"1,6 2-1,4 4 1,3 6-1420,-1 5 0,7 2 1363,0 0 1,17 0 0,-2 0 0</inkml:trace>
  <inkml:trace contextRef="#ctx0" brushRef="#br0" timeOffset="15">13539 8985 26866,'-13'0'-1928,"5"-2"2133,5-4 0,12 3 0,23-5 1,13 1-1,11 1 0,10 2-358,11 2 1,9 2-180,11 0 1,-3 0 0,-4 0-7,-7 0 0,-14 0 272,-11 0 1,-17 8 0,-14 3 0</inkml:trace>
  <inkml:trace contextRef="#ctx0" brushRef="#br0" timeOffset="16">24918 4203 27828,'2'-17'-3252,"2"2"1,5 2 0,-1-2 3322,1-2 1,-3 4 0,-6 1 0,0-3 330,0-3 0,0-1-240,0 0 1,0 6-465,0 0-72,0 9 414,0-5-1349,0 9 1,0 2 650,0 5 1,9 12 203,4 13 0,4 7 264,2 6 0,1 4 56,-1 9 1,0 15-146,0 4 0,1 15 113,-1 4 0,-12-41 0,-1 2 106,1 3 0,-1 2 1,-4 2-1,0 0 6,1-3 1,0 1 0,-1 10-1,-1 1-85,-1 1 0,0 0 0,0 1 0,0 0 74,0-1 0,0 0 0,0 0 0,0 0 789,0 2 0,0 2 0,0 2 0,0 1-982,0-1 1,0 0 0,0 0 0,0-1 254,-1-5 0,2 0 0,2 2 0,2 0 72,1-2 1,1 0 0,4-2 0,2-1-221,-1 0 1,1 0 0,4-3 0,1 1-5,-2-2 1,0 1 0,1-2 0,0 0-210,-1-1 0,0-1 1,-1 2-1,-2 1 89,-3-2 1,-1-2-1,1-3 1,0-2 36,0 0 1,-1 0 0,4 45-283,0 0 0,-9-1 538,2-5 1,-1 1-190,1-14 1,-4-1 294,5-5 0,-3-8-286,2 1 1,-1-11 343,7-2 0,-5-3 0,6-10-237,2-2 0,-5-2 374,3-2 0,-2-7-185,2 0 1,2-15 778,-9 2-770,9-4 802,-4-4 184,0-2 734,-3-9 81,-8 0-1105,9 0 1,2 0-124,8 0 1,11 0-90,8 0 0,18 0-21,15 0 0,30-7 0,-44 4 0,3 0 66,7 1 1,1-1-608,13-2 0,1 0 1,5 3-1,2-1 0,10-2 1,1-2 252,6-1 1,0 1-1,-32 3 1,0 0 0,1 1-604,5-1 1,2-1-1,1 1 1,6 0 0,2 0-1,1-1 494,-1-1 1,1-1-1,1 1 1,7 1-1,2 1 1,1 0-70,3-1 0,2 1 0,-1 0 0,-6 2 0,-1 1 0,1 0-51,6-1 0,1-1 0,-1 1 0,-6 1 1,-1 1-1,1-1 0,2 1 0,0 0 1,-1 0-39,-2 0 1,0 0 0,-2 0-37,-3 0 0,0 0 0,-2 0 0,-3 0 0,0 0 0,-2 0 0,-4 0 0,0 0 0,-1 0-265,-3 0 0,1 0 1,-2 0 56,30 4 1,-2 1 0,-3-3 0,-2 0 0,-11 4 0,-2 1-839,-4 1 1,-3-1 722,-10-3 0,-3 1 0,-2 3 0,-3 1 0,43 4-802,-10 4 1,-27 8 1109,-18 1 0,-16-2 0,-4-11 0,0-5 0</inkml:trace>
  <inkml:trace contextRef="#ctx0" brushRef="#br0" timeOffset="17">25766 9178 24519,'9'-21'-1947,"2"-3"1,2-2 1998,-1 3 1,-1-5 0,4 0 0,-2-2-1,4-6 908,7-7 1,-1 0-1,12-9 1,3-1-168,5-3 0,13-2-256,2 0 1,2 1-518,10-1 0,-8 0 129,3 0 1,3-8-196,3-5 0,2-4 490,-2-2 1,4-2-376,-40 37 1,0 0 0,6-1 0,0 0 26,0-1 0,1-2 0,1-1 0,0 0 108,-2 2 1,2 0-220,4 2 0,2 0 0,1-4 0,1 0-114,3 2 0,1 0 0,-3-2 0,-1 0-215,3-2 1,1 2 0,-1 2 0,-1 2 108,2 0 0,0 2 0,-2 4 0,-1 1 13,-4 1 1,0 0-1,40-25 55,-4 2 1,-5 0-1,-4 9 120,-4-1 0,-7-5 21,-13 3 0,5 3 360,-5-2 1,5 1 366,2-1-474,8-13 0,3 14-252,8-7 0,0-1 67,0 6 1,7-3-423,0-3 0,-1 0 107,-6 0 1,-4 2-58,-9 5 1,1-5 277,-14 5 0,3-3-109,-3 3 1,-2-5 38,-4 5 1,-2 1 228,9-1 0,1 0-161,12-7 1,3 0 179,9 0 0,3 0 1,3 0-409,7 0 496,-43 30 0,0-1 1,39-29-400,-9 0 1,-2 9 189,-10 4 0,-10-2-162,-10 2 1,-6-7-134,-7 7 1,-2-2 168,-4 2 0,-11 2-224,4-8 0,-4 2 1,6-5-503,5 3 456,-4-1 0,20 3 0,-1 6-89,6 9 480,5-3 0,3 14 0,1-5 0,-2 6 0,-1 12 0,-1 5 0</inkml:trace>
  <inkml:trace contextRef="#ctx0" brushRef="#br0" timeOffset="18">26499 11202 8954,'20'0'-17,"-1"0"0,0 0 0,0 0 44,1 0 1,5 3 0,1 3 0,-2 9 286,-3 9 1,-4 8 0,-4 13-1,-6 8 1,-5 9 1089,-2 9-1032,-9 13 0,-4 14-511,1-41 0,-1 2 0,-2 3 0,0 0 399,-4 5 1,-1 1-1,-3 7 1,-1 0-63,-1 1 0,-2 2 0,-4 12 1,-2 2-6,-2 1 1,-1 1 0,10-25 0,-2 3 0,1-1-1081,-1 1 0,1 1 0,-2 0 980,-1 3 1,-2 0 0,2 0 0,3-3 0,1-1 0,0 1-10,-2 0 0,0 0 0,0 0 0,-9 28 0,2-1-339,-1 3 0,1 0 0,4-5 0,2-1 323,0-4 0,0 0 0,1-5 0,0 0-174,5-5 1,1 1 0,0-1 0,1 1 159,4 3 0,2-1 1,1-6-1,3-1 34,4-1 0,1-2 1,-2-7-1,1-1-170,3 3 1,1 0 0,-1-5 0,0 1-19,0 3 0,1 1 0,2-6 0,0-2 15,-2-1 0,0-1 0,1-3 1,-1-1 491,0-2 0,0 0 1,-1 0-1,-1 1-737,-7 47 0,-3-3-12,8-10 0,-6-6 745,7-13 1,-1 2-764,7-9 0,-6-6 701,0-7 0,-1-17-890,7-2 1,0-8 196,0-5-397,0-8 0,9-2 450,4-9 1,6-9-181,7-4 1,-3-10-1,9-5-638,3-2 888,-8 6 1,8-4 86,-10 9 1,8 0 141,-8 0 0,1-1 0,-7 1 0</inkml:trace>
  <inkml:trace contextRef="#ctx0" brushRef="#br0" timeOffset="19">25689 17180 8764,'-21'8'-505,"-3"-3"-64,18 7 1,-1-5 562,7 6 1,0 0 141,0 6 1,11-6 0,8 0 607,11 2 0,20-5-365,14 3 1,9-9 491,23 3-899,5-5 1,-43-2 0,2 0 258,0 0 1,2 0-1,5 3 1,1 0-369,5 1 0,2-1 0,5 0 0,1 0 311,2-2 1,1-2 0,4 1 0,2-2-144,-1-1 1,2 0 0,10-3 0,3-1 25,2-5 1,0-2-1,-31 6 1,1 1-1,1-1-309,1-3 1,2 0 0,0 0 0,-1 3-1,1 1 1,1-1 273,-1-1 1,2 0-1,0 1 1,4 1-1,2 0 1,-1 0-337,-1 0 1,-1 1 0,1-1 0,4 1 0,0-1 0,0-1 259,-1 0 1,-2-1-1,1 0 1,-2 2-1,0 0 1,-1 0 53,-1-2 1,-1 1-1,1-1 1,1 2 0,1 0-1,0 0-2,-2 0 0,-1 1 0,1-1 0,1 1 0,0 1 0,0-1-30,-1 2 1,-1 0-1,0-1 1,-2 0-1,-1-1 1,-1 0-69,-1 2 0,-1-1 0,0 1 0,3 1 0,2-1 0,-2 1 174,-2-1 0,-1-1 0,-1 1 0,0 0 1,-1 1-1,-1-1-38,30-2 0,-2-1 0,-4-1 0,-1-1 1,0 3 1,-1-1 0,3 0 0,-1-1-172,-4 2 0,-1-1 1,-7-1-1,-3-1 64,-8 3 1,-2 0 0,-5 0-1,-1 1-215,-25 0 92</inkml:trace>
  <inkml:trace contextRef="#ctx0" brushRef="#br0" timeOffset="20">25689 17045 6316,'-8'10'173,"-1"8"0,-6-6 0,2 3 0,0 0 684,3-2 1,1-6-730,9 6 128,0-9 105,0 4 15,0-8 364,0 0-431,-8 0-229,-3-8 0,-6-3 41,4-8 0,4-7-113,9 0 1,0-14-124,0 1 0,0-6 152,0 0 1,0 2-112,0-8 0,0 6 60,0-6 0,0 1 128,0-1 0,2-5-12,5 5 1,-5-3 8,4 3 1,5-5-41,2 5 0,-2-5 13,2-2 0,-1 7-24,8-1 1,-1 7 18,0-6 1,-2 6-116,-4-7 1,4 10 94,-4-3 1,4 4-151,3 2 1,-7 1 129,-1-1 1,-5 1-3,6-1 0,-7 1 79,7-1 1,-7 0 13,7 1 1,-2-1-101,2 1 1,2-3 13,-9-4 0,9 4-84,-2-4 1,2-2 91,-2 2 1,4 0 20,-4 7 0,-2-1 0,-1 1 368,-1-1-408,6 0 0,-13 3 0,7 2 220,-1 2 1,-6 6-171,5-6 0,1 6 105,-1-6 0,6 2 1,-5-4-331,3 1 33,2 1 1,13-6 0,1-1-138,3 1 1,-6-1 144,2 1 0,-3-1-83,3 0 1,-11 9 167,4 5 0,-6-3 138,0 2 1,2-2 20,-9 3 0,3 3 0,-5-6-27,3 0 58,8 7 0,-5-15 0,10 3-210,-1-3 13,9-3 0,2-1 0,8-3-170,1-2 1,-3 0 59,-3 6 1,3 1-40,-4-1 1,5 1 77,1-1 1,-6 7 56,0 0 1,-8 2-1,4-4 93,0 1 7,-7 1 1,16 0 180,-5 0 0,4 0-124,3-7 1,-1 1-53,1-1 0,8 7 122,4 0 1,-1-7-4,1-6 0,1 0-196,5 7 0,3-1 0,3 1-177,1-1 127,0 1 0,-6-1 0,0 0-81,0 1 1,0 1 86,0 5 1,6-4 57,0 4 0,0 4-22,-6 2 1,0-2 84,0 3 1,0-3-67,0 2 0,0 5 0,-1-5 60,1 5-54,-8 1 0,12-1 0,-4-3 12,2-1-18,0-1 0,-5 7 1,-1-1 4,-3 1 75,1 0 1,6-7 0,-3 0-4,-3 3 1,1 1-9,-8 3 1,7 0-9,-7-1 0,6 1 18,-6 0 1,9 0-52,-3-1 0,5 1 4,2 0 0,0 6-37,-1 0 0,1 0 0,0-4 7,0 4-47,0-4 1,0 9 0,0-5 64,-1 6-34,-7 5 1,3-4-1,-8-1-16,-2 3 0,0 2 21,2 2 1,-4 0-1,4 0 1,-2 0 6,2 0 0,4 0-50,9 0 1,0 0-3,-1 0 1,8 0-1,1-2-56,3-5 28,1 5 0,1-13 0,-2 9-70,-3 1 0,5-3-65,-7 1 0,3-1 115,-3 1 1,-6 5-14,0-4 0,-1-3 52,-5 3 0,-3-1 0,0 5-79,-1-4 196,5 4 0,-4-9 1,9 7-86,0-3 0,6 1 15,1 6 0,-1-7-209,-6 1 1,-7 0 113,1 6 1,-9 0-122,2 0 0,-5 0 135,-1 0 0,-3 0 0,-4 0-279,-6 0 197,-4 0 1,-3-7 0,0 1-426,1 1 386,-10 3 0,7-4 0,-4-1-1027,4 3 107,3-7 1136,-1 1 0,-8-10 0,-3 1 0</inkml:trace>
  <inkml:trace contextRef="#ctx0" brushRef="#br0" timeOffset="21">26133 8985 9142,'0'30'-170,"0"-4"1,-2-5-1,-3-1 109,-1-1 0,2 0 0,8 3 0,7 1 0,4 3 0,6-1 587,1 3 1,8-6-1,2 3 1,6-3-135,7-3 1,5-2-106,7-4 1,12 2-10,8-8 0,-2-1 1,15-6-318,-13 0 0,26-6 212,-13-1 0,7-10-247,5-2 1,-3-1 177,4-5 1,2-3-233,-2 2 1,-3-6-18,-10 6 1,3-8 65,-10 2 0,7-4 37,-6-3 1,-1 0-29,-5 1 1,-1-3 24,0-4 0,-2 4-63,-4-4 1,1 3 15,-7-3 0,8 2-63,-3-9 1,-3 10 42,-3-3 0,2-3 94,-1 3 0,1-8-28,-2 1 0,-6 3 323,0-2 0,0 6-123,-7-7 1,-3 1 53,-3-7 0,-5 7-34,-1-1 0,2 1 186,4-7 1,-5 7-258,5-1 0,-2 1 68,2-7 0,-4 6-352,4 1 0,-4 0 107,-3-7 0,1-7-334,-1 1 0,3-9 51,4 3 1,-4-5-288,4-2 1,-7-1 310,-6 1 1,5-2-11,-5-4 1,4-5-113,3-9 1,6 7 54,0 0 1,9 2 395,-3-2 0,5 3 5,2 3 0,-9 5 142,-4-5 0,-4 3-84,-3-3 1,1 5 210,-1-5 0,-6 5-230,1 2 1,-8-2-15,7-5 1,-2-4-196,3-8 0,1 6 104,-8 0 1,-3 0 0,-8-6-187,-2-1 1,-7 9 238,7 5 0,-8 6 177,1 6 1,3-2 25,-3 9 0,9-2-43,-2 1 1,8 7 37,-1 1 1,10-1-236,-11 6 0,4-3 0,-3-1 20,-1 4 1,7 3-66,-1 4 1,1-2 267,-7-4 0,1-5-310,-1 5 0,-6 1 236,0-1 0,-9 8 141,2-2 1,-3 6-137,-3 7 1,0-2-89,0 8 1,0-1 0,0 3-528,0-2 394,0 1 1,-3 5-313,-3 1 394,4 0 0,-13-1 1,8 1-113,3 0 110,-7 0 1,9 6-1,-4 0-130,4-2 42,2-2 104,0-3 29,0 1-48,-9 8 1,-2 3-13,-8 8 0,6 0-7,0 0 1,7 0-54,-7 0-154,9 0 173,-13 0 92,15 0 0,-7 0 0,9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5T14:54:16.622"/>
    </inkml:context>
    <inkml:brush xml:id="br0">
      <inkml:brushProperty name="height" value="0.053" units="cm"/>
      <inkml:brushProperty name="color" value="#FF0000"/>
    </inkml:brush>
  </inkml:definitions>
  <inkml:trace contextRef="#ctx0" brushRef="#br0">1986 13536 26097,'-2'17'-6678,"-4"-4"7135,4-5 0,-7-10 0,9-4 0,0-7-1859,0-4 0,0-3 396,0 1 197,0 0 771,0 8-372,0-6-1317,0 15 1317,0-7-1424,0 9 2769,0 9-1057,-8 1 467,5 10 1,-12-1 71,9 0 1,-3-6 100,3 0 1,2 0 273,-9 6 0,9 0-424,-3 1 1,5-1-203,2 0 0,0 0-726,0 1 1,2 8 488,5 4 1,3 4-482,10 3 1,-1 8-158,0 4 0,-2 14 64,-4 5 1,2 14 48,-8 6 1,-1 6 357,-6 7 0,-2 4 30,-1-49 0,-1 0 0,0 1 1,-2 0 269,-3 2 1,-2 0-1,2-2 1,-1 0 51,1 2 1,-1 0 0,0 0-1,1 0 97,-1-3 1,0 0-1,1-2 1,-1-1 78,-9 41 0,2 1-59,4-1 0,-2-8-120,8-4 0,1-14-152,6-5 1,0-14-89,0-6 1,8-4-254,5-3 1,4-8 148,3-4 1,-1-5 52,0-1 1,3-1 533,3 0 0,-3 0-381,4 1 1,4-1 192,2 0 1,4 3-71,3 3 1,1-1 4,5 8 0,5-6 225,8 6 1,14 0 141,6 7 1,18-9-393,1-5 0,-41-14 0,1-2 214,-3-2 0,1-1 1,11-1-1,1-2-280,-3-2 1,1-2 0,4 1-1,1 0 202,1 1 0,0-2 0,-4-2 1,1-2-35,-1-1 0,1-1 0,2-4 0,1-2-51,-3 1 1,-1-2-1,3 0 1,-1 1 0,-1 1-1,-1 0 153,1-1 1,-1 0-195,-3 4 1,-1 1 0,1-1-1,0 1 1,-4 2 0,-2-1 19,-1-2 0,0 1 0,48-3-343,-50 8 0,-1 0 0,40-6 131,3 3 0,-14-7-117,1 7 0,-11-7 89,-3 6 0,-5-6-533,5 7 1,-5-9-46,5 2 0,-1 2-97,2-1 1,-5 5 359,-8-6 1,-2 7-104,-5-7 0,-4 9 552,-8-3 0,-1 5 0,-3 2 0,-10 0 0,-7 0 0</inkml:trace>
  <inkml:trace contextRef="#ctx0" brushRef="#br0" timeOffset="1">3375 17739 11346,'-6'-13'-580,"-1"0"1,-6 7 879,7-7 1,0 6-1,6-5 2359,0-3-2738,0 6 0,2 3 188,4 12 1,-2-2 133,9 9 1,0 2-210,6 11 1,1-5-35,-1 5 0,7-2-128,-1 1 1,3-1 1,-2 8 0,-2-8-115,8 1 0,-9 3 90,3-2 1,-5 0-308,-1-7 0,-3-6-302,-4 0 1,2-1 306,-9 8 0,1-7-467,-7-1 631,-9 1 1,-4-2-192,-13-5 1,3 3 605,-9-3 0,0 1-9,-7-7 1,0 0-12,1 0 1,-7 0-17,0 0 1,-2 0-23,2 0 1,4 0 44,-4 0 1,11 0 127,2 0 0,8 0 522,-2 0-78,5 0 252,10 0-320,3 0 0,10-2-53,4-5 0,16-4 203,16-8 0,3-2-125,10-5 0,7 3-295,6-10 1,7 1 0,-7-4-441,-1 4-104,-3-5 1,-9 16-1,-2-5-815,-2 5 0,-4 1 606,-11 1 1,-2 6-365,-4 0 1,-11 9 767,4-2 1,-4-5-1,5 0 1</inkml:trace>
  <inkml:trace contextRef="#ctx0" brushRef="#br0" timeOffset="2">4320 17835 10730,'9'20'-1027,"-5"-1"1181,9 0 1,-7 0 0,7 1 259,2-1 0,-6 7 119,-3-1-261,-4 18 1,-4-11 4,-4 13 1,-5-4-233,-8-2 1,-3-7 0,-1 0-549,-3 2 530,-8-6 1,4 6-595,-9-8 1,9 0-130,4-7 0,5 0 707,2 1 1,-9-10 0,-2-1-1</inkml:trace>
  <inkml:trace contextRef="#ctx0" brushRef="#br0" timeOffset="3">4764 17855 9267,'-7'19'-1110,"-1"0"761,-3 0 1,5 1 1148,-7-1 0,8 0-455,-1 1 0,4 1-139,2 5 1,0-5-92,0 5 0,2-5 197,4-2-228,-3 1 1,14-10-174,-4-3 1,4-5 242,2-2 1,2-2-1,3-5 233,2-5-577,-1-6 0,-5-7 81,-1-1 0,0-6 1,1 4-666,-1-2 502,0 7 0,-6-12-218,0 10 1,0-1 228,6 7 0,-2-1-42,-4 1 0,4 2 115,-4 4 184,4 4 1,2 9 0,1 0 50,-1 0 0,0 9 148,1 4 0,-1 4 90,0 2 1,0 3 35,1 3 0,-7-1-88,-1 8 0,-5-6 0,4 6 173,-3 2 0,-4 3-325,-10 1 0,2 1-5,-9-1 0,-9 3-125,-10 4 0,2-11 92,-2 5 0,0-7-215,-7 0 1,1-4-79,-1-9 0,3 1 46,4-1 1,-3-8 0,8-3-592,-3 1 542,6-7 0,-4 6-169,9-8 1,6 0-135,0 0 70,9 0 407,-5 0 79,9 0 0,9-2 0,4-4 0,12 4 0,-1-15 0,8 4 0,0-4 0,7-11 0,-1-2 0</inkml:trace>
  <inkml:trace contextRef="#ctx0" brushRef="#br0" timeOffset="4">5767 18047 9214,'38'0'-840,"1"0"1,-7 0 500,0 0 1,-8 0 777,1 0 1,-3 0-8,-3 0 0,0 3 41,1 3 1,-10 7-88,-3 13 0,-7-3 243,-7 9 0,-3 7-344,-10 6 1,-8 8-164,-4-1 1,-4 3-544,-3 3 0,-6 0 335,0 0 0,-2 0-1081,2 0 1,-4-1 1166,-9 1 0,0 0 0,0 0 0</inkml:trace>
  <inkml:trace contextRef="#ctx0" brushRef="#br0" timeOffset="5">8505 17450 11071,'-2'-11'-2017,"-4"5"1306,4 3-61,-7 3 756,0 0-279,7 0 337,-6 0 1,8 9 0,0 2 0</inkml:trace>
  <inkml:trace contextRef="#ctx0" brushRef="#br0" timeOffset="6">8447 17392 11071,'-19'11'-102,"0"-3"0,0-8 0,-1 0-343,1 0 1,0 0 775,-1 0-96,10 0 213,-7 0-264,14-8 117,-5 5 425,8-5-851,0 8 1,8 0 269,5 0 1,7 0-231,5 0 0,-1 0 38,8 0 1,0 0-107,7 0 1,6 0 128,0 0 1,8 0 21,-1 0 37,-5 0 0,6 2-21,-8 4 0,0-1-35,-6 8 1,0-1-7,-1 8 0,-8-1-77,-4 0 1,-11 3-18,-2 3 1,-9 5-40,2 9 1,-12-1 158,-7 1 0,-19 6 153,-7 0 0,-18 9-86,-1-3 1,-11-4 255,5-2 1,-13 2-214,6-2 1,-2-6 123,9-7 1,6-9-106,0 3 0,9-7 1,10-4-186,1-2 1,8-8-696,4 1 520,13-4 0,-2-4-233,9-4 1,4-3 108,14-4 0,3-4 537,18 4 1,1-4-204,11-2 1,2 6 189,4 0 1,3 9-1,-7-3 43,2 5 0,-6 4 106,2 5 1,-4-3 11,-2 9 1,-1 0 0,1 8 579,-1 5-847,1-5 1,-7 7-72,0-9 0,-6 7-193,6 0 0,-6 0-251,6-7 0,-9 4 181,3-3 1,2 3-572,-2-10 0,6-2 273,-6 2 1,-1-7-20,-5 7 0,-1-9 611,0 3 1,0-5 0,1-2 0</inkml:trace>
  <inkml:trace contextRef="#ctx0" brushRef="#br0" timeOffset="7">9392 16871 15858,'18'-13'1303,"-3"3"-1070,-3 1 1,-1 5-1,2 10 1,-7 7-617,-3 4 1,-3 9 358,0 0 0,0 8 0,0 0-17,0 9 0,0-2 32,0 4-381,0-5 0,-3-1 186,-3 0 1,4-7-588,-5 0 1,-1-9 262,1 3 1,-8-11 846,3-2-131,3-9 1,-6 3-263,9-14-75,-1-3 1,-10-18-1,-4-2 1</inkml:trace>
  <inkml:trace contextRef="#ctx0" brushRef="#br0" timeOffset="8">9257 16948 15859,'11'9'-2675,"4"2"2436,-8 8 1,14 2 345,-2 5 1,5-2 121,-5 8 0,9-2-235,4 2 0,7 4 292,6-4 1,-2-2-340,8 3 0,-2-10-381,3 3 1,-5-5 167,-9-1 0,-8-3 317,-4-4 1,-4-5-46,-3-8 1093,-8 0-251,-3 0 1,-10-8 35,-4-5 1,-5-11-424,-8-2 0,6-6-660,0 7 0,0-8-289,-6 8 0,-1-10-463,1 3 0,0 4 72,0 3 0,-1 3-595,1 3 1,0 0 1293,-1-1 0,1 1 0,0 0 0</inkml:trace>
  <inkml:trace contextRef="#ctx0" brushRef="#br0" timeOffset="9">4012 15811 18708,'-20'0'-181,"3"-2"0,2-3 1,2-1-202,-2 2 1,5-5 0,-3 3 0,-2-1-163,-2-1 0,4 5 667,0-3 0,6 4-145,-5 2 600,7 0 216,-12 0-679,15 0-35,-7 0 0,12 0 191,3 0 1,7 0-130,13 0 0,4 0-136,8 0 0,3 0 212,4 0 0,-4 0-252,4 0 0,-5 0 33,-1 0 0,-1 0 28,1 0 1,0 0-8,-1 0 0,1 0 15,-1 0 0,-1 0-99,-5 0 1,2 0-183,-8 0 1,-3-2 249,-10-5 0,4 5 100,-4-4 1,-2 4 86,2 2 0,0-3-107,6-3 1,-6 4 72,0-5-134,-9-3-298,5 8 1,-14-7-28,-8 9 1,-2 6 187,-17 1 0,-6 6 220,-7-7 0,-7 9-94,7-2 1,-8-2 240,1 2 0,3-3-152,-2 3 1,6 4 8,-7-4 0,7 2 0,-2 0 116,6-2 0,-2-2 229,11 2 1,4 2-566,3-9 1,3 7 131,3-7 0,6 1-55,0-7 0,9 2 0,0 2 275,8 3-135,7-1 1,17-12 0,6-3 302,9-2 1,6 5-207,9-7 1,6 0-18,0-6 0,7 6-185,-7 0 0,-6 9 1,-11-3-216,-6 5 1,0 4-1363,-15 5 1390,-9-5 1,-9 24 0,-8-5 0</inkml:trace>
  <inkml:trace contextRef="#ctx0" brushRef="#br0" timeOffset="10">2526 14288 23696,'7'-13'-5572,"2"2"5549,1 2 0,3-14 1,6 1-1</inkml:trace>
  <inkml:trace contextRef="#ctx0" brushRef="#br0" timeOffset="11">2604 14191 23169,'10'-8'-2891,"-1"-3"2175,-9-8 1,-2 8-1391,-5 4 1604,5-3 1,-13 5 402,9-7 0,-1 5-335,7-6 0,0 7 167,0-7 1,0 7-257,0-7 1,3 2 246,3-2 1,-2-4 583,9 4 1,-9 2 427,3-1 1,-5 5-4,-2-6-826,0 9 172,0-5 0,-2 9 616,-5 0 1,3 0 683,-9 0-947,9 0 1,-11 3 391,9 3-461,-1-4 1,5 15-410,-4-4 0,3 6 27,-3 7 0,4-2 76,2 8 0,0 0-764,0 7 0,0-1 5,0 1 0,0 6-19,0 0 1,0 2-32,0-2 1,2-5-2,4 5 0,-3-6 508,3-7 0,-4 2 74,-2-8-1,0 0 156,0-7 0,0-6 87,0 0 12,9-9 95,-7 5 1,6-14 564,-8-7 1,0-1-667,0-13 0,0 2 33,0-1 0,-8-3-617,-5-4 1,2-5 99,-2 5 0,7-11 157,-7-2 0,9 0 135,-3 7 1,5-1 122,2 1 0,0 1-304,0 5 0,9-2 739,4 8 1,-3 0 264,3 7 143,-8 0 1,5 6 699,-3 0-376,-5 9-878,6-5 209,-8 18 0,0 2-714,0 8 1,0 9-48,0 4 0,0 4-152,0 3 1,-2 2 1,-4 4 1,4-3-13,-5 10 1,3-7 0,0 4-614,-3-2 734,1-2 0,6-6-702,0-1 0,0-1 606,0-5 392,0 4 0,0-14 0,0 6 0</inkml:trace>
  <inkml:trace contextRef="#ctx0" brushRef="#br0" timeOffset="12">20077 9968 22848,'-21'-2'-462,"-3"-2"1,-2-5 0,3-1 0,1-5 0,3-2-237,0-3 0,6 7 0,2 1 0,0-3 0,3-2 1,-1-3 1,3 1 206,6 0 1,0 6 222,0 0 2,0 0 1,2 0 287,4 0-444,-3 9 344,5-4 261,-8 8 0,0 8-246,0 5 0,0 6 128,0 7 1,7-2-236,-1 8 1,9 0 53,-2 6 1,4-1-1,2-3-263,1-2 0,-3-2-38,-4 2 0,2 3-840,-9-10 565,0 1 1,-8-13 1089,-4 0 0,-1-9 468,-12 2 1,11 3 242,-12-3 0,5 1-310,-4-7 0,6 0 430,0 0-859,9-9 1,-5 5-554,9-9 1,0 0 205,0-6 1,0 0-709,0-1 1,-6 8 340,0-1 0,-9 0 0,4-6 0</inkml:trace>
  <inkml:trace contextRef="#ctx0" brushRef="#br0" timeOffset="13">18476 8715 20805,'-8'-11'-2809,"3"-6"0,-5 4 2311,1-4-107,3-2 0,6 6 0,0 0 529,0-2 1,0 5 439,0-3-223,0 0 0,2 2-28,4 5 0,5 4-59,8 2 0,3 0 626,3 0 0,3 0-60,4 0 1,7 0 653,0 0-750,-1-9 0,9 5 83,-8-9 1,-1 9 33,1-3 1,-15 5 83,-5 2-785,-13 0 1,1 0 226,-14 0 1,-12 0-99,-13 0 0,-15 2 81,-11 5 0,-2-3 165,-11 9 1,3-7-295,-3 7 0,-2-6 120,9 5 0,2-5 6,10 6 1,7-7-520,13 7 376,4-9 0,26 13 1,4-6-1</inkml:trace>
  <inkml:trace contextRef="#ctx0" brushRef="#br0" timeOffset="14">28640 15309 8971,'0'20'0,"0"-1"0,0 0 28,0 1 0,0-1 0,0 2 0,0 3 0,0 2 649,0-3 0,-2-10-191,-4-7 0,-3-6-305,-4-6 1,-4-7-187,4-13 0,-4 3 175,-2-9 0,-7-3-440,0-10 307,1-4 1,-1 0-123,0 4 1,-6-2 17,6 2 0,1 0-192,5 6 1,3 3 144,4 4 1,-2-3-53,9 10 0,-1-7 56,7 6 1,0 0 55,0 7 1,9 6 108,4 0 1,4 7-131,2-7 0,7 9 4,0-3 1,8 5 54,-2 2 0,-2 0 9,2 0 0,-6 0 11,6 0 1,-6 6-3,6 1 1,-8 1-34,1-1 0,-1 1-3,2 5 0,-5 4-115,5-4 0,-5 4 48,-2 3 0,7-3-16,0-4 0,2 4 20,-3-4 1,-1 4-19,8 2 1,-6 0 91,6 1 1,-8 1 8,1 5 0,1-5 37,-7 5 0,5-3-85,-11 3 1,2-4 132,-2 3 1,-5 3 41,-8-2 0,0 6 264,0-6 0,0 6-176,0-6 1,-6 6 44,-1-7 0,1 3-190,6-2 1,0-5-230,0 5 0,0-2-357,0 1 1,8-5 248,5-1 0,7 0-942,5-6 1223,5-4 0,17 8 0,3-7 0</inkml:trace>
  <inkml:trace contextRef="#ctx0" brushRef="#br0" timeOffset="15">29971 13015 9060,'-13'13'-2495,"0"0"2356,9-9 1,-5 7-1,9-5 184,0 7 1,0-2-1,0 1 691,0 3-268,0-6-347,0 0 373,-8-9 605,-3 0-275,-8 0-551,-1 0 0,3-3-334,4-3 1,3 2 220,3-9-344,5 9 1,-6-14 152,8 6 1,0-6-152,0-1 1,-7-6 134,1-1 1,-1-6-81,7 6 1,9-8-24,4 2 0,4-3-147,2 3 0,0 2 77,1 4 1,5 5 57,1-5 1,0 7 230,-7 6 0,7-2-173,0 9 0,6-7 243,-7 6 0,8-1-130,-8 1 0,3 5 103,-2-4 1,-5 4-105,5 2 1,-5 2 13,-1 4 1,1-1-4,5 7 0,-5-5-27,5 6 0,2 0 39,-2 6 1,8 0-32,-2 0 1,4 7 123,3 0 0,2 2-113,4-3 0,4-3-105,9 4 0,0 1-118,0-1 0,6 6 212,0-6 0,0 0 0,-6-7 0</inkml:trace>
  <inkml:trace contextRef="#ctx0" brushRef="#br0" timeOffset="16">30646 13825 9209,'13'0'-2641,"0"0"3077,2 0 0,-7-2 0,1-3-332,-1-1-468,-6-1 520,7 7 1,-9-2 417,0-4-245,0 4 320,0-7 78,-9 9-562,-1-8 1,-3 5-92,0-3 0,7 4 377,-7 2-567,8-9 1,-5 7 85,3-4-124,5 4 1,-9 2 79,5 0 1,-5 0-270,-8 0 0,0 0 17,-1 0 1,-7 8 263,-6 5-1,-3 4 1,-9 2 1,0 1 0,-6 8 32,6 4 0,-9 6-1,3 7 0,3-2 253,3 9 1,7 5-76,6 8 0,4-1-26,9-6 0,8-3-33,4-3 1,7-5-11,7-8 0,6-3 68,12-4 0,5-4 175,9-9 0,2-8-285,4-5 1,-5-3 9,5-3 1,-4-3-105,-2-3 0,-3-5 157,-4-8 1,-2-2-215,-4-5 1,-5 4 102,5-3 1,-4-5-122,-3-2 0,2 2 68,5-3 1,-5 10-151,5-3 0,-4 3 119,-3-3 1,2 5-6,5-5 1,-11 4-33,4 3 0,-6 6 15,0 0 106,4 1 0,-15-1 5,5 0 29,-5 9-250,-2-5 119,-9 9 0,-1 0 86,-10 0-72,1 0-32,0 0 26,8 0-271,-6 9 283,15-7 23,-7 6 113,9-8 1,0-2 485,0-4-286,0 4 58,0-7-270,0 9 1,-8 0 0,-5 0 11,-4 0 0,-9 0-16,0 0 0,-2 2 108,3 5 1,3-5-95,-4 4 1,5 3-5,2-3 1,-1 7 0,1-7-43,0-1 0,6 3 9,0-1 1,7-1-47,-7-6 25,9 0-523,-5 9 378,9-7-154,0 6 290,0-8 0,2 0-7,5 0-40,-5 0 61,6 0 37,1 0 1,-5 0 10,9 0 0,-7-6 42,7 0 0,0-3-35,6 3 0,3 1-39,4-8 1,1 9-284,6-2 132,3-5 0,-8 7-85,4-9 0,2 6 107,-8-5 0,-7 5 103,-6-6 1,-6 0-161,5-6 589,-7 0 1,3 0 32,-8-1 1,-2 1 7,-4 0 0,-5 6-172,-8 0 0,-7 2-86,0-2 1,-8 3-190,2 3 0,-2 5-288,1-4 0,3 4-122,5 2 0,3 0 0,-3 0-110,3 0-214,11 0 728,3 0 0,25 0 0,4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5T14:54:15.679"/>
    </inkml:context>
    <inkml:brush xml:id="br0">
      <inkml:brushProperty name="height" value="0.053" units="cm"/>
      <inkml:brushProperty name="color" value="#FF0000"/>
    </inkml:brush>
  </inkml:definitions>
  <inkml:trace contextRef="#ctx0" brushRef="#br0">31668 7173 22619,'0'-13'-6947,"0"0"6844,0 9 0,-2-11 1,-2 6-1,-5 1 381,-2-1 1,5 3 0,-9 6 0,-7 0 0,-8 0 0,-8 0-38,-7 0 1,-4 2 93,-9 4 0,-11-4-338,-8 5 0,-2 1-131,-11-1-307,-17 8 0,52-13 0,-2 0 729,-7 4 0,0 1 1,4-5-1,2 0 76,0 1 1,0 1-1,-49 4-429,10-1 1,10-1-45,3-6 1,7 2 226,6 5 0,5-5-105,8 4 1,2-4 127,5-2 1,4 0-68,8 0 0,3-2 345,3-4 1,6 4-243,7-5 204,10-4-767,1 1 0,20-10-23,8 1 1,9 6 238,10 0 1,10 1 37,3-8 0,7 7 241,6 1 0,-4 1-122,4-2 1,3-4-40,-3 4 1,0 2 81,-6-2 0,0 3 253,0-3 1,-2-4 2,-5 4 0,-4 2-288,-8-2 0,-3 3-27,-4-3 1,-6 2-200,-13 5 436,4 3-338,-15-14 0,-2 15 48,-13-4 0,-6 4 154,-7 2 0,-4 2-174,-8 4 0,-3 5-276,-4 8 1,-13 3 230,-12 3 0,-1-1-195,-6 8 1,-3-2-100,-10 2 1,-2 7 548,9-1 1,-1 1-65,7 6 0,11 2 0,8-2-155,11-2 0,14-5-214,8-6 0,12 3-80,6-10 0,10 8 0,9-8 132,14-1 0,19-3-116,13-1 0,17-8 389,15 1 0,4 0 0,3 6 0</inkml:trace>
  <inkml:trace contextRef="#ctx0" brushRef="#br0" timeOffset="1">19807 14075 21085,'-30'11'-585,"4"-4"0,5-7 672,2-7 1,-1 5 0,3-7-1,4 1 1,5-3 0,1-2-231,1 0 1,-3 9 640,3-2-391,-5-5 471,0 9 582,-6-15-1116,15 15-381,-6-7 384,8 9 1,2 0 763,4 0 1,11 0-553,9 0 1,10 0-66,3 0 1,8 0 75,11 0 1,2 0-343,4 0 0,9 0 418,4 0 1,20 0 154,-7 0 1,2-6 52,-2-1 1,-11 1-363,-2 6 0,-4-7-232,-15 1 0,0-1 117,-20 7 1,-3-6-544,-16 0 236,-8-1 0,-5 7-287,-12 0 0,-16 0-471,-16 0 0,-3 0 970,-10 0 1,8 0 0,-4 0 0</inkml:trace>
  <inkml:trace contextRef="#ctx0" brushRef="#br0" timeOffset="2">23221 12880 18854,'-28'0'-830,"0"-6"1,-6-3-1,2 0 1,-3-1 1287,-1-1 1,-3 0 0,1-4 0,-3 5-1,-2-1-416,-2 0 0,0 5 0,6-5 0,1 2 1,-1 5-690,1 2 1,-1-4 524,1-1 1,-1 1-120,0 6 0,1 0 469,-1 0-417,1 0 0,-3 0 1,-4 0 19,-6 0 277,-5 8 1,-13 3 38,-8 8 0,-2-6-73,-11 0 0,-7 6 8,-5 7 1,-1 2 154,6-2 1,3-3 35,4 9 1,-2 0-184,8 7 1,1-1-338,6 1 1,10 6 10,9 0 1,5 2 22,14-2 1,5 4-55,15 9 0,8 2-44,4 5 1,10-3-126,9 8 0,12-8-118,21 3 1,11-14 794,8-6 1,17-4-273,3-3 0,-32-22 0,3-4 428,2-1 1,2-2 0,6 0 0,1-1-133,1-4 0,1-2 0,5 2 0,1-1-24,9-2 0,2-2 1,-2-3-1,1-1-75,6 0 1,0-3 0,-2-3 0,-1-1 58,1-1 0,-2 0 0,-3-4 0,-1 0-156,-1 1 1,-1-1 0,-6-1-1,0-2 24,-3-2 1,-1-1-1,-10 3 1,-2-1-246,-5-1 1,-3-1 0,36-24-157,-22 2 1,-19-8-67,-26 1 1,-10-4-93,-16-1 0,-23 5 200,-21 1 0,-16 8 0,-16-2 33,-7 4 1,0 11-117,-7 4 0,20 14-369,-6 5 1,8 5 717,-3 2 0,8-6 0,-1 3 0,-2 12 0,-2 10 0</inkml:trace>
  <inkml:trace contextRef="#ctx0" brushRef="#br0" timeOffset="3">24879 14056 24886,'-8'11'-6049,"14"-3"5904,-4-8 0,11 0 0,0 0 0,2 0 370,2 0 1,11 0-1,4 0 1,7 0 182,6 0 1,4 0 281,9 0-583,8 0 1,3 0-177,8 0 1,7 0-240,-1 0 1,9 0 532,-2 0 0,-4 0-16,-2 0 1,-7 0-125,-7 0 1,3-2 8,-8-4 1,-1 4 19,-6-5 0,0-1 198,-1 1 1,1-6-135,0 7 1,-6 0-474,-1 6 1,-10-3-15,-3-3 0,1 4 17,-7-5 0,-4 5-44,-2 2 1,-3 0-809,3 0 317,-5 0-101,7 0 731,-9 0-220,-8 0 471,-2 0 1,-9 2-1298,0 5 1234,8-5 1,-6-2 0,7-11-1</inkml:trace>
  <inkml:trace contextRef="#ctx0" brushRef="#br0" timeOffset="4">24397 10643 9128,'2'-30'31,"5"5"1,6 5 440,4 7 0,2 5 0,-2 10 300,-4 4 0,-4-1 0,-7 8 100,4 2 1,-4 8-299,5 3 1,1 2-118,-1-3 1,6-1-444,-7 8 1,0 7-396,-6 6 1,-2 8-94,-4-1 1,-5-3-1544,-8 2 1439,0 1 1,1-3-357,6-4 0,-3-6 934,8-7 0,-8-4 0,4-9 0</inkml:trace>
  <inkml:trace contextRef="#ctx0" brushRef="#br0" timeOffset="5">24995 10701 8978,'19'7'-213,"1"-1"1,-3 9 325,-4-2 0,2 4 342,-9 2 0,0 3-348,-6 3 0,0 3 0,-2 7-848,-4-3 0,4-2 741,-5 2 0,-12 4 0,-2-6 0</inkml:trace>
  <inkml:trace contextRef="#ctx0" brushRef="#br0" timeOffset="6">24108 10451 8908,'-9'-39'196,"9"3"1,0 3-1,11 6 1,8 1 2054,7 0-1782,13-8 0,3 6 1,12-6-1,6 2 416,9-3 0,8 1-610,6 2 1,12-2-1098,7 8 0,1-6 661,-6 6 0,-16 7-190,-4 6 1,-21 9 539,-5-3-1585,-8 14 1,-15 5 606,-9 14 1,-8 0-47,-11 12 1,-8 5 228,-5 15 0,-11 0 269,-2 0 1,-1-9 864,1-4 1,4-4-566,-3-3 1,10-1 886,2-5 1,9-4-375,-3-9 1,7-2 52,7-4 0,12-4-241,13-9 0,4 0-73,3 0 0,10-3-116,9-3 1,2-5-229,11-8 0,0-2-745,6-5 1,-7 5 873,1-5 0,-9-4 0,5 0 0</inkml:trace>
  <inkml:trace contextRef="#ctx0" brushRef="#br0" timeOffset="7">26306 10335 8857,'-19'-2'18,"0"-3"0,0-1 1,-1 4 65,1 6 1,-9 7-1,-6 10 1,-9 5-1,-11 8 1,-6 9 244,-4 8 1,-9 5-1,5 4 344,-1 4 1,5-4-301,12 5 1,5-12 540,9-1-516,8-1 0,8 5-659,9-5 0,9-2-293,-2-4 0,21-10-616,10 3 1,12-12 763,8 0 406,4-13 0,9-5 0,0-8 0</inkml:trace>
  <inkml:trace contextRef="#ctx0" brushRef="#br0" timeOffset="8">26114 11087 8857,'49'-39'0,"4"1"-13,-8-1 1,0 7 72,-6 0 0,-3 8 45,-3-1 0,-6 3-167,-7 3 1,-12 8 525,-8 5 1,-10 6-118,-16 6 0,-13 5 31,-12 8 0,-3 0-88,3 1 0,-5 5-15,5 1 1,4 0-239,2-7 0,6 0-2,7 1-95,-5-1 0,22-6 1,-2 0-424,7 2-219,3-7 552,7 9 1,9-14-66,4 3 1,14-4 52,12-2 1,8 0 118,11 0 1,-2 0-16,-5 0 0,3 2 5,-9 5 0,-2-3 22,-11 9 1,2-3 6,-8 3 1,-3 4 77,-10-4 0,-4 4 108,-9 3 1,-5-1 268,-7 0 0,-3-6-128,-18 0 1,10-2-467,-3 2 1,5-3-802,1-3 964,1-5 0,0 6 0,0-8 0</inkml:trace>
  <inkml:trace contextRef="#ctx0" brushRef="#br0" timeOffset="9">26345 10470 8857,'9'-19'0,"-1"-7"107,5 0 1,11 0 0,-3 7 695,7 0 1,4 6-48,7 0 0,-3 9-219,-4-3 0,5 7 59,-5 7 1,-2 6-182,2 12 1,-6 5 70,6 9-252,0 0 0,-2 8-145,-4 4 0,-5 7 188,-2 6 0,-8-2-753,-5 9 1,-3-7-138,-3 7 1,0-7-506,0 7 0,0-3 368,0 3 0,-7-2-1044,1-5 1794,-1-13 0,7 14 0,0-16 0</inkml:trace>
  <inkml:trace contextRef="#ctx0" brushRef="#br0" timeOffset="10">27521 10894 9081,'15'-13'18,"5"-2"1,8 0-1,8-2 337,9 0 0,4-5 0,11-1 1,5-3-1,3 5 0,1 4-38,-5 4 0,-12 8 0,-7-1 0,-7 4 0,-6 2-245,-6 0-910,-5 0 1,-12 8 837,-9 5 0,-17 4 0,-13 3 0</inkml:trace>
  <inkml:trace contextRef="#ctx0" brushRef="#br0" timeOffset="11">27599 11048 9041,'0'11'378,"10"-2"168,10-9 1,10 0-313,15 0 0,2-3-86,4-3 1,5 4-697,-5-5 1,-1 3 219,1-2 0,-2 4 0,3-5 1,-7 5-1110,-4 2 1437,-3-9 0,1-1 0,-1-10 0</inkml:trace>
  <inkml:trace contextRef="#ctx0" brushRef="#br0" timeOffset="12">28717 10798 8868,'-13'-13'332,"1"0"1,-3 0 0,-5 2 2072,-5 5-2357,3 4 0,-14 2 0,4 0 0,-5 2 0,-1 4-341,-1 7 1,7 6 435,0 7 1,8-4 28,-2 3 0,5-3 391,2-3 0,8 0-136,5 1 1,3-1-221,3 0 0,9 0-79,4 1 0,13-10 2,6-3 0,4-5-108,3-2 0,1 0-514,5 0 108,-4 0 1,6-6-487,-8-1 0,-9-6 285,-4 7 1,-7-3-1146,-6 3 1311,4 4 62,-24-7 1,5 11 338,-17 5 0,2-3-272,4 9 92,4 0 1,9 0 197,0-1 0,18-7 0,3 3 0</inkml:trace>
  <inkml:trace contextRef="#ctx0" brushRef="#br0" timeOffset="13">28968 10913 8954,'11'-28'-1243,"4"7"622,-9-5 3825,1 5-1050,-7 2-1610,0 8 1,-3 2 13,-3 9 1,-5 15 0,-8 7-224,0 6 0,6-5-42,0 3 1,2 2-237,-2-3 0,5-5-29,8-7-139,0-1 177,0-1 1,8-4-1,7-14 38,9-6 0,4-4-607,4-2 0,4-7-132,-3 0 1,3-1-437,3 1 1,-3 4 369,-4-3 0,2 10-288,-8 2 0,0 9 294,-7-3 0,-6 5-44,0 2 0,-7 0 739,7 0 0,-9 2 0,3 5 0,4-5 0,-1 6 0</inkml:trace>
  <inkml:trace contextRef="#ctx0" brushRef="#br0" timeOffset="14">29450 10778 8953,'19'0'0,"-6"0"-745,0 0 1,-6-6-1,5-3 979,3-1 1405,3-3 1,-8-7 222,-3 1-1555,-5 8 0,-4 3-322,-5 8 1,-6 2-18,-12 4 0,1 5 299,-8 8 0,0 3-421,-7 4 1,9-5 0,5 5-298,3-5 368,3 7 0,2-7-30,4 5 1,4-4 107,9-3 0,0-6 1,2-3-13,5-1 1,6-3 106,12-6-369,-3 0 1,12 0 143,-8 0 1,6-6-1,-6-3-425,-3-1 1,5-1 144,-2-2 0,0-4 58,-7 4 1,-2 2 26,-4-1 0,4 1-213,-4-2 620,-5-4 314,1 15 527,-9-15-360,0 14 162,0-5 34,0 8-278,9 0 1,-5 0 1,9 0 0,-7 2-33,7 4 0,0-3 581,6 3-608,0-4-569,1-2 537,-10 0-544,-1 0 1,-11 2 0,-5 3-3710,-5 1 3253,-6 0 1,6-6 613,-1 0 0,0 9 0,-6 2 0</inkml:trace>
  <inkml:trace contextRef="#ctx0" brushRef="#br0" timeOffset="15">29720 10778 8906,'-11'-8'-698,"5"-5"0,12 2 1409,7-2 0,4 9 1,3-2-1,-1 3-166,0 3 1,-2 18 0,-4 7 0,-6 12 0,-5 6-150,-2 2 1,-2 15-220,-5-3 1,-3 8 0,-12-3-21,-4 2 1,3 0-139,-9-6 0,8-9-455,-2-4 0,11-6-536,3-7 0,7-4 53,-1-9 919,4-8 0,10-2 0,3-9 0</inkml:trace>
  <inkml:trace contextRef="#ctx0" brushRef="#br0" timeOffset="16">30125 10663 8919,'13'0'-1557,"-2"2"2564,-3 4 1,-1-2 0,-7 9 0,-2 2-396,-5 2 1,3 5 0,-9 4-387,-2 6 1,-2-2-178,-2 2 1,6-9 194,0 3 244,0-4-394,-6-3-777,8-8 390,2-3 0,20-10-145,8-4 0,3-12-552,10-7 0,7-3 472,6 2 0,0 5-218,-7-5 0,-1 5 295,-5 1 1,-4 3-46,-9 4 116,0-4 447,0 15 679,-8-7 1694,-2 9-235,-18 9-850,-2 2-394,1 8-811,1 0 0,11-8-242,5-5 1,3 3-1,10-3-458,-1-1 364,0-3 1,3-9-9,3 1 1,-3-7-201,4 7 0,-7-3-188,-6 3 216,4 4 773,-15-7-498,7 9 1,-16 9-59,1 3 0,-7-1-156,6 2 0,-5 0-365,5 6 0,1 0 5,6 1 0,2-7 655,4-1 0,14-7 0,10 3 0</inkml:trace>
  <inkml:trace contextRef="#ctx0" brushRef="#br0" timeOffset="17">30916 10759 8909,'11'-9'0,"-1"7"327,-3-4 0,-5 2 0,6-1 88,1-1 0,-7-3-267,5 3 0,-7 4 84,-7-5 1,-4 7 35,-8 7 0,-2-3-453,-5 9 1,2 0 131,-8 6 0,2 0 0,-2 1-342,6-1 307,5 0 1,4-6 0,4 0-317,7 2 0,-3 2-186,3 2 1,6-6 242,6 0 0,15-9 347,-1 3 0,12 3 0,-2 1 0</inkml:trace>
  <inkml:trace contextRef="#ctx0" brushRef="#br0" timeOffset="18">31340 10663 8889,'-19'0'1860,"0"0"-1384,8 0-177,-6 0 1,12 0 231,-7 0 1,7 4 661,-1 9 1,4 0-438,2 12 0,8 3-232,5-2 1,-2 2-934,2-3 1,-7-3-236,7 4 0,-7-3-579,7 3 0,-6-5 791,6 5 432,-9-5 0,4-1 0,-8-1 0</inkml:trace>
  <inkml:trace contextRef="#ctx0" brushRef="#br0" timeOffset="19">31321 10913 8851,'-17'-2'756,"4"-4"0,4 1 317,9-7 0,5-1-371,7-7 1,8 1-104,12 0 0,6 2-702,1 4 1,0-2-707,6 8 1,-5 1 115,-1 6 1,-9 0-1880,-4 0 2572,-5 0 0,-10 17 0,-3 5 0</inkml:trace>
  <inkml:trace contextRef="#ctx0" brushRef="#br0" timeOffset="20">30087 11492 8720,'27'0'-669,"-5"-2"0,4-3 1,-5-3 1059,-2-3 0,-6 7 0,-2-5 0,-3 1-418,-3-5 1,-5 4-215,-7 3 1,3 4 249,-9 2-378,9 0 332,-5 0-307,9 0 2628,0 0-2356,0-9-368,0 7 146,0-7-32,0 9 307,0 0 443,-8 0-111,6 0 30,-7 0 0,3-2-67,-1-4-145,1 4-490,6-16 240,0 16-73,0-6 0,-9 8 100,-4 0 1,-4 8-1,-4 5 138,-5 4 0,2 3-10,-8-1 0,9 0 100,-3 0 1,11-1 0,4-3-118,3-3-24,1-7 1,9 10 0,5-9 0,4 1-114,8-7 0,7-9-460,-1-4 336,10-4 1,-5-2 52,8-1 1,-6 8 23,0-1 1,-8 6 657,2-6-316,-5 9 798,-10-4 1,-3 16-465,-8 5 0,-2 6 327,-4 7 0,4-5-194,-5 5 0,-1 2-71,1-2 0,3 6-125,10-6-448,5 8 0,17-13 0,2 7 0</inkml:trace>
  <inkml:trace contextRef="#ctx0" brushRef="#br0" timeOffset="21">32382 10470 8973,'12'-2'16,"-1"-5"1,-2-6 0,-3-4 281,3-2 1,-7 0-1,4-1 1,-4 1 0,-4 0 332,-4 0 0,-5 6 1,-10 2-1,-5 2-231,-6 5 0,-11 4-313,-2 7 0,-9 3-338,3 10 1,-5 7 217,-2 6 1,7 9-184,0 3 0,1 9 637,-1-3 0,4 7-168,8 6 1,11-4 588,9 5 0,8-1-288,11-6 1,11 2 94,8-15 1,20-2-157,19-11 0,4-13-187,15-13 1,-2-3-206,15-3 0,-2-18-94,2-7 1,-7-9-213,-12-5 0,-4-2 225,-10-4 0,-9-4-680,-10-9 1,-10 0-47,-15 0 1,-5 7-344,-8 0 0,-8 1 226,-5-1 1,-11-3-404,-1 9 1,-3 3 555,2 9 0,5 6 85,-5 7 1,-2 10 125,2 3 1,-8 5-67,2 2 0,2 9-134,-2 3 659,0 14 0,-7 4 0,1 9 0</inkml:trace>
  <inkml:trace contextRef="#ctx0" brushRef="#br0" timeOffset="22">31842 10759 8946,'10'19'-993,"-3"1"0,-3 1 1450,2 5 1,12-3 1606,7 9 0,10 1-1207,-3 5 1,-2 3 0,2 6 0,0 9 0,-2 6-530,-4 0 1,-3-2 0,1-4 0,-1-3-1418,-5-1 1,1-10 41,-6 3 0,-5-4 1047,-1-2 0,-5-9 0,-2-2 0</inkml:trace>
  <inkml:trace contextRef="#ctx0" brushRef="#br0" timeOffset="23">13404 13670 14457,'0'-12'-3378,"-2"-1"3384,-5-2 1,3 6 0,-9 1 0,-2 1 761,-2 1-666,6-1 1,-6 7 69,4 0 0,3 0 142,-3 0-396,9 0 71,-5 0 0,11 0 251,5 0 1,5 0 65,14 0 0,-4 0-192,3 0 1,3 0 177,-2 0 0,2-2-203,-3-4 1,-3 4 280,4-5-302,-5-3 1,-4 5-32,-4-8 0,-2 9-93,-5-2 1,-4 1-378,5-1 298,-5 4 0,-4-7-1024,-5 9 742,5 0 0,-9 0-247,5 0-121,4 0 545,-15 0 1,12 0 409,-7 0 3,7 9-64,-3-7 440,8 7-574,8-9 0,3 0 0,8 0 1</inkml:trace>
  <inkml:trace contextRef="#ctx0" brushRef="#br0" timeOffset="24">28351 1600 23154,'13'0'-3851,"0"0"3347,-9-8 1,4-3-1,-8-8 1</inkml:trace>
  <inkml:trace contextRef="#ctx0" brushRef="#br0" timeOffset="25">28602 1330 19483,'10'-30'-1505,"-3"3"1,-5 1 0,0 0 1712,4 3 1,5 3 0,6 5 0,-2 5 0,-2 1-1277,2 5 1115,-6 2 262,8 2 1,-15-3 373,4-3 17,-3 4-348,-3-7 1,-3 11-80,-3 5 1,-5 4 1,-8 8 1,-11 9-846,-9 4 0,-6 11 16,-6 2 1,-5 0 72,5-7 1,-5 1 407,-2-1 0,0 1-42,1 0 1,5-7 298,1 0 1,8-2 127,-2 2 0,4-4 49,2-9 0,9-2 225,5-4-294,3 4 0,5-13-43,4 9 1,7-8-786,12 1 1,9-4 617,17-2 0,3 0-145,16 0 1,7-6 111,6-1 1,7-6-58,-7 7 0,9-3-59,-2 3 1,-5 2 13,-1-9 0,-3 6 324,2-5 1,-4 1 247,4-2 0,-4-4-18,-2 4 0,2-4-77,5-2 0,-5-1-73,4 1 1,-13 0-409,-6 0 1,-6 1-242,-7 6 1,-6-6-84,-13 6 1,-7 1-241,-12-2 1,-14 9 92,-12-3 0,-21-1 80,-12 1 1,-8-1 462,-4 1 1,0 3-41,0-9 0,2 7 381,4-7 0,5 6-214,8-5 1,2-1 49,5-7 1,4 1-41,8 0 0,9 0-325,4-1 1,7 1-809,6 0 0,5 6-355,8 0 1145,0 9 0,0-13 1,0 6-1</inkml:trace>
  <inkml:trace contextRef="#ctx0" brushRef="#br0" timeOffset="26">28659 2063 19444,'-10'-11'-6565,"-7"3"6402,14 8 0,-5-9 0,8-4 87,0-4 1,0 4 0,0 1 0,0-3 571,0-3 1,0 6-84,0-1-175,8 8-135,3-12 1,2 15 3,0-4 1,-7 6 98,7 6 0,-6 5-320,5 8 1,-7 9-118,1 4 1,-2 5 146,3 1 1,-5 9-236,4 5 1,-3 3 20,-3 3 1,-9 9-42,-4 3 0,-13 7-389,-6 7 0,2-11 342,-2 4 0,9-6 118,-3-1 1,7 1 305,6-13 0,-2 0-34,8-20 0,-6 3 138,7-15 126,0-9 1,6-11 308,0-12 1,8-7 0,7-13-216,9-6 0,4-4-250,4-3 0,4 7-523,-4 0 1,-2 6 319,2-6 0,-8 11-60,2 1 0,-11 3-106,-2 11 992,-9-9-1063,13 13 879,-15-7-729,7 9 771,-1 0-584,-6 0 32,7 9-603,-9 1 1,-2 3 63,-5 0 0,-5-7 963,-14 7-483,4-8 0,-14 12 0,6-7 1</inkml:trace>
  <inkml:trace contextRef="#ctx0" brushRef="#br0" timeOffset="27">28621 2950 15689,'-11'0'-2928,"-6"0"2655,15 0 1482,-7 0-720,9 0-446,0 0-78,-8 0 1,6 2-46,-5 5 1,-4-5 67,-1 4 1,-6 3-18,-1-3 1,0 7-56,0-7 0,-3 9-179,-4-2 0,3 7 186,-9 5 0,6 3-98,-6 4 0,0 5 98,-7-5 1,3 4 87,4 3 0,4-1-128,8 1 1,10-7 178,3 0 0,5 0-237,2 7 1,17-1 294,9 1 1,8 0-446,5-1 1,8-6 312,4 0 0,5-8-416,2 2 1,2-5 48,4-2 0,-4-8 303,5-4 1,-5-16 348,-3-10 0,-3-9 288,-9-11 1,-9-8-417,-16-4 1,-10 1 25,-3-1 0,-22 2-365,-11-3 1,-15 1 179,-4 12 1,-8-1-573,1 14 0,-1 2-123,1 12 681,-3 3 0,5 9 1,-7 0-1</inkml:trace>
  <inkml:trace contextRef="#ctx0" brushRef="#br0" timeOffset="28">28389 4396 13798,'0'-30'-577,"3"9"0,3 10 0,7 2 606,4 5 1,2 2 0,1 2-66,-1 0 0,-2 9 0,-4 3 0,-9 6 0,-8 3 280,-9 5 0,-13 4-179,-6 8 0,-6 9-43,-7 5 0,0 8-229,-13 11 0,-9-1-168,29-29 0,-1 2 0,-2 0 0,1 2 196,4-1 0,1 2 1,1-2-1,-1 2 49,0 2 1,0 0 0,-30 38 0,31-39 0,0 0-99,0-3 0,1 0 0,-29 44 310,11-11 1,-1-4-147,14-16 1,-3-9 111,15-10 0,7-8-129,6-11 331,9-8 239,-5-2 175,9-18 0,9-2-735,4-8 1,4-7 0,2 1-61,0 1 1,1 3-256,-1 1 0,0 1 7,1 0 1,-1 6 239,0 0 1,0 9-1,1-5 325,-1 1-92,0 6 1,7-7-1,2 9 3,2 0 0,11 0-43,10 0 0,5 0 272,2 0 1,2 0-165,4 0 1,11-6-144,9-1 0,-1-1-64,-6 1 1,-2 5 132,-4-4 1,0 3-301,-13 3 0,-1 0 123,-18 0 0,2 0 1,-16 0-407,-1 0 400,-11 0 2,-5 0 276,-8 0 0,0-8 1,0-5 397,0-4 0,-6-2-208,0-1 0,-3-5-324,3-1 0,-5-6-247,-8 6 0,-7-6-328,0 6 1,-6-8 244,6 2 1,-8 2-26,2-2 0,-2 0 176,1-7 0,-1 7 260,8 0 0,1 2 9,5-2 1,1 2 236,0 4 1,0 4-259,-1-3 0,7 3 150,1 3 1,1 6-482,-2 0 1,-11 7 0,3-5-965,-7 3-326,5 1 1503,-14 7 0,16-8 0,-7-3 0</inkml:trace>
  <inkml:trace contextRef="#ctx0" brushRef="#br0" timeOffset="29">28254 4107 15201,'-12'-6'-773,"1"-3"1,2-2 0,7-4 230,6-2 0,9 0 1,11 2-1,4 2 1,0-2 529,-1-2 0,6 4 1,-8 0-146,-1-2 0,-9 5 206,-2-3 1,-7 6 93,7-6 1,-9 7 1082,3-7-753,-5 9 724,-2-13-1295,0 15 1,0 2 156,0 12 1,0 12-307,0 2 1,-2 8 85,-5-2 1,5 11-9,-4 2 1,4 9 136,2-3 0,-9 2 13,-4-1 0,2 8-62,-1-9 1,-8 9 159,-5-8 0,-8-7-153,8-7 0,-10-1 154,3-12 0,-2 1 247,2-7 1,4-6-223,9 0-491,-1-9 393,10 5 1,27-9 0,15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5T14:54:16.364"/>
    </inkml:context>
    <inkml:brush xml:id="br0">
      <inkml:brushProperty name="height" value="0.053" units="cm"/>
      <inkml:brushProperty name="color" value="#FF0000"/>
    </inkml:brush>
  </inkml:definitions>
  <inkml:trace contextRef="#ctx0" brushRef="#br0">30048 9853 18891,'13'0'-1997,"0"0"1943,-9-9 1,13 7 0,-4-6 0,4 1 0,2-1 36,1-3 1,-1 0 0,0-4 0,1 2 577,-1-2 1,7-2-108,-1-2 1,1 0 0,-7-1 524,1 1-716,-1 0 297,-8-1-773,-3 1 0,-10 8-467,-4 5 1,-7-3 262,-13 3 1,-4 0 392,-9 6 0,-3 0-16,-10 0 1,-1 6-70,-18 0 0,0 9 146,-6-2 1,-4 7-787,-9 5 0,6-3 594,-12 3 0,18-10 322,1-2 1,19-2-69,1 2 0,18-5-107,0-8 0,20 0-293,0 0 23,12 0 214,25-8 0,5 4 344,22-9 0,2 2 298,-2-2 0,2-2-192,-2 9 0,-4-7 31,4 6 0,-6-1 58,-7 1 5,-4 5-277,-9-6-94,0 8 1,-10 6-1009,-9 1 1,-17 14 649,-15-2 0,-7 13-191,-6 1 0,-2-3 111,-5 2 0,-3 0-209,3 6 1,-3 3 504,-3 4 1,6-4 34,1 4 1,17-7-129,1-6 1,12 5 441,8-5 0,22-4-2147,16-2 1730,35-14 0,20 6 0,27-8 1</inkml:trace>
  <inkml:trace contextRef="#ctx0" brushRef="#br0" timeOffset="1">25574 15174 14029,'0'-10'-4258,"0"1"4521,0 9 0,-3 0 0,-3 0 0,-7 0 70,-4 0 0,-2 7 1,2 1-374,4 3 1,13 2 0,10 6 0</inkml:trace>
  <inkml:trace contextRef="#ctx0" brushRef="#br0" timeOffset="2">27521 15329 14306,'13'0'0,"0"0"-89,2 0 0,2 8 0,3 3 0</inkml:trace>
  <inkml:trace contextRef="#ctx0" brushRef="#br0" timeOffset="3">30048 15290 15160,'-9'0'2574,"9"0"-2791,9 0 0,12 0 1,3 0 172,2 0 0,8 9 0,-4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5T14:54:16.369"/>
    </inkml:context>
    <inkml:brush xml:id="br0">
      <inkml:brushProperty name="height" value="0.053" units="cm"/>
      <inkml:brushProperty name="color" value="#FF0000"/>
    </inkml:brush>
  </inkml:definitions>
  <inkml:trace contextRef="#ctx0" brushRef="#br0">5207 9776 24518,'-38'10'159,"-1"-1"0,3-9 0,4-2 0,6-2-907,4-3 0,10-1-1431,-1 1 1684,8 5 1,-1-7-257,12 9 1,-1 0 1767,8 0-651,-1 0 1,10 0-60,4 0 0,-3 3-535,9 3 1,0-4 310,7 5 1,8 1-30,5-1 0,3 5 123,3-5 1,2 6 168,4-7 1,3 7-543,4-7 0,4 3 246,-5-3 1,-1-4-88,2 5 0,-1-5 316,7-2 1,1 0-60,-1 0 1,2-2 364,5-5 1,-3 5-595,9-4 0,-6 4 291,6 2 0,-15-7-419,2 1 0,-4 0 70,4 6 0,-9 0 0,-3 0-47,-5 0 201,-3 0 0,1-3 63,0-3 0,2 4-107,4-5 1,-4 5 154,5 2 1,3-2 205,3-4 1,4 4-103,2-5 1,3 5-331,3 2 1,-10 0 18,4 0 0,-6 0-210,0 0 0,-3 0 169,-4 0 1,-6 0-264,0 0 1,-2 2 256,-11 5 0,6-5-66,-6 4 0,7-4 347,-7-2 0,8 0-272,-1 0 0,3 0 107,3 0 1,9 0-92,3 0 1,3 0 17,-2 0 1,4 0 3,-4 0 1,-5 0 30,-2 0 1,-6 0-80,-6 0 1,-5 0-62,-9 0 1,1 7 9,0-1 0,-3 1 0,-2-7 62,-2 0 0,3 2-39,10 4 0,-2-4-7,8 5 0,0 1-20,7-1 0,2 1-58,5-1 0,-5-3 1,6 7 10,0-3 1,-3-1 43,7-7 1,-10 0 358,-2 0 0,-2 6-212,-11 0 1,-2 1 0,-9-7 808,-2 0-633,-8 0 0,10 0 0,-8 0 10,-3 0 0,5 0-333,-2 0 1,6 0 231,-6 0 1,8 0-582,-2 0 1,7 0 30,6 0 0,-2 0 113,8 0 1,0 6 230,7 1 1,2-1 9,5-6 0,-3 0 78,8 0 0,-5 0 547,5 0-255,-7 0 1,9-6 130,-7-1 1,-1 1-191,-6 6 0,6 0-134,0 0 0,1-7 0,-5 1 109,4 2-37,-4 2 0,9 2-272,-5 0 0,-4 0 48,4 0 1,3-7 85,-3 1 1,9-1 48,-2 7 0,-3 0-7,3 0 0,-3 0-38,3 0 1,2 0 0,-9 0 33,-2 0 12,-2 0 1,-4 0 0,-2 0 28,-3 0 1,1 0-24,5 0 1,1 0-254,0 0 0,2 0 131,4 0 0,-1 0-79,7 0 1,-5 0 0,5 0 59,3 0 0,2 0-157,2 0 0,0 0 196,1 0 0,-3-6-15,-5-1 1,3-1-1,-9 4 70,-1-3-58,-12-8 0,3 13 0,-7-6 186,2-1 0,2 0-87,7-3 0,2-3-88,5 8 0,3 1-117,9 6 1,0-7-59,1 1 1,-1-1-28,0 7 1,0 0 191,0 0 0,0 0 22,0 0 1,-2 0 15,-4 0 0,-2 0 22,-5 0 1,-10 0 163,3 0 0,-3 0-111,4 0-37,-9 0 1,0 0-3,-4 0 0,-4 7-349,4-1 1,2 1 189,-2-7 1,9 6-198,-3 1 1,-1 1 265,1-1 1,-6-5-1,4 6-297,-1 1 246,5-7 1,-12 7-23,4-9 0,-4 0 162,-3 0 1,1 0 0,-3 0 321,-4 0 0,7 0-105,-1 0 0,1 0-270,6 0 1,-2 0 0,0 0-20,2 0 1,8 0-165,-1 0 0,3 0 149,3 0 0,-2 6-80,-5 0 1,5 1 151,-4-7 1,-3 0 4,2 0 1,1 0 0,6 0 244,-1 0 0,1 0-290,0 0 0,0 0-15,0 0 1,-2 0-1,-3 0-52,-1 0 0,-1 0 140,7 0 1,0 0 9,0 0 0,-5 0 220,5 0 1,-4 0-190,10 0 1,-4 0-36,-2 0 0,-3 0 1,-3 0 122,-7 0-246,4 8 0,-10-6 0,1 5-180,-5-5 0,-5-2 69,2 0 0,4 2-291,-4 5 0,-2-5 72,3 4 1,-1-4 101,6-2 1,3 0 149,4 0 0,-2 7 39,8-1 0,-6 1-122,7-7 0,-7 0-15,6 0 0,-10 6-502,-3 0-8,1 1 480,-18-7 193,-1 8 1,-12-5 0,-8 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5T14:54:16.372"/>
    </inkml:context>
    <inkml:brush xml:id="br0">
      <inkml:brushProperty name="height" value="0.053" units="cm"/>
      <inkml:brushProperty name="color" value="#FF0000"/>
    </inkml:brush>
  </inkml:definitions>
  <inkml:trace contextRef="#ctx0" brushRef="#br0">17705 15271 10264,'-20'0'-118,"1"0"0,0 0 0,0 0 1,-1 0 266,1 0 1,0 0 0,-1 0 0,1 0-1,0 0-25,0 0 1,-1 0 0,1 0 365,0 0-63,8 0-265,-6 0 151,15 0-235,-7 0 0,11 0-2,5 0 1,12 0 72,13 0 0,5 0 2,1 0 1,9 0-131,5 0 1,6 0-7,6 0 0,-2 0-117,9 0 1,-9-7 106,2 1 0,1 0-27,-8 6 0,3 0 33,-15 0 0,-6 0-15,-7 0 0,-8 0-132,1 0 1,-3 0-214,-3 0 0,-6 6-307,0 0 1,-9 3 112,3-3 1,-5-1 155,-2 8 1,-9-9 153,-4 2 1,-6-4 332,-7-2 1,3 0-39,-9 0 0,-1 0 204,-5 0 1,-1 0-205,1 0 0,-1 0 68,1 0 1,-1-2-324,0-4 0,9 4 287,5-5 0,3-1-258,3 1 0,2-1 86,4 1 1,-2 3 89,9-9 49,-1 9 0,16-11-84,4 8 0,4 1 198,2 6 0,9 0-129,4 0 0,13 0 0,4 0 34,1 0 0,3 6-54,-8 1 0,7 6 46,-7-7 1,0 7-173,-7-7 0,-6 7 0,-2-4 39,-2 2 62,-2-7 0,-13 4 0,0-8-30,2 0 1,-5 0-16,3 0 44,0 0 0,6 0 0,1 0 0</inkml:trace>
  <inkml:trace contextRef="#ctx0" brushRef="#br0" timeOffset="1">12266 15483 18525,'21'0'-129,"5"0"0,6-2 0,5-2 63,1-3 1,9-6 0,5 7-1,4 2 1,-1 1 0,-1 1-1,-3-2 260,3-2 1,8-1 0,5 5-104,1-4 1,3 3 106,6-3-255,0 4 1,-2 0 137,-4-5 0,2 5-230,-9-4 1,7-3 99,-7 3 0,-6-1-412,-7 7 466,-8 0 0,4-2-45,-8-4-370,-9 4-785,-2-7 1038,-18 9 1,-3 0 23,-14 0 1,-3-2-35,-10-5 1,-5 5 19,-1-4 1,-6 4 104,6 2 1,0 0-37,7 0 0,6 0-122,0 0 82,9 0-117,-4 0 263,8 0 56,8 0-120,3 0-25,8 0-7,0 0 1,-6 0 19,0 0 54,-9 0 1,14-9 0,-8-2 0</inkml:trace>
  <inkml:trace contextRef="#ctx0" brushRef="#br0" timeOffset="2">22488 15541 13281,'8'-11'7,"3"-4"1,8 9 0,1-1 0,1 1-1,3-3 1,3 1 0,6-1 474,7 5 1,7-5 0,11 1-1,4-1 1,9 1-198,13 3 0,8 3 1,7 2-127,3 0 0,1 0-516,-45 0 1,0 0 0,-3 0 0,1 0 222,5 0 1,1 0 97,1 4 0,0 1 1,-3-3-1,0 0 1,4 4-1,1 1-72,0 0 0,0 1 0,1-3 1,-1 1 77,-1-1 0,1 2 0,-1 2 1,0 2-67,-6 1 0,0 1 0,5 0 1,0-2 33,-5-4 0,0-1 0,1 2 0,0 1 2,-4-2 1,-1-1-1,1-2 1,-1 0-81,43 3 1,4 1 34,-11-1 1,-5-1-481,-1-6 509,-5 0 0,-10 0-36,-5 0 1,-13 0 16,-6 0 0,-12 0-63,-8 0-40,-3 0-228,-3 0 688,-8 0-1355,-3 0 1083,-8 0-362,0 0 269,9 0 1,2 0 46,8 0 38,0 0 1,0-8-1,1-3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5T14:54:16.381"/>
    </inkml:context>
    <inkml:brush xml:id="br0">
      <inkml:brushProperty name="height" value="0.053" units="cm"/>
      <inkml:brushProperty name="color" value="#FF0000"/>
    </inkml:brush>
  </inkml:definitions>
  <inkml:trace contextRef="#ctx0" brushRef="#br0">4050 15541 9167,'-11'-2'136,"3"-3"874,-1-1-978,7 0 0,-9-1-344,5 1 1,2-1 169,-9 7 0,6 0 177,-5 0 1,5 0-171,-6 0 0,7 0 597,-7 0-312,9 0 658,-5 0-282,9 0-185,0 0 1,2-6-122,5-1 0,3-1 36,10 1 0,-5 5-152,4-4 1,-4 4-4,11 2 0,-5-7-57,-2 1 1,7-1 102,0 7 0,8 0-254,-2 0 0,5 0 139,1 0 1,3 0-86,4 0 0,4 0 48,9 0 1,-2 0-16,-5 0 1,11-6-20,-4 0 1,-2-1-20,-5 7 0,-8 0-219,2 0 1,-6 0 162,-7 0 0,2 0-725,-8 0 531,0 0 1,-13 0-450,-1 0 1,-9 0-7,-3 0 763,-9 0 0,-19 9 0,-2 1 0</inkml:trace>
  <inkml:trace contextRef="#ctx0" brushRef="#br0" timeOffset="1">6268 15174 9063,'-19'0'-1349,"-1"0"1349,1 0 0,0 0 0,0 0 0</inkml:trace>
  <inkml:trace contextRef="#ctx0" brushRef="#br0" timeOffset="2">6094 15194 9063,'-19'13'-127,"0"-1"1,-7-5-189,0 6 0,-1-3 217,1 3 1,4-2-11,-3-5 0,5-1 120,8 8 0,-6-9 28,6 2 1,1-1 102,-2 1 1,0-4-18,-6 5 1,6-5 799,0-2 40,0 0 125,-6 0-544,0 0-81,8 0 77,2 0-338,9-9 121,0 7 1,3-7-190,3 9 0,7 0-142,13 0 1,-1 0 60,14 0 0,4 0 32,15 0 0,10-6 0,9-3-24,11-1 27,6-3 1,5-6 0,6-3-1021,-48 10 1,2-2 930,2 0 0,2-2 0,1 1 1,1 0-1,-2 1 0,0 1 45,-1-2 1,0 2 0,-1 3-1,-2 0-249,-4 1 1,0-1-1,1 0 1,-1 1 28,48-4 0,-15 4-86,-11 3 0,-15 4 0,-4 2-658,-11 0 616,-6 0 0,-11 6-77,-4 1 0,-11 6-511,-3-7 1852,-7 9-1702,12-4 9,-15-1 730,7-1 0,-9 0 0,0 1 0</inkml:trace>
  <inkml:trace contextRef="#ctx0" brushRef="#br0" timeOffset="3">14503 11183 10092,'28'-2'-1130,"4"-4"1,5 3 1254,1-3 0,1 4 0,-1 0 0,3-3 0,2-1 0,2 2 0,-2-1 0,-2 1 312,-3-2 0,-6-1 1,0 5-1,1-2-325,-3-2 1,4-3 31,-8 3 1,-1 3-165,-5-3 1,-1 4-223,0 2 0,3-7-56,3 1 155,5 0 0,2 6-321,1 0 1,-3 0 44,2 0 0,-2 6 409,-5 0 1,-3 9-1,6-4 1</inkml:trace>
  <inkml:trace contextRef="#ctx0" brushRef="#br0" timeOffset="4">15815 17276 13301,'-30'2'913,"4"5"-660,13-5 1,-2 9-990,9-5 1221,-1-4-568,7 7-843,9-9 701,2 0 1,1 0-403,1 0 183,-8 0-815,3 0 1201,-8 0 0,-2 6-101,-4 1 0,1 1 1235,-8-1-499,9-5 0,-4 8 8,8-3-674,0-5 1,0 9-20,0-5 1,8 5 0,3 8-1</inkml:trace>
  <inkml:trace contextRef="#ctx0" brushRef="#br0" timeOffset="5">16162 17006 16956,'-19'0'-1745,"-1"0"1245,1 0 0,-2 2 770,-5 5 0,-4-3-80,-9 9 1,7 0 374,0 6 0,6-6-60,-6 0 0,11 0-123,1 6 1,10-6-369,10 0 0,0-7-232,0 7 0,17-9-11,9 3 1,8-5 224,4-2 0,10 0-208,3 0 0,-2 0 27,3 0 1,-9 0-170,2 0 1,-13 2-115,-7 4 0,-5-1 65,-7 7 1,-5-5 586,-8 6 1,-2-7 65,-4 7 1,-5 0-79,-8 6 1,-7-6-22,0 0 0,0-7-541,7 7 1,6-9 412,0 3 1,-8-5 0,-9-2-1</inkml:trace>
  <inkml:trace contextRef="#ctx0" brushRef="#br0" timeOffset="6">16065 16929 13216,'0'-19'-2304,"3"-1"4146,3 1 1,5 6-695,8 0 1,2 1-230,5-8 0,-2 3-410,8 4 0,9-4-67,10 4 0,11 3-584,2-3 0,9 6-13,-2-5 0,4 7 67,2-1 1,-8 4 357,-5 2-353,-4 8 0,-11 3 1,-2 8-1</inkml:trace>
  <inkml:trace contextRef="#ctx0" brushRef="#br0" timeOffset="7">17782 16351 16989,'-49'0'-386,"4"0"1,4 0 127,2 0 0,1 15 1,-1 4-1,-2 4 1,-1 5-1,-6 7 228,-1 7 0,0 1 0,-3 11 0,7 4 417,5 4 1,10 9-286,4-7 1,7 2-298,6-2 0,4-4-694,9 5-9,9-5 723,2-2 1,25-1 0,5 1 0</inkml:trace>
  <inkml:trace contextRef="#ctx0" brushRef="#br0" timeOffset="8">18033 16813 11662,'-20'0'-5,"1"0"0,-9 3 115,-4 3 1,-6 7-1,-5 12 1,-4 10-1,-1 5 391,1 5 1,4 0 0,11-4 0,9 0-117,8-3 1,6 5-429,9-11 1,17 3 167,9-3-494,25-4 1,-3-15 0,14-3 106,0-1 1,2-5-93,0-10 1,-4-5-77,5-8 296,-5-9 0,-11 4 154,-4-8 0,-9 9 10,-10-3 0,-2-2 53,-18 2 1,1-6-106,-7 6 1,0 1-398,0 5 0,-15 1-240,-5 0 0,-12 0 607,0-1 1,-13-8 0,-4-2 0</inkml:trace>
  <inkml:trace contextRef="#ctx0" brushRef="#br0" timeOffset="9">17936 16389 16225,'20'-13'-620,"-1"0"1,9 7 613,4-7 0,6 7 657,7-7 1,7 6-237,12-5 0,7 7 120,12-1 0,-3 4-296,3 2 0,-6 10-22,-6 10 1,-4 8-648,-10 10 0,-7 3 113,-5 4 1,-13 4-324,-6 9 0,-7 17 193,-6 9 0,-5 1-635,-8 5 0,-8-8 250,-5 1 0,-2-10-867,2-2 1699,4-1 0,3 1 0,0-4 0,1-8 0,3-5 0</inkml:trace>
  <inkml:trace contextRef="#ctx0" brushRef="#br0" timeOffset="10">19595 17103 10974,'-37'0'36,"5"0"0,9-3 1,8-3 440,8-7 0,14-4 0,8-2-1,6-1 1,7 1 732,2 0 0,2 2-65,7 4 1,-1-2-409,1 8 1,-1 1-288,1 6 0,-3 9-621,-3 3 0,1-1 176,-8 2 1,8 6-1117,-2 7 0,4 0-174,3-7 1,-7-2-2675,0-4 3922,-8 4 1,4-15-1,-9 7 1</inkml:trace>
  <inkml:trace contextRef="#ctx0" brushRef="#br0" timeOffset="11">20096 16717 12268,'0'19'1505,"0"1"-1075,0-1 1,0 2-1,0 5-200,0 6 1,2 4-395,5 3 1,4 0-348,8-1 0,0 1-793,0-1 0,3 1 1257,4-1 1,-5-8 0,7-2 0</inkml:trace>
  <inkml:trace contextRef="#ctx0" brushRef="#br0" timeOffset="12">20636 17315 9298,'-28'8'318,"11"-6"0,17-6 0,17-2-318,13-3 0,15-2 0,5-8 0</inkml:trace>
  <inkml:trace contextRef="#ctx0" brushRef="#br0" timeOffset="13">21485 16775 9056,'-60'0'87,"-2"0"1,19 2-1,6 4 1,7 5-267,3 0 1,5 6 0,-6-4 0,3 4 0,1 2-340,7 0 1,6-6 494,11 0 1,2 0-75,5 6 1,8-2 30,17-4 0,6 2 164,14-8 0,8-1-139,-9-6 1,9 2 2,-8 5 1,-3-5 85,2 4 1,-16 3-60,-3-3 0,-9 9 56,-3-2 1,-10 4 23,-3 3 0,-14-1 180,-5 0 0,-14 7-180,-6 0 0,-5-1-52,-1-5 1,6-1-18,-1 0 0,1 0 0,-6 1 0</inkml:trace>
  <inkml:trace contextRef="#ctx0" brushRef="#br0" timeOffset="14">21273 16736 9195,'0'-25'-74,"0"-1"0,4 0-148,9 7 1,10 0 552,22-1 0,5 3 556,8 4 1,6-2-581,0 9 0,7-1-46,-7 7 1,9 7-262,-2-1 0,4 9 0,2-4 0</inkml:trace>
  <inkml:trace contextRef="#ctx0" brushRef="#br0" timeOffset="15">22816 16351 10079,'-20'0'-88,"1"0"1,0 0 0,-1 2 79,1 4 0,-9 5 0,-6 10 0,-9 5 0,-10 8 1088,-10 9 0,-5 15-437,-9 13 0,8 4-119,5 2 1,15-7-30,10 1 0,11 2-99,15 11 1,5-9-483,8 8 1,19-8-642,13 9 1,13-7 699,13-7 1,17 5 0,4-6 0</inkml:trace>
  <inkml:trace contextRef="#ctx0" brushRef="#br0" timeOffset="16">18245 6845 27288,'-19'0'-273,"-1"-2"456,1-5 1,8 3 0,3-7 0,1 1-3488,1-1 1865,-1 7 1843,7-5-527,9 0 0,4 7 881,13-4 1,-3 4-709,9 2 0,7 6-451,6 1 0,8 5 244,-1-5 0,4 6 794,1-7 1,-5 7-246,-1-7 0,-8 7-365,2-6 0,-6 6-316,-7-7-467,-4 9 0,-15-13-14,-1 5 1,-7-3-881,1 2 1729,5-4 0,0-2 0,8-10 0</inkml:trace>
  <inkml:trace contextRef="#ctx0" brushRef="#br0" timeOffset="17">23336 17064 12358,'-19'0'243,"8"-9"130,5-3 0,12 3 0,7 3 1,7 3 77,5 3 1,-1-6-1,8 0 1,2 1 0,5 1-308,6-2 0,-4 3-400,4-3 1,-5 4-316,-1 2 1,-1 0 263,1 0 307,0 0 0,-1 0 0,1 0 0</inkml:trace>
  <inkml:trace contextRef="#ctx0" brushRef="#br0" timeOffset="18">24339 16543 15844,'20'11'151,"7"-2"0,8-9 0,8 0 1,8 0-138,5 0 0,10 0 0,7 0 0,6 0 0,5 0 0,-5 0-77,-6 0 1,-7 0-386,-8 0 1,-8 0-98,-5 0 313,-13 0 0,-13 2 54,-13 4 0,-16 5 441,-16 8 0,-8 3 6,-24 3-285,4-3 1,-27 16-214,4 1 0,-11 2 13,4 10 0,-1-6 196,1 6 0,5 1 67,-5 6 0,20-9 177,6-4 0,15-4 63,5-3 0,10 1-417,15-1 1,4-5-96,9-1 1,20-9 48,12 3 1,15-13 245,17-7 0,7-4 206,12-2 1,-5 0 320,12 0 0,-11-2 92,17-4 0,-12-3 441,-1-4 0,-12-4-3215,-7 4 1,-6-2 1253,-6 3 831,-5-6 0,-15 16 0,0-4 0,0 4 0</inkml:trace>
  <inkml:trace contextRef="#ctx0" brushRef="#br0" timeOffset="19">28775 16389 11263,'22'-26'11,"3"1"1,20 5 856,13 8 1,9 7-885,-10-1 0,-3 4 0,-15 2 1</inkml:trace>
  <inkml:trace contextRef="#ctx0" brushRef="#br0" timeOffset="20">26422 17064 9250,'-11'-9'-141,"5"-3"0,6-6 0,6-1 622,7 0 0,11 0 1,4-1-1,2 1 0,2 2 354,-2 4 0,4 2 0,-8 7 0,0-2 0,1 1-68,6 3 0,3 9-698,3-1 0,-1 3-314,1-3 0,1-2-333,5 9 0,-4-6-133,4 5 0,-4-5-2124,-3 6 2835,1-9 0,8 13 0,2-6 0</inkml:trace>
  <inkml:trace contextRef="#ctx0" brushRef="#br0" timeOffset="21">26943 16640 12794,'-30'19'667,"2"9"-905,9 4 0,-1 5 0,3 3 1436,4 5 0,-2-4 27,9 4-1098,0 4 0,6-8 0,2 4 68,4-4-1467,5-3 0,8 1 630,0-1 1,7-1-2178,0-5 2730,0-4 0,1 0 1,3 2-1</inkml:trace>
  <inkml:trace contextRef="#ctx0" brushRef="#br0" timeOffset="22">28814 16910 9060,'10'-20'4,"8"1"1,-8 0-1,5 0 1,2-1 362,5 1 1,-1 0 0,-6 2-1,-4 2-183,-2 2 0,-7 9 0,-13-3-161,-8 5 0,-13 11 1,-3 3-149,-8 6 213,3 9 1,-16 3-113,5 9 0,-5-1-98,-2 1 0,7 8 189,-1 5 1,9-3 289,-2 2 0,13 1-171,6 6 0,14-9 36,5-4 1,16-7-134,10-5 1,13-6-23,20-7 1,3-10-22,22-3 0,3-14-179,10-5 1,-2-8-241,-5-5 1,1-5 324,-1-9 0,-10 0-407,-21 1 1,-14-3 92,-12-4 0,-7 4 202,-6-4 0,-4 3 54,-9-3 0,-9 4 1,-4-4 0,-10 11-99,-3 1 204,-8 10 0,10-7 0,-8 4 0,0-4 0</inkml:trace>
  <inkml:trace contextRef="#ctx0" brushRef="#br0" timeOffset="23">29219 16196 11099,'-30'-8'-19,"8"6"586,9-5 0,13 7 0,7 9 0,19 8-37,14 6 1,12 12 0,14-3-456,11 4 1,9 5 84,10 4 1,-44-21 0,-1 1-373,1 4 0,-1 0 0,1 0 1,-1 0 177,-2-1 0,-2 2 0,-2 2 0,-2 2-472,0 1 1,-2 1 0,36 37-774,-6-3 0,-7 8 529,-13-1 1,-14 0-522,-18 6 0,-10-1 648,-16 1 1,-14-3 622,-18 3 0,-4 3 0,-14-3 0,-10-1 0,-6-3 0</inkml:trace>
  <inkml:trace contextRef="#ctx0" brushRef="#br0" timeOffset="24">28852 11222 16187,'0'-13'-1440,"0"0"0,-2 0 1,-4 0-1,-7 3 2220,-4 1 1,-9-4-1,-2 5 1,-2-3-1,-2-2 827,2 2 1,-4 1-1055,8 3 1,7 5-234,6-4 1,0 4-525,-6 2 1,6 0 201,0 0-551,9 0 956,-5 0-386,9 0 1,11 6-233,8 0 1,11 7 107,15-6 1,4 5-209,9-5 0,9 8 173,3-2 0,-3 2-186,-3-2 1,-4 2 150,-2-9 0,-2 0-121,-5-6 0,-4 0 126,-8 0 0,-1 0 632,1 0 0,-9 0-375,-4 0 0,-5-6-61,-2 0 1,-8-1 0,-2 7 0</inkml:trace>
  <inkml:trace contextRef="#ctx0" brushRef="#br0" timeOffset="25">17859 13728 18949,'11'-19'-823,"-5"0"0,-4-1 0,-2 1 1164,0 0 0,7 6 0,-1 0 2184,-1-2-2562,-3 7-396,-2-1 0,-2 11-393,-5 5 702,5 3 1,-7 10-624,9-1 0,-6 7 434,0-1 0,-7 10 15,6-3 0,1 4-199,6 3 1,0 6 131,0 0 0,0 2 183,0-2 1,0-4-209,0 4 0,8-5 141,5-1 0,-2-7-66,2 0 1,2-8 448,11 1 1,4-3 131,8-3 0,11-8 66,9-5 1,11-4-171,14-2 0,-1 0 0,10-2 158,7-4 1,1-7-823,-42 1 0,0-2 736,-3 4 1,1-1 0,6-3 0,1 0 136,-5 4 1,-1 1 0,51-8-314,-6 4 1,-3-4 141,-3 4 1,-8 2-133,-4-2 0,-3 9-8,3-3 0,-3-1 0,7 1-289,-2 3 199,-3 2 1,-5 2-96,-1 0 0,0 0-158,0 0 0,0 0 22,0 0 0,0 0 149,1 0 1,-12 6-116,-8 1 0,-2 6 19,-11-7 1,0 3 15,-7-3 0,1-4 914,-1 5 1,7 1-853,0-1 0,9-1 382,-3-6 1,5 0-292,2 0 0,6-2 161,0-4 1,9 1-57,-2-8 1,2 9 262,-2-2 0,4-3-36,-5 3 1,-3-3-36,-3 3 0,-4 4-63,-2-5 0,0 5-1,0 2 0,-7-6-38,0-1 0,-1 1-50,1 6 1,-2 0-348,-4 0 1,-2 0 98,9 0 0,-7 0-241,6 0 0,1 2 86,6 4 0,-1-4 0,1 5-53,0-5 315,-9-2 1,3 6-1,-11 1-136,-5-3 0,-4-2 315,0-2-14,5 0 0,-16 0-85,5 0 0,-11 0 244,-2 0 1,-9-2 376,2-4-461,5 4 1,-9-9-574,5 4-499,-5 5 98,-2-6-970,8 8 1253,-5 0 0,14 0-88,-4 0 1,4 6-107,2 1 589,9-1 0,-7 0 30,5 1 0,2 6 154,-2-7 0,6 1-24,-7-7 1,3 0 550,-2 0 0,2 0-294,4 0 1,4-7 199,-3 1 0,1-7-215,-2 6 1,2-5-128,-8 5 0,6-1-220,-6 1 1,0 5 20,-7-4 1,7-3-273,-1 3 0,1-1 162,-7 7 1,1 0-113,-1 0 0,0-6 235,0-1 173,-8 1 1,-2 4 652,-9-5-808,0 5 0,0-9 0,2 7-116,4-2 12,-4-9 0,7 4-20,-9-8 0,6-1-1,1 1 0,6 0-14,-7 0 1,7-7 8,-7 0 1,7-8-20,-6 2 1,-1-5 24,-6-1 1,-8-1 53,-5 1 0,-7-1-243,-5 1 1,-5 5 253,-9 1 0,-4 9-151,5-3 0,-5 5 2,11 1 1,4 10-157,2 3 432,5 5 1,-7 2-1,-2 0 1</inkml:trace>
  <inkml:trace contextRef="#ctx0" brushRef="#br0" timeOffset="26">28351 15406 11722,'-11'-13'-571,"5"0"0,4-2 0,2-2 555,0-2 0,0-1 1,0 1-1,0 0 1,0 0 498,0-1 0,6 1-205,0 0 0,1-7 129,-7 0 1,6 1-204,1 5 1,6 1-28,-7 0 0,11 2 0,0 2-577,7 2 1,4 8 426,-3-1-584,-3-5 1,14 9 342,-4-4 1,5 1-201,1-1 0,10 4 92,3-5 0,5 5 190,2 2-93,-1 0 1,8 0 183,-1 0 1,7 0-152,-7 0 0,9 0 265,-2 0 1,4 0-53,2 0 0,8 0-137,5 0 0,5 0 135,1 0 1,7-2 178,0-4 0,6 4-110,-6-5 1,-2 5 20,-11 2 1,-7 0-164,-12 0 1,-11 2 87,-9 5 1,-10-5-162,-2 4 1,-3 3 316,-10-3-5,0 9-160,-7-4 0,-6 6 117,0-4 1,-7-5 218,7-8-341,-9 9 1,13-7-156,-4 5 0,-2-5 138,2-2-143,-9 0 148,5 8-462,-9-6 465,0 7 1,-9-9 112,-4 0 1,-4 0 85,-2 0 381,-1 0-171,1 0-419,8-9 0,5 7 0,12-4-270,7 4 382,4-7 0,3 7 62,-1-4 0,-6 3-261,0 3 0,-7 3 14,7 3 0,0-2-22,6 9 1,0-6 28,1 5 0,-1 1 32,0 7 0,1 1 0,-1 3-117,0 1 28,0 10 0,7-5 0,0 10-319,-3 5 301,-1-4 1,-3 6-1,0-8-85,1-1 1,-1-8-189,0-4 1,1-5 386,-1-1 1,0-1 0,0 0 0</inkml:trace>
  <inkml:trace contextRef="#ctx0" brushRef="#br0" timeOffset="27">30839 9737 18719,'-20'0'-567,"8"0"1,-1 0-1,-2 0 1,-2 0 326,-3 0 0,7 0 0,1 0 1,-3 0-1,-3 0 333,-1 0 0,0 0 1,0 0 476,-1 0-488,1 0 356,0 0-158,8 0-708,2 0 457,9 0-404,0 9 1,15-7 299,5 4 1,12-4 41,0-2 0,13 3 137,6 3 0,7-4 11,7 5 0,-3-5 152,8-2 1,5-2-118,3-5 0,3 5 0,-10-4 201,4 3 126,2 3 1,-9 0-370,-3 0 1,-5 0-36,-2 0 1,-9-6-159,-4 0 0,-4-1-31,-3 7 1,-1 0-413,-5 0 1,-4 0-396,-9 0 0,-6 7 770,0-1 0,-9 9 0,4-4 0</inkml:trace>
  <inkml:trace contextRef="#ctx0" brushRef="#br0" timeOffset="28">29122 18240 9251,'7'-13'-12,"-1"0"1,-4-2 599,-6-2 0,-7 0 0,-8 2 1,0 4 806,-1 3-1197,1 1-1309,0 7 707,8 0 0,3 3-216,8 3 1,0-2 311,0 9 1,0 0-136,0 6 1,0-6 234,0 0 1,8 6-199,5 7 427,4 0 1,5-7 188,3 0 0,12-2-62,8-4 1,6 4 148,-6-4 0,7 2 70,-7-2 0,0 4-178,-7-4 0,-8 2-169,-4-2 1,-13 4 59,-7-4 1,-8 4-22,-11 2 0,-17 1 68,-21-1 0,-7 7 22,-6-1 0,1-1-259,-7-11 0,1 4 165,-2-4 0,1-5-284,12-1 1,-2-5 156,15-2 0,2 0-124,11 0 1,6-2 157,13-5 1,7-3 58,12-10 1,14-1-19,12-5 0,13 3 186,6-9 0,13 2 465,7-3 1,2-1-252,-2 8 1,2-1-44,-9 1 0,0 4-256,-6-3 0,-11 10 0,-6 4-622,-7 2-293,-19-6 0,7 13 811,-22-4 0,-22 4 0,-19 2 0</inkml:trace>
  <inkml:trace contextRef="#ctx0" brushRef="#br0" timeOffset="29">23259 18202 9831,'9'-18'377,"4"3"1,4 5-1,2-1 1,0 2 178,1 1 0,-1 1 1,0 7-1,1 0 1,-1 0-171,0 0 0,0 0-461,1 0 1,5 0-1,1 0-511,-2 0 1,-3 0 139,-2 0-17,1 0 0,-1 7-351,0-1 1,1 1-923,-1-7 1730,0 0 0,18 0 1,3 0-1</inkml:trace>
  <inkml:trace contextRef="#ctx0" brushRef="#br0" timeOffset="30">23973 17951 15811,'-19'11'896,"1"-5"-900,6-12 1,12 1 0,12-5 0,8 1 0,5 5 806,8 2 1,9 2-394,3 0 0,11 0-292,2 0 0,-7 6-78,7 1 0,-6-1-136,-1-6 0,-4 2 32,-8 5 1,-1-5-239,1 4 1,-7-2 751,0 3-670,-8-5 0,4 7-407,-9-9-293,-8 0 409,6 8 0,-24 1 35,1 4 1,-9 4 8,-4-4 0,-9 4 227,-4 2 1,-5 0 147,-1 0 0,-7 1-27,0-1 1,0 2 476,6 5 0,9-4-298,4 3 0,5-3 137,2-3 0,8 2-41,5 5 0,3-4 0,8 1-181,8-8-103,17 2 1,19-8 95,9 4 1,10-3-553,9-3 1,9-5 215,11 4 0,-10-1 148,-3 1 0,-13-4 1,-5 7-1</inkml:trace>
  <inkml:trace contextRef="#ctx0" brushRef="#br0" timeOffset="31">20598 18394 9008,'-11'-15'38,"5"-4"0,3-2 1,6-1-1,1 3 332,2 0 1,9 2 0,-4 2 0,0 2 0,-3 0 2221,1 2-1617,-7-6-730,7 15 1,-12-7-1024,-3 9 429,-5 9 0,-8 2-302,0 8 0,8 7 447,5-1 204,3 1 0,12-7 0,2 1 0</inkml:trace>
  <inkml:trace contextRef="#ctx0" brushRef="#br0" timeOffset="32">21311 18028 13460,'-25'13'-42,"-1"-2"1,2-3-1,3-1 378,2 1 0,8-3 0,2 5 1,3 1-1,2 0-112,6 4 1,6-5-828,12 3 1,7-6 127,6 5 0,3 1 171,3 7 0,-7-1-273,0 0 1,-9 0 232,3 1 0,-4-3-19,-3-4 0,-2 4 85,-4-4 0,-5-3 35,-8 3 1,-8-2 789,-5 2 0,-13 4-133,-6-4 0,2 4-222,-2 2 0,2-2-805,-2-4 1,-2 2 651,8-8 1,-8 8-1,4-5 1</inkml:trace>
  <inkml:trace contextRef="#ctx0" brushRef="#br0" timeOffset="33">21061 18028 10787,'0'-19'700,"0"0"0,4-1 1,9 1 0,10-5-504,22 5 1,13-4 42,13 10 0,0 4-1002,6 3 0,-4 4-1179,10 2 1939,-4 0 0,-10 0 1,-3 0-1</inkml:trace>
  <inkml:trace contextRef="#ctx0" brushRef="#br0" timeOffset="34">17628 17990 9268,'10'-3'-151,"-3"-3"-27,-5-7 0,-11 5 0,-4 1 0,-6 5 0,-7 2 52,-6 0 0,-13 11 0,-4 6 0,-2 9 0,1 6 17,3 8 272,2-1 0,7 17 302,-1-5 1,9 5-254,4 2 0,13-1 146,7 1 0,6-8-4,6-5 1,9-9-60,18-10 0,5-3-113,14-16 1,12-12 96,0-14 0,7-11 135,0-15 1,-5-6-295,-8-14 1,4-3 410,-4-9 0,-7 0-505,-18-1 0,-6 4-29,-7 3 0,-10-4-1033,-3 4 1,-7-2 616,-7 3 1,-3-3-884,-10 8 1302,-7 1 0,9 2 0,-7 4 0,-5 5 0,-5-3 0,-3-4 0</inkml:trace>
  <inkml:trace contextRef="#ctx0" brushRef="#br0" timeOffset="35">20463 11299 13224,'-13'0'-145,"2"-2"1,3-5 0,3-6 182,3-4 0,11 0 1,4 2-1,4 2 1,4 0 182,5 3 1,-5-5 0,5 6 78,-5-2 1,5 7-95,0-2 0,6 4-265,-6 2 0,8 2 51,-2 4 1,5 5-406,1 8 0,3 0 102,4 1 1,-4-1 141,4 0 0,-3 1-117,3-1 0,-2 0-634,9 0 571,-9-8 1,10 4 3,-8-8 1,0-1 141,-6-6 1,-9 0 13,-5 0 229,-12 0 1,13 0 0,-5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5T14:54:16.417"/>
    </inkml:context>
    <inkml:brush xml:id="br0">
      <inkml:brushProperty name="height" value="0.053" units="cm"/>
      <inkml:brushProperty name="color" value="#FF0000"/>
    </inkml:brush>
  </inkml:definitions>
  <inkml:trace contextRef="#ctx0" brushRef="#br0">7850 11145 10965,'0'-13'-981,"0"0"0,-3 7 1392,-3-7 1,4 0-1,-5-6 1,5-1-186,2 1 1,-6 0 0,-1-1-1,3 1-290,2 0 210,2 0 1,-2-1-110,-5 1 1,3 8-18,-9 5 0,0 4-324,-6 2 0,-7 0 472,1 0-176,-10 8 1,5-3 15,-8 7 0,1 1-32,5 7 1,-2-1 106,8 0 0,0 7-40,7 0 0,2 1-52,4-1 0,-2-2-109,9 8 0,-1-2 2,7 2 1,2 2-145,5-8 0,4 2 249,8-3 0,7-10-31,-1 5 1,16-5 0,-2 2 450,1-4-363,10-5 1,-7-8 0,6 0 114,-2 0 1,4-2-77,-6-4 0,3-5 86,-3-8 0,-5-1 5,5 1 0,-6 0 242,-7 0-469,4-9 1,-16 6 5,-1-3 0,-8-3-149,-11 2 1,-2 0 25,-5 7 1,-4-7 81,-8 1 0,-7 5 1,1 8 171,1-3-196,3-3 0,1-1 1,8 8-30,-1 5-327,8-5 25,-12 9 567,7-6-638,-1 8 467,2 0 1,18-9-1,2-2 1</inkml:trace>
  <inkml:trace contextRef="#ctx0" brushRef="#br0" timeOffset="1">11475 13034 17579,'-19'0'-1050,"0"0"0,8-2 908,5-4 1,1 1-1,1-7-303,-2-3 1,-3 6 373,3 3 0,1 3 259,-8 3 0,1 0 488,-8 0-485,10 0 1,-1 0-300,4 0 40,5 0 286,-6 0 0,16 0 200,5 0 0,6 0 29,7 0 0,4 7-370,9-1 1,1 1 108,5-7 1,5 0 22,8 0 0,-1 0 21,1 0 1,2 0-100,5 0 0,-3-2 51,8-5 0,-7 5-247,1-4 0,0 1 143,-6-1 0,4 4-38,-10-5 0,-3-1 111,2 1 1,-1 1-173,1 6 1,3-7 87,-9 1 1,0-3-19,-7 3 0,1 4-18,-1-5 1,-1 5-16,-5 2 1,-4-6-74,-9-1-64,0 1-248,1 6 327,-10 0-115,-1 0 34,-9 0 1,0-2-590,0-5 0,2 5 15,5-4 418,3 4 1,10 2 306,-1 0 0,0-2-128,0-5 295,1 5-295,-1-7 288,0 9 535,-8 0-475,-2 0-259,-9 0-735,0 0 161,-9 0-28,7 0 89,-7 9-423,9-7-555,0 7 174,0-9 1266,9 8 1,10-6-1,11 7 1</inkml:trace>
  <inkml:trace contextRef="#ctx0" brushRef="#br0" timeOffset="2">14696 12706 27963,'-38'0'-144,"1"0"0,3 0 0,4 0 0,2 0 0,7 3-29,6 3 1,-3-4-1,6 5 303,-6-5 390,8-2 0,3 0 8,14 0-99,3 0 0,20 0-130,9 0 1,12 0-68,20 0 1,4 0 140,22 0 1,5 0-601,-41 0 1,1 0 0,-3-1-1,2 0 127,3-3 1,0 1 0,-3 2 0,0 0-110,4-2 1,-1 0-1,-4 1 1,0 1 217,1 2 0,0-2 1,-3-1-1,0-2 56,-3 1 1,-1 0-1,51-4 80,-9 7 0,1-6 56,-1-1 1,-1 1-142,-5 6 1,-5 0 21,-8 0 0,-6 0-287,0 0 0,-11 0 75,-2 0 0,-9 0-754,-10 0 198,-9 0 87,-3 0 0,-20 2-1177,-14 4 1,-18-3 1551,-20 3 0,-11-4-570,-2-2 794,0 0 0,-8 0 0,8 0 0</inkml:trace>
  <inkml:trace contextRef="#ctx0" brushRef="#br0" timeOffset="3">19151 12591 28001,'20'0'-479,"-1"0"0,2 0 0,3 0 225,2 0 1,1 0 0,-3 0-1,2 0 1,-1 0 0,3 2 356,4 4 0,-2-4 0,5 5 0,5-5 424,10-2 0,14 0 1,7 0-2,4 0 0,17 0 157,4 0-416,-37 0 1,0 0 0,46 0-181,-44 0 1,0 0-1,0-1 1,0 0-83,7-2 0,-1-1 0,-1 3 0,-1 0 36,3-2 0,-1 0 0,-4 1 0,1 2 144,6 0 0,1 0 1,-2 0-1,1 0-197,4 0 0,0 0 1,-3-1-1,-3 0 25,-6-3 1,-1 1 0,-4 2 0,-1 0 32,41-5 1,-10 1 1,-3-1 1,-22 4 16,-10-5 0,-18 5-148,-8 2 1,-11 0-721,-3 0-517,-7 0 573,3 0-180,-16 0 542,-3 0 0,-8 0-200,-1 0 0,-5 0 2305,-1 0 1,7 0-2351,6 0 395,0 9-271,-6-7 114,17 15 0,4-15 314,17 5 0,9-5 0,2-2 0</inkml:trace>
  <inkml:trace contextRef="#ctx0" brushRef="#br0" timeOffset="4">12652 10971 29407,'13'-6'-2765,"-3"-3"2021,-1-2 0,-3-1 0,-6-8 0,-2 3 0,-2 2 385,-3 2 0,-8 3 0,5-5 0,-5 4 520,-5 2 0,5 3 118,-10 6 1,-5 0 87,-2 0 0,-7 0-333,-6 0 0,-4 8-7,-9 5 1,-6 11-265,-1 2 0,-12 8 0,2-2 922,-4 4 54,4 12 0,-17-1-683,8 4 1,38-20 0,0 0-42,-44 27 0,44-23 0,0 3 25,0 0 0,2 1 0,1 0 0,2 1-217,5 4 0,2 2 1,0 2-1,3 3-67,4 3 1,3 1-1,0 1 1,3 2-3,3-1 0,4 1 1,3-1-1,2 0 1,5-2-1,2-1-584,0 49 0,19 0-184,9-7 0,23-8 420,22-24 0,25-19 512,-33-32 1,3-6 0,4-8 0,1-5 350,3-4 0,0-6 1,2-4-1,0-5-451,1-2 1,0-3 693,1-3 0,-1-1 0,-8-1 0,-1-1 144,-3 1 1,-2 0 0,-1 1 0,-1-1-284,-6 1 1,-1-2-1,-2-1 1,-3-1-31,28-33 1,-2-4 0,-4-2-1105,-7 0 365,-13 8 0,-8-4-858,-17 9 1,-9-2 134,-17 1 0,-13 5-769,-13-4 1,-12 4 573,-20 2 0,-4 2 737,-9 5 1,0 0 600,-12 12 1,-3-2 124,2 16 1,1-1 87,6 7 1,8 8 513,5 5-751,12 3 0,5 3 0,9 0 0,-1 0 0,1 0 0</inkml:trace>
  <inkml:trace contextRef="#ctx0" brushRef="#br0" timeOffset="5">6442 12841 14609,'-11'0'-2895,"17"0"2769,14 0 0,3 0 0,-4 0 1,-1-2 883,-6-4 1,6 4-168,-6-5 0,-1 5 1,4 2-298,7 0 1,8 0-411,15 0 0,8 0 122,18 0 0,12 0-370,27 0 1,-3 7-159,-44-4 0,2 0 0,1 1 0,1-2 377,10-1 0,1-2 0,-5 1 1,-1 0 71,-1 0 1,0 0 0,-5 0-1,1 0-114,1 1 1,-1-2 0,-6 1 0,0-2 315,3-1 1,0 0 0,-4 1 0,-2 0-210,-3-5 0,0 1 1,0 3-1,1-1 460,47-9 1,0 7-342,-7-7 1,-8 9-341,-4-3 301,-5 5 0,-6 2 0,-5 0 0,-8 0 0,-4 0 0,-5 0 0</inkml:trace>
  <inkml:trace contextRef="#ctx0" brushRef="#br0" timeOffset="6">23510 18163 9302,'13'0'-1562,"0"0"1,8 0 1883,11 0 0,-2 0 1,2-2-1,5-2 1,4-3-1,4 3 1,-3 2-26,-1 2-1,-2 0 1,1 0 0,5 0 0,5 0 372,-1 0 1,7 0-589,-5 0 0,7 0 86,6 0 0,-2 6-124,9 1 1,0 1-53,6-1 1,7-3-519,-1 9 1,9-9 457,-2 2 1,-4-1-163,-2 1 0,3-4 219,3 5 0,5-5-17,1-2 1,3 0 240,4 0 1,-7 0-113,0 0 0,-8 0-197,-11 0 1,-10 6 85,-9 1 0,-3 1-13,-10-1 1,7-5 7,-7 4 1,6 3-34,-6-3 0,9 7 25,-3-6 0,5 5-16,2-5 0,-7-1 498,1-6 1,6 0-382,6 0 1,2 7 76,-1-1 1,1 1-121,5-7 0,4 0-12,-5 0 1,-3 0 12,-3 0 0,0 2-6,-6 4 1,2-4-47,-15 5 1,0-3-28,-6 2 0,-1-3-38,1 3 1,-7-4 70,0-2 1,-6 0 88,6 0 0,0 0-67,7 0 1,2 0 3,4 0 1,0 0-101,13 0 0,-9 0-222,15 0 0,-15 0 229,9 0 0,-11 0-43,5 0 0,-16 0-122,3 0 1,-11 0 133,4 0 0,-15 0 178,2 0 1,-4 0 1,5 0 0,-1 0-58,0 0 1,7 0 0,2 0-141,2 0 114,2 0 0,6 0 0,3 0-37,4 0 1,-4 0 26,4 0 0,-7-2-9,-5-4 0,-6 3-4,-7-3 11,-1 4 186,-8-7 0,-11 7-175,-13-4 1,-4 4 310,-3 2-73,1-9 1,6 7-162,0-5-106,9-3 0,-2 8 4,12-5 0,5-1-11,8 1 1,0-6-18,1 7 1,-1-7-144,0 7 0,1-9 20,-1 2 198,0-4 1,-8-9 123,-5 0 1,3-8 276,-3 2 0,1-7-142,-7-6 0,-2 5 190,-5-5 1,5-5-62,-4-1 0,3 2-36,3-3 1,0 3-101,0-3 0,0 3-174,0 4 0,3 7-52,3-1 1,-4 9-453,5 11 1,1 0-1509,-1-1 1436,-1 10 1,-8 3-1604,-5 14 2093,-3 3 0,-18 18 0,-2 2 0</inkml:trace>
  <inkml:trace contextRef="#ctx0" brushRef="#br0" timeOffset="7">23568 17816 10653,'13'-2'-154,"-3"-5"1,-1-5-292,-5-6 0,-4 8 0,-6 3 405,-7 5 1,-2 4 0,0 3 0,4 3 78,3 3 1,1 2-27,7 6 1,0 2 2,0 5 1,0-2-169,0 8 0,2-2 107,5 2-107,4 4 1,1-6 158,1 9 0,-6-7-14,6 0 1,-9-6 163,2 6 266,-4-8 709,-2 3-723,-8-7 0,4-10 447,-9-3-191,8-5-656,-3-2 1,10-6 0,4-1-439,7 3 1,4-5 283,3 3 0,-1-1-286,0 7 1,7 0 182,0 0 1,8 0-17,-2 0 0,7 0 191,6 0 1,6 0 0,13 0 153,7 0 1,6 0-74,7 0 0,4 0-288,8 0 0,1 0 304,-1 0 1,0 3 42,1 3 1,-3-2 55,-4 9 1,-6 0 39,-14 6 0,5-6 1,-4 0 134,4 2-243,2 2 0,3 2 0,1-1-354,3-6 1,12 6 55,-6-6 0,9 3-726,-9-2 0,8-4 583,-1-9 0,10 6 117,-11 1 1,5-1 272,-5-6 1,-1 7-162,-5-1 0,-7 0 200,-12-6 0,4 0-169,-4 0 1,-3 0 24,3 0 195,-9 0 0,13-2-92,-4-4 0,4 4 11,2-5 1,2 3-17,5-2 1,-5 1 0,5-5-17,-5 1 125,-10-6 1,-1 4 0,-8-8 68,-2 0 0,2-1 258,-15 1 1,0 0-1,-6 0 1,-3 8-31,-4 4 0,-4-1-35,-9 1 0,-6 1-110,0 6-575,-9-9 0,7 7 66,-5-4 0,-1 4-79,8 2 1,-7 6 80,7 1 1,0-1-460,6-6 800,0 0-204,1 0 1,-8-2 660,1-5 1,-8-3-261,1-10 0,-4 8 308,-2-1-88,0 0-800,9-6 0,1-1 0,10 3 113,-1 4-20,0-4 0,3 6 0,-1-8-19,-2 0 1,5-7-99,-11 1 0,-2-3 389,1 2 0,-7 5-191,1-5 0,-4 4 668,-2 3-542,0 0 1,-2 2 0,-2 2-378,-3 2 368,-8 9 0,13-14 0,-6 8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5T14:54:16.425"/>
    </inkml:context>
    <inkml:brush xml:id="br0">
      <inkml:brushProperty name="height" value="0.053" units="cm"/>
      <inkml:brushProperty name="color" value="#FF0000"/>
    </inkml:brush>
  </inkml:definitions>
  <inkml:trace contextRef="#ctx0" brushRef="#br0">24841 13401 12652,'-11'-3'-1333,"5"-3"968,3-5 0,3-2 0,0 1 0,0-3 1,3-3 479,3-1 0,-4 6 0,5 0 1,-3 1-1,0-1 557,3 0 0,-1 6 47,-6-5-586,0-1 1,0 0-429,0 0 282,0 9-315,9-13 0,1 12 292,10-8 0,1 9-98,5-2 1,-3-3 68,9 3 1,-6-1-282,6 7 1,-8 0 212,2 0 1,-5 0 61,-2 0 481,1 0-454,-1 9 0,-8 2 30,-5 8 1,-12-2 199,-7-4 0,-7 4 131,-5-4 0,1 2-214,-8-2 1,6 4 43,-6-4 1,6 2-51,-6-2 1,9 2-32,-3-9 0,5 7-368,1-7 663,1 1-561,8-7-6,3 0 1,12-9 17,9-4 1,2-2 158,17 2 0,-6-4 9,6 4 1,-2-4 0,4-2 2,-2 0 0,-2 6 101,2 0 30,-4 9-154,-8-5 62,-1 9 0,-8 2 0,-7 3-128,-8 1 1,-9 9 186,-13-2 0,-4 4 23,-9 2 1,3 1 105,4-1 0,-2-2-181,8-4 1,-2 4 2,2-4 1,5 2-33,-5-2-289,13-5 167,5-8 0,12 7 82,9-1 0,0 1 0,15-7 0</inkml:trace>
  <inkml:trace contextRef="#ctx0" brushRef="#br0" timeOffset="1">25169 13188 17462,'0'-19'-2824,"0"0"2792,0 0 1,2 6 0,4 2 0,7 0 0,4 3 184,2-1 1,1 3-1,-1 6 1,0 0 0,1 0-6,-1 0 1,2 6-251,5 1 0,6 1 149,13-1 0,2-5 113,5 4 1,10-4-159,-4-2 1,12 7 349,1-1 0,2 1-24,-2-7 1,2 0-229,-9 0 0,2 0 73,-1 0 0,-3 0-10,8 0 0,-7 0-12,1 0 0,-4 6-9,-2 0 0,0 1-12,-1-7 1,-1 6 9,-4 1 0,3 6-79,-3-7 0,3 7-50,3-7 1,2 1 32,5-7 0,-3 2-71,8 4 1,1-4-227,6 5 1,0-5-82,1-2 1,-1 0 555,0 0 0,-2-6 180,-4-1 0,-7 1-363,-13 6 0,5 0-53,-4 0 0,-3 0-14,2 0 1,-8 0-194,2 0 0,2 6 37,-2 1 0,7-1 105,-7-6 1,6 0-21,-6 0 0,7 0 50,-7 0 1,8 0 19,-1 0 1,3 0 53,3 0 0,0-6 46,0-1 0,-7 1-109,1 6 0,-16-7 100,3 1 1,-14-1-233,1 7 0,-4 0 86,-3 0 1,0 0-133,0 0 0,1 0 114,-1 0 1,0 0-26,1 0 0,5 7-25,1-1 1,0 1-66,-7-7 112,0 0 390,1 0-219,-1 0-72,-8 0-425,6 0 1,-15 2-533,4 4 187,-4-4 346,-2 7-208,0 0 518,9-7 1,-5 6-74,9-8 0,-6 0 448,5 0-267,-7 0 779,12 0-790,-15 0 257,15 0 575,-15 0-453,7 0 0,-9-8-419,0-5 0,6-11 305,1-1 0,-1-10-79,-6 3 1,0-4 0,2-5 362,5-4-601,3 4 1,10-16-1,-3 1-180,-4-6 0,2-11-161,-9 2 1,7-4-25,-7-2 0,1-9-49,-7-4 1,-2-6 404,-5-7 0,3 48 0,-2-1 9,-3-2 0,-2 0 1,1 2-1,-1 1 242,-15-42 0,7 3-189,0 4 1,1 11 0,12 12-43,2 7 60,2-2 1,10 21-253,5-4 1,6 7 240,7 6 1,-5-2 82,5 8 1,-4 2-3,-3 11 0,-6 3 112,0 3 80,-9 5 197,13-6-313,-15 8 0,5 2-207,-14 4 0,-1-2 171,-5 9 0,-4-6 156,4 6-344,4-9 1,-2 4 0,5-8-19,4 9 86,-7-7 0,9 5 25,0-14 1,9 3 363,4-9-382,4 9 0,-4-5 0,-3 7 92,-1-4-54,6 3 101,-13-5-438,7 8 285,-1 0-15,-6 0 1,7 2-94,-9 4 0,0-1-186,0 8 122,0-9 1,0 7-101,0-5 436,0-4 207,0 7 191,0-9-1396,0 0 779,9 8 0,-5-3 43,9 7 1,2-5 91,10 6 0,5-7 191,9 7 0,10-7-105,9 7 1,11-2 191,14 2 1,9-3-284,-38-6 1,2-1 0,0-2-1,1 0 1,9 2 0,1 0 265,1-1 0,1-1 1,4-2-1,0-1-272,-2 0 1,-1-2-1,4 0 1,0-3 180,-2-2 1,-2-1-1,-4 3 1,-2 1 27,-5 0 1,-2-1-1,40-5-819,-20-8 806,-17 10 0,-22-5 65,-12 8-333,-5-8-1211,-10 13 499,-19-7 1,-10 9 0,-18 3-581,-5 3 1,-8-2 416,4 9 1,0 0 898,6 6 0,-8-8 0,-2-2 0</inkml:trace>
  <inkml:trace contextRef="#ctx0" brushRef="#br0" timeOffset="2">25091 11646 14474,'11'-28'-227,"8"0"0,-1-6 0,7 2 0,5-2 404,5-3 1,1-1 0,0-3 0,-1-2 0,-7-4 37,-7-2 1,0 4-1,-14-7 1,-3-3-1,-4-5 7,-6-5 1,-14-8-99,-12 3 1,-6-5-21,-7-2 0,-5-9 4,-7-4 0,-8 2-480,33 43 1,0 0 0,-32-43 104,6-2 0,2 5-702,5 7 0,-1-5-332,14-1 0,-3 3 759,15 10 0,3-2-136,10 9 283,4 8 1,3 3 419,-1 8 0,1 6-246,6 7 1,0 9 868,0-3 0,0 4-261,0 3 1034,0 9-1136,0-8 0,2 16 29,5-4 0,5-3-110,14 3 1,2-1-89,4 7 0,11-6 0,-4-3 168,1-1-106,10-3 1,-8 0 75,10 0 0,-1 0-93,7-6 0,13 0 305,0-1 0,23-5-355,-4-1 1,-36 13 0,1 0-170,3 4 0,0-1 0,3-3 0,2 0 209,4 1 0,1-1 0,4-4 0,2 1-230,2 3 1,2 1-1,4-4 1,1 0 229,7 2 1,0 2 0,-2-1 0,0 0-24,1 3 1,2 1 0,5-4 0,1 0-2,2 0 1,1 0 0,1 0-1,-1 1-316,3 2 1,0 0 0,-31 4 0,1 0 0,1-1 192,1 1 1,0-1 0,0 1-1,0 1 1,0 1 0,0 0 0,31-2-1,0 1-81,0 1 0,0 0 0,0-3 0,0 1 50,1 2 0,-2 2 0,-2-3 1,0 1-74,0 0 0,0 2 0,-1 0 0,-1 1 58,2-2 1,0 0 0,-3 1 0,-1 2 6,-5 0 0,-1 0 1,-1 0-1,0 0 0,-3 0 1,0 0 144,1 0 0,0 0 0,-7 0 0,-1 0-224,-4 0 1,-2 0 0,-2 0 0,0 0 184,0 0 1,0 0 0,-3 0 0,-3 0-39,-6 0 0,-2 0 1,-2 0-1,-2 0 352,40 0 0,-10 0-205,-9 0 1,-4 6-6,-15 1 0,2-1 247,-15-6 0,-2-2 0,-11-2-198,-6-3 383,-5 1 0,-4-3-638,-4-4-209,-4-4 0,-9 4 1,-2 1-603,-5-3 1,3 4 329,-9-2 0,0 9-274,-6-3 1,6-1 82,0 1 1,2-1-165,-1 1 0,-6 5 266,6-4 0,1 4 241,-2 2 0,0 0-317,-6 0 770,8 8 1,-15 3 0,5 8 0</inkml:trace>
  <inkml:trace contextRef="#ctx0" brushRef="#br0" timeOffset="3">8255 15020 27045,'8'-11'-3499,"11"-4"3610,14 9 1,3 0 0,5 6 0,4 0-1,8 2 1,7 2 0,7 2-527,1-1 1,9-3 0,9-2 0,4 0 815,9 0 1,8-7-58,-47 5 1,2-2-1,4-2 1,1-1-500,3 4 1,1 0-1,6-4 1,1 1 336,2 3 0,0-1 1,0-2-1,1 0-109,9 2 1,0 1-1,-3 0 1,0 0 96,5 2 0,2 2 0,2-1 0,1 0-479,2 0 0,1 0 0,4 0 0,0 0 80,-1 0 1,0 0 0,2 0 0,0 0-223,1 0 0,0 0 0,-1-4 0,0-1 236,-2-1 1,0-1 0,-2 2 0,-1 0 225,-3-2 0,-1 1 1,0 0-1,-1-1-287,-2-2 0,0-1 1,2 1-1,-1 1 419,-4 1 0,0 1 0,-2-3 0,-1 1-81,0 1 1,0 1-1,-3 0 1,1 1-72,5-2 1,0 1 0,-3 3 0,0 0 59,-3-4 0,-1 1 0,-2 3 0,-1-1-47,-6-2 1,0 0 0,2 2 0,0 1-11,-2-3 0,0-1 0,1 5 0,0 0-135,-1-1 0,-1 0 0,0-2 0,0 1-24,-2 1 0,0 0 1,1-1-1,1 1 55,4 3 0,1 0 0,-5 0 0,-1 0 0,0 0 1,-2 0 0,-5 0 0,0 0 26,0 0 1,-1 0 0,0 0-1,1 0 112,2 0 0,1 0 1,-4 0-1,0 0-46,1 0 1,-1 0 0,-5 0 0,0 0 136,5 0 0,0 0 0,-6 0 0,0 0-164,6 0 1,0 0-1,-4-1 1,-2 0-1,-3-2 0,0 0 0,1 2 0,-1-1 361,48-4 1,-48 2-1,-1-1 1,49-3-467,-2-3 153,-11 7 0,2-5-51,-8 9 0,-7 0-109,-7 0 0,-14 0 690,2 0 0,-15 7-916,-5-1 1,-1 3 691,-11-3-1414,-1-4 1282,-5 7-577,-1-1 1,-6-5 414,0 3 1,-1-12 0,8-5-1</inkml:trace>
  <inkml:trace contextRef="#ctx0" brushRef="#br0" timeOffset="4">14021 12899 23481,'13'-6'-1022,"-2"-3"-2431,-3-1 2929,-1 5 1,-16-3-1,-4 8 1018,-4 0-381,-2 0 1,6 6 67,0 1-402,9-1 0,-5-4 448,9 5-579,0-5 0,0 6 1,0-8-1</inkml:trace>
  <inkml:trace contextRef="#ctx0" brushRef="#br0" timeOffset="5">13983 12899 20175,'19'0'-61,"0"0"1,0 0 72,1 0 0,1 0 147,5 0 1,-5 0-128,5 0 0,-5 0 377,-1 0 1,-1-6-118,0-1 0,-6 1 544,0 6-237,-9-9-961,5 7 973,-9-15-1400,0 15 0,0-9-944,0 5 391,-9 4 473,-1-15 0,-10 14 482,1-3 1,0-3 15,-1 3 0,1 0 583,0 6 0,-7 0-435,0 0 1,-6 0 885,7 0 0,-8 0 6,8 0 0,-7 2 99,6 4 1,-2-2-224,2 9 1,-2 0-476,-4 6 0,-4 1 99,4-1 0,2 2-373,-2 5 0,-1-2 34,-5 8 0,-1 6-112,1 7 0,-1 9 9,1-3 0,-1 5-100,0 2 1,3 2-19,4 4 0,6 3-151,13 3 1,-2 5 168,9-4 0,-1 4-147,7 2 1,3-6 44,3-1 0,13-10 1,18 0 74,12-6 1,11-13 351,17-3 1,15-8 37,5-10 0,-36-11 0,2-1 244,0-1 1,3-2 0,10 1 0,2-3-203,2-2 1,1-2 0,3-2 0,1-3 257,1 1 1,1-2 0,11-5 0,2-2-1,1-2 1,1 0 268,1-2 0,0-1 0,-1 0 1,-1 0-233,-4 0 1,-1-1 0,-2 1 0,-1 0 116,1-1 0,-2 1 1,-10 1-1,-1 0-10,0 2 1,-1 0-1,-5-3 1,0 1-356,-1 2 1,0 0-1,-6 2 1,-1 0-1,-7 1 1,0 0-61,-4 2 1,-1 1 0,41-9-313,-12-1 0,-15-1 135,-12-5 0,-7 3 109,-12-9 1,-1-1 159,-5-5 1,-11-1 114,-8 1 1,-9-7-577,3 0 1,-7-9 446,-7 3 0,-5-5-696,-14-2 1,4 9-225,-3 4 0,-5-2-730,-2 2 1,-7 0 457,-6 6 0,-4 7-968,-9 0 1750,0 0 1,-2 0 238,-4 0 0,-5 2 183,-8-2 1,0-5 744,0 5 0,0 4-310,-1 2 0,-14-4 150,-4-2 1,-7 4 282,0 3 1,2 3-429,47 12 0,-1 1 1,-52-2-494,53 8 0,-1 0 0,-2 1 1,0 2 236,-52 0 1,48 0 0,0 2-749,-3 0 0,-1 2 0,-8 4 0,-2 1 455,-1 3 0,-2 2 0,-4 3 0,-1 0 0,-1 0 0,-1-1 0,-7 2 0,-1 0 0</inkml:trace>
  <inkml:trace contextRef="#ctx0" brushRef="#br0" timeOffset="6">13828 12668 21700,'-107'19'273,"2"0"1,9 1-1</inkml:trace>
  <inkml:trace contextRef="#ctx0" brushRef="#br0" timeOffset="7">30453 9930 26910,'9'-19'-6755,"3"-1"7719,-3 1 0,0 6 0,-12 0-1390,-3-2 1,-7 7 0,-13 1 0,-6 5 1028,-4 2 0,-11 0-114,-5 0 0,-6 0-138,-6 0 0,-4 7-236,-10-1 0,-7 15-229,-5-1 0,-5 5 562,-1 1 0,-7 4-124,51-11 0,1 1 1,-45 25 366,6 0 0,2 8-695,-2-1 0,2 6-118,5 6 1,3 4 15,38-30 0,1 2 0,-30 39 23,7 4 0,12 5-244,7 9 1,15-3-455,11-4 1,13 8-181,18-8 0,12 0-24,21-13 0,11-10 398,8-9 1,26-9 550,6-10 1,-42-24-1,2-3 158,1-1 0,1-2 1,7 0-1,1-1 60,1-4 1,1-2 0,7-2 0,2-4-139,4-5 1,-1-1 0,-5 0 0,0-2 204,5-3 1,1-2 0,-5-1-1,0-2 1,0-3 0,0-2 910,-2 1 1,0-1-746,-2 4 0,-1-1 0,-4-6 0,-3-2-224,-2 2 0,-2-1 0,0 0 1,-2 0-397,-9-3 0,-1-1 0,1 0 0,0 0 7,35-31 0,-11-7-446,-16 7 1,-9 0 184,-16 6 0,-13-7-560,-13 1 1,-23-2-169,-15 1 1,-15 6 781,-17-6 1,-22 7 0,36 32 0,-3 1 241,-2 1 0,-1 3 0,-2 4 0,0 2-35,1 1 0,-2 2 0,-2 2 0,-2 1-159,-1 2 1,-1 1 356,3 1 0,0 1 0,-2 4 0,0 0 0,1 0 0,1 0 0,-2 0 0,0 0 0,-1 0 0,1 0 0</inkml:trace>
  <inkml:trace contextRef="#ctx0" brushRef="#br0" timeOffset="8">9971 14982 19052,'0'-39'-3015,"9"1"3003,3-1 0,6 0 0,1 1 1</inkml:trace>
  <inkml:trace contextRef="#ctx0" brushRef="#br0" timeOffset="9">9701 14654 19052,'-58'11'-137,"5"-5"1,5-4 0,12-2 210,6 0 0,4 9 0,7 1 0</inkml:trace>
  <inkml:trace contextRef="#ctx0" brushRef="#br0" timeOffset="10">28872 11685 17160,'8'-18'-50,"5"6"0,2 3 0,0 3 0,-4-3 92,-3-2 0,1 7 1,-5-5-181,3 1 152,-1 6-187,-6-7 0,0 1 0,0-3 0</inkml:trace>
  <inkml:trace contextRef="#ctx0" brushRef="#br0" timeOffset="11">28698 11877 21185,'13'-13'-2085,"-2"1"1689,-3-3 188,-1 6 0,-16 0-1405,-4 9 1845,5 0-461,-10 9 213,16 2 0,-6 2-149,8-1-341,0-7 1,0 5-443,0-3 221,0-5 830,8 7-1076,-6-9 971,7 8-1075,-9-6 433,0 7 735,0-9 794,0 0-111,0 8-804,0-5 0,9 5 0,1-8 0</inkml:trace>
  <inkml:trace contextRef="#ctx0" brushRef="#br0" timeOffset="12">28737 11974 20654,'0'-11'-3032,"0"2"1,0 7 1641,0-4 853,0 4 193,0-7 872,8 9 0,-4-6-55,9-1 0,-6 1-132,6 6 0,-7-2 82,7-5 99,0 5 0,6-13 104,0 9 1,-6-7-86,0 6 0,0-8 34,6 3 1,0-6-344,1-1 0,1-2-204,5-5 0,-3 5 25,10-5 1,-1-2-61,6 2 1,-6-6-9,1 7 0,5-8-128,7 8 1,0-7 138,-6 6 1,-1-6 1,1 6 1,-1-6 99,1 6 1,-9 0-27,-4 7 0,-11 0-127,-2 0 0,-9-1-59,2 1 1,-4 6-561,-2 0-329,0 9-419,0-5 336,0 9 582,0 0 1,9 0 74,4 0 1,4 0 347,2 0 1,1-6 415,-1 0 0,0-7 578,0 6 640,1-8-856,-1 5 1,-6-8 431,0 6-1117,-9-5 1,5 12 597,-9-8-1808,0 9 989,8-4 0,-4 1-30,9 1 0,-2-3 113,2 3 1,-2 1-90,-5-7 0,-4-1-115,5-7 114,-5 1 1,-4 2-389,-5 4 1,3-4 469,-9 4 1,0-4-127,-6-2 1,8-1-469,5 1 1,-3 0-61,3 0 1,-1-1 200,7 1 0,0 0 292,0-1 216,0 1 0,0 0 136,0 0 1,-6-1-43,-1 1 0,-10 0-11,-2-1 0,0 1 243,-7 0 0,-2-7 1,2-2 201,3-2-399,-7-2 0,8-6 1,-3 1-101,3 5 0,3-4-98,0 4 1,6 2-106,0-3 0,9 8 64,-3-7 1,3 6 77,-2-6 0,3 6-80,-3-6 1,-5 8 63,-2-1 1,-4 3 0,-2 3 210,0 0 0,-1-1 48,1 1 1,0 6 254,0 0 0,-1 3-156,1-3 0,2 2 0,2 7 648,2-3-747,0 1 1,-6 6 319,0 0 1,-1 0 122,1 0 1,0-6-310,-1-1 1,-5 1 117,-1 6 1,-8 0 2,2 0 1,4-7-153,2 1 0,-2-1-142,2 7 1,3-2 380,10-4-1226,-4 4 622,15-7-799,-7 9 835,9 0 400,0 0-193,-8 0 1,3-6-1058,-8-1 659,9 1 0,-7 6 964,5 0-654,4 0 432,-7 0 1,9 2-1473,0 4 479,0-3 1,0 7-310,0-3 1046,0-5 0,0 9-185,0-5 0,0-2-353,0 9 1,0-4-81,0 10 0,0-2 154,0 15 1,0 0-1,0 9 191,0 4 1,2 11-86,5 8 1,1 2-123,5-1 1,2 1 144,-8 5 1,-1 4 117,-6-5 0,0 5 65,0 3 1,0-8 25,0 1 1,0-2-44,0 1 1,-2 3 70,-4-9 0,1 7-23,-8-7 0,1 9 1,-6-4 54,6-1 1,-6 7-416,6-4 450,-14-5 0,4 7-24,-3-9 1,3-8 35,3-11 1,2-6 57,4-7 0,-2-11 597,9-8 66,-1-9-593,7 5 1,7-18 264,-1-3 1,3-6-425,-3-1 0,-2 6 165,9 0 0,-9 7-338,3-7-42,-5 0-337,7-6 1,-5 2 374,9 4 1,-7-2 78,7 9 0,-7-9-37,7 2 0,0 2 272,6-2 1,1 7-16,-1-7 1,0 7 15,1-7 1,1 8-167,5-1 0,-5 4 397,5 2-470,-5 0 1,7 0 0,2 0 0</inkml:trace>
  <inkml:trace contextRef="#ctx0" brushRef="#br0" timeOffset="13">28524 10084 32123,'3'-17'-2444,"1"2"1,4 4 0,1 1-1,2-1 1780,-1-4 0,-5-2 1,1-3 207,-4 1-140,-2 8 1,2 3 1022,5 8 0,4 0 233,8 0 0,0 2-624,0 4 1,3 5-915,4 8 644,-5 1 0,13-1 141,-8 0 0,0 7 48,-7 0 1,0-1 288,1-5 1,-1 5-672,0 1 1,-2 2-426,-4-2 1,2 4-71,-8 8 0,5 7 288,-5 0 0,6 7 79,-7-7 0,7 8-143,-7-1 1,7-3 306,-6 2 1,-1-1 76,-6 1 0,-2 5 230,-4-5-1,1-2 199,-8 3 1,1-9 280,-8 2 1,-1-5 247,-5-1 0,5-3 15,-5-4 1,5-2 73,1-4 0,1-4-71,0 3 1,8-1-390,5 2 1,3-5-653,3 5 0,0-5 156,0-2 0,9 1-49,4-1 1,4-2 475,2-4 1,1 2-70,-1-9 0,-6 3 361,0-3-324,-9-3 0,4 7-41,-8-3-184,0 3 0,-2 10 163,-4-1 1,4 0-645,-5 1 134,5-1 0,2 0-285,0 0 0,2-6 159,5 0 1,3-7 579,10 7 1,-7-6 188,-1 6 1,8-9 822,5 2 0,1 5-581,-7 2 0,7-2 122,0 1 0,0-1-369,-7 2 1,9 4 135,4-4 0,4-2 0,5-1 493,4-1-713,-4-3 0,14-6 0,-1 0 518,8 0-513,-2 0 1,17-6-1,-4 0 621,2 1-516,7-5 0,-16 7 1,5-3-24,-7 4 0,-6 2 0,-7-2 107,-6-5 1,-6 5-83,-7-4 0,2 4-53,-8 2-119,0-9 0,-9 5-10,-4-9-853,4 9 248,-6-5 1,10 9 229,5 0 0,-3 0-209,9 0 1,-6 0 166,6 0 1,0 0 102,7 0 0,0 0 103,-1 0 0,1-2 0,-1-2 136,1-3 355,-1-8 1,-1 4-1,-5-8 186,-6 0 0,-5-7-429,-2 1 0,-6-1-359,0 7 1,-9 6-790,3 0 213,-5 0 0,-4-6 0,-5-1-1109,-5 1 1310,-6 0 1,-1-9 0,2-4-1188,4-5 1164,-4-1 1,15-1 0,-5-1-297,5-5 642,2-5 1,7-8 0,3 1 497,8-1 1,-1 6 166,15 1 1,-6 0 412,6-7-661,0 8 1,4-3 0,-1 8 472,-3 2-301,-9-6 1,12 8 0,-12-4 127,-6 4 0,0 3-322,-10-1 0,6 1-63,-7-1 1,7 1-143,-7-1 0,1 7-274,-7 0 132,0 8 0,0-4 0,0 9-623,0 0 293,0-1 0,0 1-373,0 0 735,-9 0 0,7 6 0,-6 2 180,-1 2-99,7-6 1,-13 5 149,8-10 1,-5 8 654,5-1-382,-8 0 1,4-6-45,-8-1 1,-7 10 429,1 3 0,-10-1-118,3 1 1,-4 1-15,-3 6 1,-6 0 121,0 0 0,-2 0-52,2 0 0,2-7-367,-8 1 0,8-7 0,-4 5 906,0-3-905,-3-2 0,-1-6 1,2 2-46,2 4 0,-7-4-246,3 4 1,1-2-81,-1 2 1,2 4-10,-3 9 0,-6 0-163,0 0 0,-2 0 341,-10 0 1,5 0-51,-5 0 1,1 0 0,-2 0 169,7 0-116,4 0 0,9 0 0,1 0-87,3 0 112,2-8 0,7 3 0,-1-5-331,1 1 163,-1 3 0,9-1 1,4 1-189,5 2 488,2 1 0,6 3 174,0 0-408,9 0-12,-5 0 0,18 0 21,3 0 1,6 0 0,1 0 178,0 0-4,0 0-144,1 0 0,8 9 0,2 2 1</inkml:trace>
  <inkml:trace contextRef="#ctx0" brushRef="#br0" timeOffset="14">30742 9949 19366,'20'0'-1016,"-1"-2"1,0-4 750,0-7 1,-1-4 0,-6-3 688,-5 1 0,-7 6-808,-7 0 0,3 9-134,-9-2 296,9 4 1,-7 2 472,5 0-838,4 0 94,-7 0 131,9 0 786,0-9 61,0 7-100,0-7-392,0 9 1,0 2-589,0 5 1,-2 4 265,-4 8 0,1 0-81,-8 0 0,1 7 103,-8 0 0,1 8 137,0-2 1,-1 5 256,1 1 0,-7 3 16,1 4 0,-10-2 364,3 8 1,-4-2-185,-3 3 1,1 4-6,-1-5 1,1-2-192,-1 3 1,0-10-260,1 3 1,-1-4 182,1-2 0,8-3-191,4-4 0,5-4 168,1-9 286,1 1 216,0-10-282,8-1 0,2-11 722,9-5-685,9-3 0,2-7-40,8 4 0,-6-2-191,0 8 1,-7-1-349,7 1 1,-7 5 299,7-4-163,-8 4 0,5-5 789,-3 1-222,-5-1-63,15 7 0,-6 0-284,8 0 0,0 0-200,1 0 1,7 2-100,6 5 0,3 4-436,3 8 0,-1 2 316,1 5 0,-1-5 0,1 7-834,-1 0 1180,1-6 0,-3 12 0,-1-8-857,-3-3 1216,-9 7 0,7-6 0,-6 6-141,2-3 1,6-1 135,-6-7 0,8 7 5,-2 0 0,4 2 82,3-3 1,-5-3-798,-8 4 1,-2 1 0,-18-1-1002,-2-2 1120,-2-11 1,-4 4 0,-4-4 371,-7 4 0,-11-7 66,-1-3 1,-1 1 373,7-1 0,-1 1 435,1-1-659,8-5 1,1 7-160,3-9 0,5 2-300,-4 4-76,4-4 104,10 7-691,-6-9 840,7 0-333,-9 0 636,0 0-217,-9 0 345,7 0-505,-15-9 0,15-1-41,-5-10 0,5 1 0,2-2-131,0-5 1,-6 2-192,-1-8 0,-1 0-62,1-7 0,3-8 297,-9-4 0,0-7-57,-6-6 1,-2 2-29,-5-9 0,5 7 279,-5-7 0,-2 2 89,2-1 0,1 3 0,5 7-89,1-4 80,8 4 1,3 0-1,8 11-264,0 2 244,0 2 0,0 8 1,2 3-365,4 2 240,-4 8 0,9-4 0,-7 9-56,3 0 289,-1 0 0,-6-1 468,0 1-455,0 0-35,0-1 65,0 10-140,0 1-926,9 9 609,2 0 0,8 2 0,0 3-164,0 1 1,-1 9 52,-6-2 0,3-2 66,-8 1 1,6-5 357,-7 6 0,1-7 9,-7 7 10,0-9 1,0 13 248,0-4-342,8 4 0,-6 5 0,5 4-64,-5 6 1,-2 4-1,0 3 1</inkml:trace>
  <inkml:trace contextRef="#ctx0" brushRef="#br0" timeOffset="15">30453 10566 14227,'-77'30'-144,"6"-2"-808,0-9 1,14 3 1181,-8 3 1,18-1 1136,-4 8 1,19-6-1455,12 6 0,10 0 0,10 7 1</inkml:trace>
  <inkml:trace contextRef="#ctx0" brushRef="#br0" timeOffset="16">5169 17623 21283,'-20'0'-683,"1"0"199,0 0 1,0 0-1,-1 0 1,-1 0-1,-3 0 1,-1 0 432,1 0 0,-4 0 1,2 0 218,3 0 1,1-2 183,3-4 1,6-3 5,0-4 0,1-4-360,-8 4-161,1-4 1,-2 4 414,-5 0 1,4 9-685,-3-2 1,-3 3 331,2 3 1,0 9 123,7 4 0,8-2 187,5 1-443,4 1 0,19 4 289,9-4 0,12-4 322,14-9 1,14 6-112,18 1 0,10-1-178,2-6 0,12 0-10,-48 1 1,2-2 0,-2-2 0,0 0-263,3 0 0,2-1 0,3-2 0,1-1 327,5 4 1,0 0-1,3-4 1,1-1 86,2 1 0,0 1 1,2 1-1,1-1-167,4 0 0,0 0 0,0 0 0,-1 1-46,2-1 0,-2-1 0,-6-1 0,-1-1-47,-2 2 0,0 1 0,-3 1 0,0 1 17,0 1 1,0 0-1,-10-1 1,-2 0-161,-6 0 0,-3 1 0,37-3-346,-12 6 0,-21 2 55,-18 4 1,-11-1-716,-15 7 1177,-22 1 0,-4-2 0,-15-3 0</inkml:trace>
  <inkml:trace contextRef="#ctx0" brushRef="#br0" timeOffset="17">9836 17585 17465,'-36'-20'-539,"1"1"1,3 0 0,-2-1 398,-3 1 0,1 0 0,4 0 1,4 2-1,2 2-48,1 2 0,-1 0 1,9-6-1,4-1-335,6 1 0,5 6 312,2 0 266,0 0 0,0-6 6,0 0 1,7 6-168,-1 0 0,9 9 364,-2-3 0,6 5 20,7 2 1,4 0-202,9 0 1,8 0 392,4 0 0,16 0-1,10 0 0,11 0-386,14 0 1,-45 0-1,2 0 183,5 1 0,1-2 1,5-2-1,1 0-20,3 0 0,0-1 0,4 1 0,0 0-193,-1 3 0,1 0-1,4-3 1,1 0-291,-6 0 0,0-1 0,3-2 1,1-1 333,-1 4 0,0 0 0,-1-1 0,-1-1-95,2 2 1,1 0 0,-4 1-1,0 0 17,-3-5 1,0 1 0,-3 3 0,-1-1-146,-5-2 1,-1-1-1,-3 2 1,-2 0 185,44-8 0,-3 2-214,-16 5 1,-3 4 21,-10-5 1,-13 5-337,-13 2 1,-13 0-787,-6 0 1097,-5 0 0,-14 2-772,-14 5 0,-14 1 1239,-24 5 1,-2 4-310,-5-4 0,-3 4 0,5 2 0</inkml:trace>
  <inkml:trace contextRef="#ctx0" brushRef="#br0" timeOffset="18">16393 17488 18706,'-13'-2'-779,"1"-2"0,-3-3 334,-3 3 1,-9-4-1,-6 1 1,-3 3 0,-3 2 930,1 2 1,-9 0-380,-5 0 1,5 0 252,2 0 1,0 0-173,7 0 1,-3 0-4,15 0 1,0 0-41,7 0-4,8 8 53,-6-6 1,26 13-603,4-8 0,15-1 583,17-6 0,15 0 29,17 0 1,13-2-106,-36-1 0,1 0 0,1 1 0,2-1-103,8-3 0,3 0 1,6-1-1,2 1 1,8-4-1,1 0 266,2 1 1,0-1 0,-1 0 0,2 1-536,7-1 1,0 1-1,-1-1 1,1 0 356,7 0 1,0 1 0,0 2 0,0 1 160,3-1 1,0 1 0,0 4 0,0 0-319,0-1 0,0 0 24,0-3 0,0 1 0,-1 3 0,0 2-181,-2-4 0,0 1 1,-3 2-1,-1 0 45,-5 1 1,-1 0 0,-5 0 0,-1 0-315,-2 0 1,-2 0-1,-8 3 1,0 1 268,-1-2 1,-1 2 0,-6 3 0,-3 1-273,-2-2 0,-2 1 0,43 6-78,-6 6 1,-18-8 579,-8 14 0,-3-10 0,-10 5 0,8-10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39" y="4861781"/>
            <a:ext cx="5678824" cy="460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07A86CA3-876B-4777-9BC7-218EB9075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213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 and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56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88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75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 we could do this, we would be implementing the policy</a:t>
            </a:r>
            <a:r>
              <a:rPr lang="en-US" baseline="0" dirty="0"/>
              <a:t> evaluation update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07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43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Ofc you can figure out how well </a:t>
            </a:r>
            <a:r>
              <a:rPr lang="en-US" dirty="0" err="1"/>
              <a:t>youre</a:t>
            </a:r>
            <a:r>
              <a:rPr lang="en-US" dirty="0"/>
              <a:t> doing; but q learning tells you how well optimal actions are doing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24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might</a:t>
            </a:r>
            <a:r>
              <a:rPr lang="en-US" baseline="0" dirty="0"/>
              <a:t> be missing out on your favorite restaurant till end of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50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you eventually learn the right thing but</a:t>
            </a:r>
            <a:r>
              <a:rPr lang="en-US" baseline="0" dirty="0"/>
              <a:t> still thrash around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2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Optimism in the face of uncertainty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25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EFBD2-A148-48AD-9D47-CD4286BBDC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EB40C-E905-43FA-A787-E5AE665DFB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B6014-538B-4104-B2A7-56E8D9CAEB1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7AC01-D2CB-4540-93D1-D7C3B9A542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C4967-531B-45F1-B9E5-EE8E1016A6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EB04B-40E3-4769-81A4-173CB0767A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E7C30-ADED-4EC1-A9AA-3F7255F7564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927E0-E593-4C6F-8C86-8B3BC09663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8602E-2215-4921-BE3E-EDA24D8B5B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55ADB-135F-4CEB-998C-ADFAC69A3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067BA683-6345-485C-9433-128238328C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9.png"/><Relationship Id="rId3" Type="http://schemas.openxmlformats.org/officeDocument/2006/relationships/tags" Target="../tags/tag19.xml"/><Relationship Id="rId7" Type="http://schemas.openxmlformats.org/officeDocument/2006/relationships/notesSlide" Target="../notesSlides/notesSlide5.xml"/><Relationship Id="rId12" Type="http://schemas.openxmlformats.org/officeDocument/2006/relationships/oleObject" Target="../embeddings/oleObject1.bin"/><Relationship Id="rId2" Type="http://schemas.openxmlformats.org/officeDocument/2006/relationships/tags" Target="../tags/tag18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5.png"/><Relationship Id="rId5" Type="http://schemas.openxmlformats.org/officeDocument/2006/relationships/tags" Target="../tags/tag21.xml"/><Relationship Id="rId15" Type="http://schemas.openxmlformats.org/officeDocument/2006/relationships/image" Target="../media/image33.png"/><Relationship Id="rId10" Type="http://schemas.openxmlformats.org/officeDocument/2006/relationships/image" Target="../media/image32.png"/><Relationship Id="rId4" Type="http://schemas.openxmlformats.org/officeDocument/2006/relationships/tags" Target="../tags/tag20.xml"/><Relationship Id="rId9" Type="http://schemas.openxmlformats.org/officeDocument/2006/relationships/image" Target="../media/image31.png"/><Relationship Id="rId14" Type="http://schemas.openxmlformats.org/officeDocument/2006/relationships/customXml" Target="../ink/ink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customXml" Target="../ink/ink10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customXml" Target="../ink/ink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3.png"/><Relationship Id="rId5" Type="http://schemas.openxmlformats.org/officeDocument/2006/relationships/customXml" Target="../ink/ink1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customXml" Target="../ink/ink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6.png"/><Relationship Id="rId5" Type="http://schemas.openxmlformats.org/officeDocument/2006/relationships/customXml" Target="../ink/ink14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customXml" Target="../ink/ink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9.png"/><Relationship Id="rId5" Type="http://schemas.openxmlformats.org/officeDocument/2006/relationships/customXml" Target="../ink/ink16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24.xml"/><Relationship Id="rId7" Type="http://schemas.openxmlformats.org/officeDocument/2006/relationships/image" Target="../media/image51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9.xml"/><Relationship Id="rId10" Type="http://schemas.openxmlformats.org/officeDocument/2006/relationships/customXml" Target="../ink/ink1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12.png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tags" Target="../tags/tag5.xml"/><Relationship Id="rId16" Type="http://schemas.openxmlformats.org/officeDocument/2006/relationships/customXml" Target="../ink/ink4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10.png"/><Relationship Id="rId5" Type="http://schemas.openxmlformats.org/officeDocument/2006/relationships/tags" Target="../tags/tag8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tags" Target="../tags/tag7.xml"/><Relationship Id="rId9" Type="http://schemas.openxmlformats.org/officeDocument/2006/relationships/image" Target="../media/image5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customXml" Target="../ink/ink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customXml" Target="../ink/ink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3.png"/><Relationship Id="rId4" Type="http://schemas.openxmlformats.org/officeDocument/2006/relationships/customXml" Target="../ink/ink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7.xml"/><Relationship Id="rId7" Type="http://schemas.openxmlformats.org/officeDocument/2006/relationships/image" Target="../media/image25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13.png"/><Relationship Id="rId10" Type="http://schemas.openxmlformats.org/officeDocument/2006/relationships/customXml" Target="../ink/ink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1400" y="1600200"/>
            <a:ext cx="4997888" cy="420311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14400"/>
            <a:ext cx="12192000" cy="1524000"/>
          </a:xfrm>
          <a:effectLst/>
        </p:spPr>
        <p:txBody>
          <a:bodyPr/>
          <a:lstStyle/>
          <a:p>
            <a:pPr eaLnBrk="1" hangingPunct="1"/>
            <a:r>
              <a:rPr lang="en-US" sz="3600" dirty="0"/>
              <a:t>Reinforcement Learning II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Nathan Lambert,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Klein,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, Anca Dragan, and Nathan Lambert.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400" dirty="0"/>
              <a:t>Receive a sample (</a:t>
            </a:r>
            <a:r>
              <a:rPr lang="en-US" sz="2400" dirty="0" err="1"/>
              <a:t>s,a,s’,r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Consider your old estimate:</a:t>
            </a:r>
          </a:p>
          <a:p>
            <a:pPr lvl="1"/>
            <a:r>
              <a:rPr lang="en-US" sz="2400" dirty="0"/>
              <a:t>Consider your new sample estimate: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18100" y="3657600"/>
            <a:ext cx="8255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2600" y="4648200"/>
            <a:ext cx="4525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28"/>
          <p:cNvSpPr txBox="1">
            <a:spLocks noChangeArrowheads="1"/>
          </p:cNvSpPr>
          <p:nvPr/>
        </p:nvSpPr>
        <p:spPr bwMode="auto">
          <a:xfrm>
            <a:off x="7772400" y="6327085"/>
            <a:ext cx="44196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(L10D2)]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crawler (L10D3)]</a:t>
            </a: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2364956"/>
              </p:ext>
            </p:extLst>
          </p:nvPr>
        </p:nvGraphicFramePr>
        <p:xfrm>
          <a:off x="8534400" y="2590800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hoto Editor Photo" r:id="rId12" imgW="4762913" imgH="4046571" progId="MSPhotoEd.3">
                  <p:embed/>
                </p:oleObj>
              </mc:Choice>
              <mc:Fallback>
                <p:oleObj name="Photo Editor Photo" r:id="rId12" imgW="4762913" imgH="4046571" progId="MSPhotoEd.3">
                  <p:embed/>
                  <p:pic>
                    <p:nvPicPr>
                      <p:cNvPr id="1945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4400" y="2590800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24600" y="44958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alatino"/>
                <a:cs typeface="Palatino"/>
              </a:rPr>
              <a:t>no longer policy evaluation!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0B0DD44-45F4-2040-BED4-FCA25926FC46}"/>
                  </a:ext>
                </a:extLst>
              </p14:cNvPr>
              <p14:cNvContentPartPr/>
              <p14:nvPr/>
            </p14:nvContentPartPr>
            <p14:xfrm>
              <a:off x="1645560" y="2998800"/>
              <a:ext cx="10088640" cy="3346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0B0DD44-45F4-2040-BED4-FCA25926FC4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36200" y="2989440"/>
                <a:ext cx="10107360" cy="336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54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</a:t>
            </a:r>
            <a:r>
              <a:rPr lang="en-US" dirty="0" err="1"/>
              <a:t>Gridworld</a:t>
            </a:r>
            <a:endParaRPr lang="en-US" dirty="0"/>
          </a:p>
        </p:txBody>
      </p:sp>
      <p:pic>
        <p:nvPicPr>
          <p:cNvPr id="4" name="Q-learning--gridwor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8338" y="1143000"/>
            <a:ext cx="8315325" cy="51970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567BFC9-D312-3D43-9A1F-FC1DB8BEBE63}"/>
                  </a:ext>
                </a:extLst>
              </p14:cNvPr>
              <p14:cNvContentPartPr/>
              <p14:nvPr/>
            </p14:nvContentPartPr>
            <p14:xfrm>
              <a:off x="2687040" y="2901240"/>
              <a:ext cx="3998880" cy="1055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567BFC9-D312-3D43-9A1F-FC1DB8BEBE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77680" y="2891880"/>
                <a:ext cx="4017600" cy="107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959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Crawler</a:t>
            </a:r>
          </a:p>
        </p:txBody>
      </p:sp>
      <p:pic>
        <p:nvPicPr>
          <p:cNvPr id="4" name="Q-learning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1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9753600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400" dirty="0"/>
              <a:t>You have to explore enough</a:t>
            </a:r>
          </a:p>
          <a:p>
            <a:pPr lvl="1"/>
            <a:r>
              <a:rPr lang="en-US" sz="2400" dirty="0"/>
              <a:t>You have to eventually make the learning rate</a:t>
            </a:r>
          </a:p>
          <a:p>
            <a:pPr lvl="1">
              <a:buNone/>
            </a:pPr>
            <a:r>
              <a:rPr lang="en-US" sz="2400" dirty="0"/>
              <a:t>	small enough</a:t>
            </a:r>
          </a:p>
          <a:p>
            <a:pPr lvl="1"/>
            <a:r>
              <a:rPr lang="en-US" sz="2400" dirty="0"/>
              <a:t>… but not decrease it too quickly</a:t>
            </a:r>
          </a:p>
          <a:p>
            <a:pPr lvl="1"/>
            <a:r>
              <a:rPr lang="en-US" sz="24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7772400" y="6488112"/>
            <a:ext cx="441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auto – cliff grid (L11D1)]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AC2A465-798D-A645-9172-57FEB9063AB8}"/>
                  </a:ext>
                </a:extLst>
              </p14:cNvPr>
              <p14:cNvContentPartPr/>
              <p14:nvPr/>
            </p14:nvContentPartPr>
            <p14:xfrm>
              <a:off x="1208160" y="2610000"/>
              <a:ext cx="6186600" cy="2769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AC2A465-798D-A645-9172-57FEB9063AB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8800" y="2600640"/>
                <a:ext cx="6205320" cy="278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5159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68" y="1447800"/>
            <a:ext cx="4541755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807" y="2365131"/>
            <a:ext cx="4805638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192" y="4038600"/>
            <a:ext cx="4338616" cy="2263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8210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RL: Helicopter Flight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4886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[Andrew Ng]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52585" y="6488668"/>
            <a:ext cx="213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HELICOPTER]</a:t>
            </a:r>
          </a:p>
        </p:txBody>
      </p:sp>
      <p:pic>
        <p:nvPicPr>
          <p:cNvPr id="2" name="HELICOPTER    ihover    new encoding">
            <a:hlinkClick r:id="" action="ppaction://media"/>
            <a:extLst>
              <a:ext uri="{FF2B5EF4-FFF2-40B4-BE49-F238E27FC236}">
                <a16:creationId xmlns:a16="http://schemas.microsoft.com/office/drawing/2014/main" id="{C8EF495E-46B7-5B43-B506-3C9B184269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125560"/>
            <a:ext cx="9525000" cy="53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RL: Learning Locomotion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16302" y="6488668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GAE]</a:t>
            </a:r>
          </a:p>
        </p:txBody>
      </p:sp>
      <p:pic>
        <p:nvPicPr>
          <p:cNvPr id="2" name="GAE-demo-short">
            <a:hlinkClick r:id="" action="ppaction://media"/>
            <a:extLst>
              <a:ext uri="{FF2B5EF4-FFF2-40B4-BE49-F238E27FC236}">
                <a16:creationId xmlns:a16="http://schemas.microsoft.com/office/drawing/2014/main" id="{9CE0ACA2-162C-A047-9A06-6B36AE6283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1219200"/>
            <a:ext cx="6705600" cy="5008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AFDFAA-BB2D-6A44-8241-8077CB6201C8}"/>
              </a:ext>
            </a:extLst>
          </p:cNvPr>
          <p:cNvSpPr txBox="1"/>
          <p:nvPr/>
        </p:nvSpPr>
        <p:spPr>
          <a:xfrm>
            <a:off x="0" y="6553200"/>
            <a:ext cx="4667900" cy="338522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[Schulman, Moritz, Levine, Jordan, Abbeel, ICLR 2016]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4CC89F4-0DA5-AF4F-A987-C4CA5C7DAFB5}"/>
                  </a:ext>
                </a:extLst>
              </p14:cNvPr>
              <p14:cNvContentPartPr/>
              <p14:nvPr/>
            </p14:nvContentPartPr>
            <p14:xfrm>
              <a:off x="398160" y="2537280"/>
              <a:ext cx="1627920" cy="1357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4CC89F4-0DA5-AF4F-A987-C4CA5C7DAF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8800" y="2527920"/>
                <a:ext cx="1646640" cy="137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389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vs. Exploitation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00" y="914400"/>
            <a:ext cx="8572500" cy="5715000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1A82D2-AEA6-5D4B-A9FF-00019F0DB509}"/>
              </a:ext>
            </a:extLst>
          </p:cNvPr>
          <p:cNvSpPr/>
          <p:nvPr/>
        </p:nvSpPr>
        <p:spPr>
          <a:xfrm>
            <a:off x="533400" y="1072635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bit.ly</a:t>
            </a:r>
            <a:r>
              <a:rPr lang="en-US" dirty="0"/>
              <a:t>/188lec14explore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C95962A-C3A7-BF41-9D47-C5CD14F7F8FD}"/>
                  </a:ext>
                </a:extLst>
              </p14:cNvPr>
              <p14:cNvContentPartPr/>
              <p14:nvPr/>
            </p14:nvContentPartPr>
            <p14:xfrm>
              <a:off x="180360" y="4137120"/>
              <a:ext cx="4943880" cy="2492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C95962A-C3A7-BF41-9D47-C5CD14F7F8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1000" y="4127760"/>
                <a:ext cx="4962600" cy="2511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Manual Exploration – Bridge Grid </a:t>
            </a:r>
          </a:p>
        </p:txBody>
      </p:sp>
      <p:pic>
        <p:nvPicPr>
          <p:cNvPr id="5" name="Qlearning--manual exploration--bridge 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894" y="1142999"/>
            <a:ext cx="8304213" cy="51901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F0FB9C-A21B-0C44-B1D5-8A9ED7FC284A}"/>
              </a:ext>
            </a:extLst>
          </p:cNvPr>
          <p:cNvSpPr/>
          <p:nvPr/>
        </p:nvSpPr>
        <p:spPr>
          <a:xfrm>
            <a:off x="762000" y="1166036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bit.ly</a:t>
            </a:r>
            <a:r>
              <a:rPr lang="en-US" dirty="0"/>
              <a:t>/188lec14explore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6575B33-B371-264B-A6B7-54B10D616D2E}"/>
                  </a:ext>
                </a:extLst>
              </p14:cNvPr>
              <p14:cNvContentPartPr/>
              <p14:nvPr/>
            </p14:nvContentPartPr>
            <p14:xfrm>
              <a:off x="327240" y="2756520"/>
              <a:ext cx="8962920" cy="3153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6575B33-B371-264B-A6B7-54B10D616D2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880" y="2747160"/>
                <a:ext cx="8981640" cy="317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85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Explore?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001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Several schemes for forcing exploration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Simplest: random actions (</a:t>
            </a:r>
            <a:r>
              <a:rPr lang="en-US" dirty="0">
                <a:sym typeface="Symbol" pitchFamily="18" charset="2"/>
              </a:rPr>
              <a:t>-greedy)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Every time step, flip a coin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(small) probability </a:t>
            </a:r>
            <a:r>
              <a:rPr lang="en-US" dirty="0">
                <a:sym typeface="Symbol" pitchFamily="18" charset="2"/>
              </a:rPr>
              <a:t>, act randomly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(large) probability 1-</a:t>
            </a:r>
            <a:r>
              <a:rPr lang="en-US" dirty="0">
                <a:sym typeface="Symbol" pitchFamily="18" charset="2"/>
              </a:rPr>
              <a:t>, act on current policy</a:t>
            </a:r>
          </a:p>
          <a:p>
            <a:pPr lvl="2"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Problems with random actions?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You do eventually explore the space, but keep thrashing around once learning is done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One solution: lower  over time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Another solution: exploration functions</a:t>
            </a:r>
          </a:p>
          <a:p>
            <a:pPr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4391" y="1600200"/>
            <a:ext cx="3348017" cy="4267200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5867400" y="6211669"/>
            <a:ext cx="632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manual exploration – bridge grid (L11D2)] [Demo: Q-learning – epsilon-greedy -- crawler (L11D3)]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78CC75-F48B-EF4D-9CD3-231BBF292423}"/>
              </a:ext>
            </a:extLst>
          </p:cNvPr>
          <p:cNvSpPr/>
          <p:nvPr/>
        </p:nvSpPr>
        <p:spPr>
          <a:xfrm>
            <a:off x="432391" y="1078468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bit.ly</a:t>
            </a:r>
            <a:r>
              <a:rPr lang="en-US" dirty="0"/>
              <a:t>/188lec14explore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CC8B2B0-E4A4-8845-9C80-83A19FEDB508}"/>
                  </a:ext>
                </a:extLst>
              </p14:cNvPr>
              <p14:cNvContentPartPr/>
              <p14:nvPr/>
            </p14:nvContentPartPr>
            <p14:xfrm>
              <a:off x="3480840" y="583200"/>
              <a:ext cx="8385120" cy="5191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CC8B2B0-E4A4-8845-9C80-83A19FEDB5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71480" y="573840"/>
                <a:ext cx="8403840" cy="5210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Reinforcement Learning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We still assume an MDP: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set of states s </a:t>
            </a:r>
            <a:r>
              <a:rPr lang="en-US" sz="2400" dirty="0">
                <a:solidFill>
                  <a:srgbClr val="C00000"/>
                </a:solidFill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00000"/>
                </a:solidFill>
              </a:rPr>
              <a:t>S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set of actions (per state) A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model T(</a:t>
            </a:r>
            <a:r>
              <a:rPr lang="en-US" sz="2400" dirty="0" err="1">
                <a:solidFill>
                  <a:srgbClr val="C00000"/>
                </a:solidFill>
              </a:rPr>
              <a:t>s,a,s</a:t>
            </a:r>
            <a:r>
              <a:rPr lang="en-US" sz="2400" dirty="0">
                <a:solidFill>
                  <a:srgbClr val="C00000"/>
                </a:solidFill>
              </a:rPr>
              <a:t>’)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reward function R(</a:t>
            </a:r>
            <a:r>
              <a:rPr lang="en-US" sz="2400" dirty="0" err="1">
                <a:solidFill>
                  <a:srgbClr val="C00000"/>
                </a:solidFill>
              </a:rPr>
              <a:t>s,a,s</a:t>
            </a:r>
            <a:r>
              <a:rPr lang="en-US" sz="2400" dirty="0">
                <a:solidFill>
                  <a:srgbClr val="C00000"/>
                </a:solidFill>
              </a:rPr>
              <a:t>’)</a:t>
            </a:r>
          </a:p>
          <a:p>
            <a:r>
              <a:rPr lang="en-US" sz="2800" dirty="0"/>
              <a:t>Still looking for a policy </a:t>
            </a:r>
            <a:r>
              <a:rPr lang="en-US" sz="2800" dirty="0">
                <a:solidFill>
                  <a:srgbClr val="CC0000"/>
                </a:solidFill>
                <a:sym typeface="Symbol" pitchFamily="18" charset="2"/>
              </a:rPr>
              <a:t>(s)</a:t>
            </a:r>
          </a:p>
          <a:p>
            <a:pPr lvl="1"/>
            <a:endParaRPr lang="en-US" sz="2400" dirty="0">
              <a:sym typeface="Symbol" pitchFamily="18" charset="2"/>
            </a:endParaRPr>
          </a:p>
          <a:p>
            <a:r>
              <a:rPr lang="en-US" sz="2800" dirty="0"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00000"/>
                </a:solidFill>
                <a:sym typeface="Symbol" pitchFamily="18" charset="2"/>
              </a:rPr>
              <a:t>don’t know T or R</a:t>
            </a:r>
            <a:r>
              <a:rPr lang="en-US" sz="2800" dirty="0">
                <a:sym typeface="Symbol" pitchFamily="18" charset="2"/>
              </a:rPr>
              <a:t>, so must try out actions</a:t>
            </a:r>
          </a:p>
          <a:p>
            <a:pPr lvl="1"/>
            <a:endParaRPr lang="en-US" sz="2400" dirty="0">
              <a:solidFill>
                <a:srgbClr val="CC0000"/>
              </a:solidFill>
              <a:sym typeface="Symbol" pitchFamily="18" charset="2"/>
            </a:endParaRPr>
          </a:p>
          <a:p>
            <a:r>
              <a:rPr lang="en-US" sz="2800" dirty="0">
                <a:sym typeface="Symbol" pitchFamily="18" charset="2"/>
              </a:rPr>
              <a:t>Big idea: </a:t>
            </a:r>
            <a:r>
              <a:rPr lang="en-US" sz="2800" dirty="0">
                <a:solidFill>
                  <a:srgbClr val="C00000"/>
                </a:solidFill>
                <a:sym typeface="Symbol" pitchFamily="18" charset="2"/>
              </a:rPr>
              <a:t>Compute all averages over T using sample outcomes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77" y="1524000"/>
            <a:ext cx="4484846" cy="2397760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BF7DED6-7F0B-0240-9EFF-0F6CEB175CF8}"/>
                  </a:ext>
                </a:extLst>
              </p14:cNvPr>
              <p14:cNvContentPartPr/>
              <p14:nvPr/>
            </p14:nvContentPartPr>
            <p14:xfrm>
              <a:off x="3758400" y="1735200"/>
              <a:ext cx="955440" cy="104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BF7DED6-7F0B-0240-9EFF-0F6CEB175CF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49040" y="1725840"/>
                <a:ext cx="974160" cy="123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Epsilon-Greedy – Crawler </a:t>
            </a:r>
          </a:p>
        </p:txBody>
      </p:sp>
      <p:pic>
        <p:nvPicPr>
          <p:cNvPr id="3" name="Qlearning--epsilon greedy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1"/>
            <a:ext cx="9144000" cy="5715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748F7BC-63EB-3641-BC2F-E99D944C812D}"/>
                  </a:ext>
                </a:extLst>
              </p14:cNvPr>
              <p14:cNvContentPartPr/>
              <p14:nvPr/>
            </p14:nvContentPartPr>
            <p14:xfrm>
              <a:off x="2562840" y="3630240"/>
              <a:ext cx="4591080" cy="1859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748F7BC-63EB-3641-BC2F-E99D944C812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53480" y="3620880"/>
                <a:ext cx="4609800" cy="187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803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Exploration Functions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11506200" cy="4729164"/>
          </a:xfrm>
        </p:spPr>
        <p:txBody>
          <a:bodyPr/>
          <a:lstStyle/>
          <a:p>
            <a:r>
              <a:rPr lang="en-US" sz="2800" dirty="0"/>
              <a:t>When to explore?</a:t>
            </a:r>
          </a:p>
          <a:p>
            <a:pPr lvl="1"/>
            <a:r>
              <a:rPr lang="en-US" sz="2400" dirty="0"/>
              <a:t>Random actions: explore a fixed amount</a:t>
            </a:r>
          </a:p>
          <a:p>
            <a:pPr lvl="1"/>
            <a:r>
              <a:rPr lang="en-US" sz="2400" dirty="0"/>
              <a:t>Better idea: explore areas whose badness is not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/>
              <a:t>	(yet) established, eventually stop exploring</a:t>
            </a:r>
          </a:p>
          <a:p>
            <a:pPr lvl="4"/>
            <a:endParaRPr lang="en-US" sz="1600" dirty="0"/>
          </a:p>
          <a:p>
            <a:r>
              <a:rPr lang="en-US" sz="2800" dirty="0"/>
              <a:t>Exploration function</a:t>
            </a:r>
          </a:p>
          <a:p>
            <a:pPr lvl="1"/>
            <a:r>
              <a:rPr lang="en-US" sz="2400" dirty="0"/>
              <a:t>Takes a value estimate u and a visit count n, and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/>
              <a:t>	returns an optimistic utility, e.g.</a:t>
            </a:r>
          </a:p>
          <a:p>
            <a:pPr lvl="1">
              <a:buNone/>
            </a:pPr>
            <a:endParaRPr lang="en-US" sz="2400" dirty="0"/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Note: this propagates the “bonus” back to states that lead to unknown states as well!</a:t>
            </a:r>
          </a:p>
          <a:p>
            <a:pPr lvl="1">
              <a:buNone/>
            </a:pPr>
            <a:r>
              <a:rPr lang="en-US" sz="2400" dirty="0"/>
              <a:t>				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4436" y="1219200"/>
            <a:ext cx="4097563" cy="2971800"/>
          </a:xfrm>
          <a:prstGeom prst="rect">
            <a:avLst/>
          </a:prstGeom>
          <a:noFill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5638800" y="4267200"/>
            <a:ext cx="2495069" cy="304596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175618" y="5422668"/>
            <a:ext cx="6339982" cy="444732"/>
          </a:xfrm>
          <a:prstGeom prst="rect">
            <a:avLst/>
          </a:prstGeom>
          <a:noFill/>
          <a:ln/>
          <a:effectLst/>
        </p:spPr>
      </p:pic>
      <p:sp>
        <p:nvSpPr>
          <p:cNvPr id="11" name="TextBox 10"/>
          <p:cNvSpPr txBox="1"/>
          <p:nvPr/>
        </p:nvSpPr>
        <p:spPr>
          <a:xfrm>
            <a:off x="1447800" y="53480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Modified Q-Update:</a:t>
            </a:r>
          </a:p>
        </p:txBody>
      </p:sp>
      <p:pic>
        <p:nvPicPr>
          <p:cNvPr id="16" name="Picture 1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4171950" y="4813068"/>
            <a:ext cx="4771074" cy="444715"/>
          </a:xfrm>
          <a:prstGeom prst="rect">
            <a:avLst/>
          </a:prstGeom>
          <a:noFill/>
          <a:ln/>
          <a:effectLst/>
        </p:spPr>
      </p:pic>
      <p:sp>
        <p:nvSpPr>
          <p:cNvPr id="14" name="TextBox 13"/>
          <p:cNvSpPr txBox="1"/>
          <p:nvPr/>
        </p:nvSpPr>
        <p:spPr>
          <a:xfrm>
            <a:off x="1447800" y="47384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Regular Q-Update:</a:t>
            </a: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4876800" y="6488668"/>
            <a:ext cx="731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exploration – Q-learning – crawler – exploration function (L11D4)]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7D611CB-70BA-C540-8BB5-9EAF2AC7420F}"/>
                  </a:ext>
                </a:extLst>
              </p14:cNvPr>
              <p14:cNvContentPartPr/>
              <p14:nvPr/>
            </p14:nvContentPartPr>
            <p14:xfrm>
              <a:off x="4944960" y="3796920"/>
              <a:ext cx="5720040" cy="2103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7D611CB-70BA-C540-8BB5-9EAF2AC7420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35600" y="3787560"/>
                <a:ext cx="5738760" cy="2122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Exploration Function – Crawler </a:t>
            </a:r>
          </a:p>
        </p:txBody>
      </p:sp>
      <p:pic>
        <p:nvPicPr>
          <p:cNvPr id="3" name="Qlearning--exploration function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100" y="1143000"/>
            <a:ext cx="90678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7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4927600" cy="4729164"/>
          </a:xfrm>
        </p:spPr>
        <p:txBody>
          <a:bodyPr/>
          <a:lstStyle/>
          <a:p>
            <a:r>
              <a:rPr lang="en-US" sz="2200" dirty="0"/>
              <a:t>Even if you learn the optimal policy, you still make mistakes along the way!</a:t>
            </a:r>
          </a:p>
          <a:p>
            <a:r>
              <a:rPr lang="en-US" sz="2200" dirty="0"/>
              <a:t>Regret is a measure of your total mistake cost: the difference between your (expected) rewards, including youthful </a:t>
            </a:r>
            <a:r>
              <a:rPr lang="en-US" sz="2200" dirty="0" err="1"/>
              <a:t>suboptimality</a:t>
            </a:r>
            <a:r>
              <a:rPr lang="en-US" sz="2200" dirty="0"/>
              <a:t>, and optimal (expected) rewards</a:t>
            </a:r>
          </a:p>
          <a:p>
            <a:r>
              <a:rPr lang="en-US" sz="2200" dirty="0"/>
              <a:t>Minimizing regret goes beyond learning to be optimal – it requires optimally learning to be optimal</a:t>
            </a:r>
          </a:p>
          <a:p>
            <a:r>
              <a:rPr lang="en-US" sz="2200" dirty="0"/>
              <a:t>Example: random exploration and exploration functions both end up optimal, but random exploration has higher regret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9758" y="1447800"/>
            <a:ext cx="6889574" cy="4572000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4D27FF6-7312-A446-98F1-3CA39B6F4006}"/>
                  </a:ext>
                </a:extLst>
              </p14:cNvPr>
              <p14:cNvContentPartPr/>
              <p14:nvPr/>
            </p14:nvContentPartPr>
            <p14:xfrm>
              <a:off x="5693400" y="139680"/>
              <a:ext cx="6478200" cy="1734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4D27FF6-7312-A446-98F1-3CA39B6F40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84040" y="130320"/>
                <a:ext cx="6496920" cy="1753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Discuss: Model-Free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act according to current optimal (based on Q-Values)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but also explore</a:t>
            </a:r>
            <a:r>
              <a:rPr lang="is-IS" sz="2400" dirty="0"/>
              <a:t>…</a:t>
            </a:r>
            <a:endParaRPr 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645E93C-8E95-A245-83F8-BAA8D638C12D}"/>
                  </a:ext>
                </a:extLst>
              </p14:cNvPr>
              <p14:cNvContentPartPr/>
              <p14:nvPr/>
            </p14:nvContentPartPr>
            <p14:xfrm>
              <a:off x="1009800" y="2748600"/>
              <a:ext cx="9363600" cy="3651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645E93C-8E95-A245-83F8-BAA8D638C12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0440" y="2739240"/>
                <a:ext cx="9382320" cy="367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8067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17193-3149-544C-A1BE-B12ADBD76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Discuss: Model-Based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60120-2FDD-A441-BEB5-81E9F1593F60}"/>
              </a:ext>
            </a:extLst>
          </p:cNvPr>
          <p:cNvSpPr txBox="1"/>
          <p:nvPr/>
        </p:nvSpPr>
        <p:spPr>
          <a:xfrm>
            <a:off x="533400" y="1371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trike="sngStrike" dirty="0">
                <a:solidFill>
                  <a:schemeClr val="accent2"/>
                </a:solidFill>
                <a:latin typeface="Times" pitchFamily="2" charset="0"/>
                <a:cs typeface="Palatino"/>
              </a:rPr>
              <a:t>Input Policy </a:t>
            </a:r>
            <a:r>
              <a:rPr lang="en-US" sz="2400" strike="sngStrike" dirty="0">
                <a:solidFill>
                  <a:schemeClr val="accent2"/>
                </a:solidFill>
                <a:latin typeface="Times" pitchFamily="2" charset="0"/>
                <a:cs typeface="Palatino"/>
                <a:sym typeface="Symbol" pitchFamily="18" charset="2"/>
              </a:rPr>
              <a:t></a:t>
            </a:r>
            <a:r>
              <a:rPr lang="en-US" sz="1600" strike="sngStrike" dirty="0">
                <a:solidFill>
                  <a:schemeClr val="accent2"/>
                </a:solidFill>
                <a:latin typeface="Times" pitchFamily="2" charset="0"/>
                <a:cs typeface="Palatino"/>
              </a:rPr>
              <a:t>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25BDC36-4A3E-7045-8FD3-C7D9D2ED2FFA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8CAB79E-F8E0-9D4F-8926-E02E4C07160E}"/>
              </a:ext>
            </a:extLst>
          </p:cNvPr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D4044-F19A-B04C-8EF8-FF1EFAD2CDC3}"/>
              </a:ext>
            </a:extLst>
          </p:cNvPr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9" name="Isosceles Triangle 21">
            <a:extLst>
              <a:ext uri="{FF2B5EF4-FFF2-40B4-BE49-F238E27FC236}">
                <a16:creationId xmlns:a16="http://schemas.microsoft.com/office/drawing/2014/main" id="{B3ECBA1F-9AAB-B747-9019-7CE8B17289BB}"/>
              </a:ext>
            </a:extLst>
          </p:cNvPr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10" name="Isosceles Triangle 22">
            <a:extLst>
              <a:ext uri="{FF2B5EF4-FFF2-40B4-BE49-F238E27FC236}">
                <a16:creationId xmlns:a16="http://schemas.microsoft.com/office/drawing/2014/main" id="{6F2B86AD-5ACA-0544-A42B-8E7AC95675B1}"/>
              </a:ext>
            </a:extLst>
          </p:cNvPr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11" name="Isosceles Triangle 23">
            <a:extLst>
              <a:ext uri="{FF2B5EF4-FFF2-40B4-BE49-F238E27FC236}">
                <a16:creationId xmlns:a16="http://schemas.microsoft.com/office/drawing/2014/main" id="{835EF80A-1F74-924B-947F-76D5243C3681}"/>
              </a:ext>
            </a:extLst>
          </p:cNvPr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3D7C0C-6341-7D41-93BC-7B6951261497}"/>
              </a:ext>
            </a:extLst>
          </p:cNvPr>
          <p:cNvSpPr/>
          <p:nvPr/>
        </p:nvSpPr>
        <p:spPr>
          <a:xfrm>
            <a:off x="4419600" y="1437382"/>
            <a:ext cx="645555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Palatino" pitchFamily="2" charset="77"/>
                <a:ea typeface="Palatino" pitchFamily="2" charset="77"/>
              </a:rPr>
              <a:t>act according to current optimal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Palatino" pitchFamily="2" charset="77"/>
                <a:ea typeface="Palatino" pitchFamily="2" charset="77"/>
              </a:rPr>
              <a:t>also explore!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9C47DCE-37F1-DD49-A01C-1228FF5A1BB4}"/>
                  </a:ext>
                </a:extLst>
              </p14:cNvPr>
              <p14:cNvContentPartPr/>
              <p14:nvPr/>
            </p14:nvContentPartPr>
            <p14:xfrm>
              <a:off x="333360" y="2450160"/>
              <a:ext cx="11615400" cy="4116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9C47DCE-37F1-DD49-A01C-1228FF5A1BB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4000" y="2440800"/>
                <a:ext cx="11634120" cy="413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1524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295401"/>
            <a:ext cx="5105400" cy="4941964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4B5BEF0-4CC3-C147-A609-BFC6FE254CDB}"/>
                  </a:ext>
                </a:extLst>
              </p14:cNvPr>
              <p14:cNvContentPartPr/>
              <p14:nvPr/>
            </p14:nvContentPartPr>
            <p14:xfrm>
              <a:off x="263160" y="909360"/>
              <a:ext cx="11928960" cy="5421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4B5BEF0-4CC3-C147-A609-BFC6FE254CD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3800" y="900000"/>
                <a:ext cx="11947680" cy="544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6000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Across States</a:t>
            </a:r>
          </a:p>
        </p:txBody>
      </p:sp>
      <p:sp>
        <p:nvSpPr>
          <p:cNvPr id="1799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9850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Basic Q-Learning keeps a table of all q-values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 realistic situations, we cannot possibly learn about every single state!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visit them all in training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hold the q-tables in memory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Instead, we want to generalize: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Learn about some small number of training states from experience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Generalize that experience to new, similar situations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This is a fundamental idea in machine learning, and we’ll see it over and over again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657918"/>
            <a:ext cx="4677116" cy="2914014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192" y="1320003"/>
            <a:ext cx="2971800" cy="2108756"/>
          </a:xfrm>
          <a:prstGeom prst="rect">
            <a:avLst/>
          </a:prstGeom>
          <a:noFill/>
        </p:spPr>
      </p:pic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10134600" y="6550223"/>
            <a:ext cx="2057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[demo – RL </a:t>
            </a:r>
            <a:r>
              <a:rPr lang="en-US" sz="1600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9343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Pacman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914400" y="2971800"/>
            <a:ext cx="2895600" cy="2835275"/>
            <a:chOff x="3408" y="912"/>
            <a:chExt cx="1584" cy="1551"/>
          </a:xfrm>
        </p:grpSpPr>
        <p:grpSp>
          <p:nvGrpSpPr>
            <p:cNvPr id="14358" name="Group 5"/>
            <p:cNvGrpSpPr>
              <a:grpSpLocks/>
            </p:cNvGrpSpPr>
            <p:nvPr/>
          </p:nvGrpSpPr>
          <p:grpSpPr bwMode="auto">
            <a:xfrm>
              <a:off x="3408" y="912"/>
              <a:ext cx="1584" cy="1551"/>
              <a:chOff x="3360" y="1008"/>
              <a:chExt cx="1584" cy="1551"/>
            </a:xfrm>
          </p:grpSpPr>
          <p:pic>
            <p:nvPicPr>
              <p:cNvPr id="14362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63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0" y="187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16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4" y="216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648200" y="2971800"/>
            <a:ext cx="2895600" cy="2835275"/>
            <a:chOff x="3456" y="2592"/>
            <a:chExt cx="1584" cy="1551"/>
          </a:xfrm>
        </p:grpSpPr>
        <p:grpSp>
          <p:nvGrpSpPr>
            <p:cNvPr id="14352" name="Group 12"/>
            <p:cNvGrpSpPr>
              <a:grpSpLocks/>
            </p:cNvGrpSpPr>
            <p:nvPr/>
          </p:nvGrpSpPr>
          <p:grpSpPr bwMode="auto">
            <a:xfrm>
              <a:off x="3456" y="2592"/>
              <a:ext cx="1584" cy="1551"/>
              <a:chOff x="3360" y="1008"/>
              <a:chExt cx="1584" cy="1551"/>
            </a:xfrm>
          </p:grpSpPr>
          <p:pic>
            <p:nvPicPr>
              <p:cNvPr id="14356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2" y="283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297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8458200" y="2971800"/>
            <a:ext cx="2895600" cy="2835275"/>
            <a:chOff x="3744" y="3190"/>
            <a:chExt cx="1056" cy="1034"/>
          </a:xfrm>
        </p:grpSpPr>
        <p:grpSp>
          <p:nvGrpSpPr>
            <p:cNvPr id="14345" name="Group 19"/>
            <p:cNvGrpSpPr>
              <a:grpSpLocks/>
            </p:cNvGrpSpPr>
            <p:nvPr/>
          </p:nvGrpSpPr>
          <p:grpSpPr bwMode="auto">
            <a:xfrm>
              <a:off x="3744" y="3190"/>
              <a:ext cx="1056" cy="1034"/>
              <a:chOff x="3360" y="1008"/>
              <a:chExt cx="1584" cy="1551"/>
            </a:xfrm>
          </p:grpSpPr>
          <p:pic>
            <p:nvPicPr>
              <p:cNvPr id="14350" name="Picture 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1" name="Picture 2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46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3830"/>
              <a:ext cx="144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0" y="4022"/>
              <a:ext cx="13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08" y="4022"/>
              <a:ext cx="14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9" name="Rectangle 25"/>
            <p:cNvSpPr>
              <a:spLocks noChangeArrowheads="1"/>
            </p:cNvSpPr>
            <p:nvPr/>
          </p:nvSpPr>
          <p:spPr bwMode="auto">
            <a:xfrm>
              <a:off x="4512" y="3264"/>
              <a:ext cx="96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44" name="Text Box 28"/>
          <p:cNvSpPr txBox="1">
            <a:spLocks noChangeArrowheads="1"/>
          </p:cNvSpPr>
          <p:nvPr/>
        </p:nvSpPr>
        <p:spPr bwMode="auto">
          <a:xfrm>
            <a:off x="5105400" y="6096000"/>
            <a:ext cx="7086600" cy="80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tiny – watch all (L11D5)]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tiny – silent train (L11D6)]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tricky – watch all (L11D7)]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Let’s say we discover through experience that this state is bad: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4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In naïve q-learning, we know nothing about this state: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58200" y="1524000"/>
            <a:ext cx="2819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Or even this one!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3ACD81D-AD18-5647-A4E6-BD29BA5DE9A7}"/>
                  </a:ext>
                </a:extLst>
              </p14:cNvPr>
              <p14:cNvContentPartPr/>
              <p14:nvPr/>
            </p14:nvContentPartPr>
            <p14:xfrm>
              <a:off x="652680" y="3061080"/>
              <a:ext cx="10560600" cy="3748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3ACD81D-AD18-5647-A4E6-BD29BA5DE9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3320" y="3051720"/>
                <a:ext cx="10579320" cy="376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293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Q-Learning </a:t>
            </a:r>
            <a:r>
              <a:rPr lang="en-US" sz="4000" dirty="0" err="1"/>
              <a:t>Pacman</a:t>
            </a:r>
            <a:r>
              <a:rPr lang="en-US" sz="4000" dirty="0"/>
              <a:t> – Tiny – Watch All</a:t>
            </a:r>
          </a:p>
        </p:txBody>
      </p:sp>
      <p:pic>
        <p:nvPicPr>
          <p:cNvPr id="5" name="Qlearning--pacman--tiny--watch 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544" y="1143000"/>
            <a:ext cx="8316913" cy="51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4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The Story So Far: MDPs and RL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400" y="1742420"/>
            <a:ext cx="109728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1914942"/>
            <a:ext cx="617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	Policy evaluation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3400" y="4409420"/>
            <a:ext cx="51054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00800" y="4419600"/>
            <a:ext cx="5105400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VI/PI on approx. MDP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PE on approx. MDP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Q-learning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Value Learning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B8C82DB-D3A7-1041-9870-8F50661B389A}"/>
                  </a:ext>
                </a:extLst>
              </p14:cNvPr>
              <p14:cNvContentPartPr/>
              <p14:nvPr/>
            </p14:nvContentPartPr>
            <p14:xfrm>
              <a:off x="729000" y="1700640"/>
              <a:ext cx="10455840" cy="2589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B8C82DB-D3A7-1041-9870-8F50661B389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9640" y="1691280"/>
                <a:ext cx="10474560" cy="2608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Q-Learning </a:t>
            </a:r>
            <a:r>
              <a:rPr lang="en-US" sz="4000" dirty="0" err="1"/>
              <a:t>Pacman</a:t>
            </a:r>
            <a:r>
              <a:rPr lang="en-US" sz="4000" dirty="0"/>
              <a:t> – Tiny – Silent Train</a:t>
            </a:r>
          </a:p>
        </p:txBody>
      </p:sp>
      <p:pic>
        <p:nvPicPr>
          <p:cNvPr id="3" name="Qlearning--pacman--tiny--silent tra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1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Q-Learning </a:t>
            </a:r>
            <a:r>
              <a:rPr lang="en-US" sz="4000" dirty="0" err="1"/>
              <a:t>Pacman</a:t>
            </a:r>
            <a:r>
              <a:rPr lang="en-US" sz="4000" dirty="0"/>
              <a:t> – Tricky – Watch All</a:t>
            </a:r>
          </a:p>
        </p:txBody>
      </p:sp>
      <p:pic>
        <p:nvPicPr>
          <p:cNvPr id="3" name="Qlearning--pacman--tricky--watch 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0240" y="1143000"/>
            <a:ext cx="8351520" cy="521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4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The Story So Far: Model-Free RL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59451A-3906-0E4A-B2EE-CF702879D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Passive Reinforcement Learning</a:t>
            </a:r>
          </a:p>
          <a:p>
            <a:pPr lvl="1"/>
            <a:r>
              <a:rPr lang="en-US" sz="2400" dirty="0"/>
              <a:t>Goal: Learn state-values</a:t>
            </a:r>
          </a:p>
          <a:p>
            <a:pPr lvl="1"/>
            <a:r>
              <a:rPr lang="en-US" sz="2400" dirty="0"/>
              <a:t>Direct Evaluation</a:t>
            </a:r>
          </a:p>
          <a:p>
            <a:pPr lvl="2"/>
            <a:r>
              <a:rPr lang="en-US" sz="2000" dirty="0"/>
              <a:t>Learn state-values in a batch from samples</a:t>
            </a:r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Temporal Difference Models</a:t>
            </a:r>
          </a:p>
          <a:p>
            <a:pPr lvl="2"/>
            <a:r>
              <a:rPr lang="en-US" sz="2000" dirty="0"/>
              <a:t>Iteratively learning state-values after each episode</a:t>
            </a:r>
          </a:p>
          <a:p>
            <a:pPr lvl="2"/>
            <a:r>
              <a:rPr lang="en-US" sz="2000" dirty="0"/>
              <a:t>Incremental update leans towards convergence</a:t>
            </a:r>
          </a:p>
          <a:p>
            <a:pPr lvl="2"/>
            <a:endParaRPr lang="en-US" sz="2000" dirty="0"/>
          </a:p>
          <a:p>
            <a:r>
              <a:rPr lang="en-US" sz="2800" dirty="0"/>
              <a:t>Q-Learning</a:t>
            </a:r>
          </a:p>
          <a:p>
            <a:pPr lvl="1"/>
            <a:r>
              <a:rPr lang="en-US" sz="2400" dirty="0"/>
              <a:t>Iterating on policy-conditioned values is challenging</a:t>
            </a:r>
          </a:p>
          <a:p>
            <a:pPr lvl="1"/>
            <a:r>
              <a:rPr lang="en-US" sz="2400" dirty="0"/>
              <a:t>What is a better way to get a policy from utility estimate?</a:t>
            </a:r>
          </a:p>
        </p:txBody>
      </p:sp>
      <p:pic>
        <p:nvPicPr>
          <p:cNvPr id="13" name="Picture 12" descr="txp_fig">
            <a:extLst>
              <a:ext uri="{FF2B5EF4-FFF2-40B4-BE49-F238E27FC236}">
                <a16:creationId xmlns:a16="http://schemas.microsoft.com/office/drawing/2014/main" id="{56CCA72D-CD65-EA47-9EF2-0A9AE31DF5D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6858000" y="2286000"/>
            <a:ext cx="3454166" cy="765990"/>
          </a:xfrm>
          <a:prstGeom prst="rect">
            <a:avLst/>
          </a:prstGeom>
          <a:noFill/>
          <a:ln/>
          <a:effectLst/>
        </p:spPr>
      </p:pic>
      <p:pic>
        <p:nvPicPr>
          <p:cNvPr id="16" name="Picture 15" descr="txp_fig">
            <a:extLst>
              <a:ext uri="{FF2B5EF4-FFF2-40B4-BE49-F238E27FC236}">
                <a16:creationId xmlns:a16="http://schemas.microsoft.com/office/drawing/2014/main" id="{5C0BA651-550B-034C-BA7A-D64763AC7AC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572000" y="4652971"/>
            <a:ext cx="5331136" cy="300029"/>
          </a:xfrm>
          <a:prstGeom prst="rect">
            <a:avLst/>
          </a:prstGeom>
          <a:noFill/>
          <a:ln/>
          <a:effectLst/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514004D-0116-FF42-A9E2-96E9DF85F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0400" y="1210733"/>
            <a:ext cx="5038756" cy="3742267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5E8BD6D-B139-5149-B177-57FD04BB5BFA}"/>
                  </a:ext>
                </a:extLst>
              </p14:cNvPr>
              <p14:cNvContentPartPr/>
              <p14:nvPr/>
            </p14:nvContentPartPr>
            <p14:xfrm>
              <a:off x="4776840" y="402480"/>
              <a:ext cx="6998760" cy="4671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5E8BD6D-B139-5149-B177-57FD04BB5BF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67480" y="393120"/>
                <a:ext cx="7017480" cy="469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741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Palatino"/>
                <a:cs typeface="Palatino"/>
                <a:sym typeface="Symbol" pitchFamily="18" charset="2"/>
              </a:rPr>
              <a:t>(s)</a:t>
            </a:r>
            <a:endParaRPr lang="en-US" dirty="0">
              <a:latin typeface="Palatino"/>
              <a:cs typeface="Palatino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Palatino"/>
                <a:cs typeface="Palatino"/>
              </a:rPr>
              <a:t>s, </a:t>
            </a:r>
            <a:r>
              <a:rPr lang="en-US" dirty="0">
                <a:solidFill>
                  <a:srgbClr val="008000"/>
                </a:solidFill>
                <a:latin typeface="Palatino"/>
                <a:cs typeface="Palatino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s</a:t>
              </a:r>
              <a:r>
                <a:rPr lang="en-US" baseline="-25000" dirty="0">
                  <a:solidFill>
                    <a:srgbClr val="3333FF"/>
                  </a:solidFill>
                  <a:latin typeface="Palatino"/>
                  <a:cs typeface="Palatino"/>
                </a:rPr>
                <a:t>1</a:t>
              </a: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87933" y="33083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75088" y="3862387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590229" y="4603750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833411" y="4391025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Palatino"/>
              <a:cs typeface="Palatino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Palatino"/>
                <a:cs typeface="Palatino"/>
              </a:rPr>
              <a:t>2</a:t>
            </a: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Palatino"/>
              <a:cs typeface="Palatino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Palatino"/>
                <a:cs typeface="Palatino"/>
              </a:rPr>
              <a:t>3</a:t>
            </a: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Palatino"/>
                  <a:cs typeface="Palatino"/>
                </a:rPr>
                <a:t>s,</a:t>
              </a:r>
              <a:r>
                <a:rPr lang="en-US" dirty="0">
                  <a:latin typeface="Palatino"/>
                  <a:cs typeface="Palatino"/>
                  <a:sym typeface="Symbol" pitchFamily="18" charset="2"/>
                </a:rPr>
                <a:t> (s)</a:t>
              </a:r>
              <a:r>
                <a:rPr lang="en-US" dirty="0">
                  <a:latin typeface="Palatino"/>
                  <a:cs typeface="Palatino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Palatino"/>
                <a:cs typeface="Palatino"/>
              </a:rPr>
              <a:t>Almost!  But we can’t rewind time to get sample after sample from state s.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978480"/>
            <a:ext cx="4191000" cy="3688570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EFFF5EC-CC7C-5B43-8DBC-3AF193B160E3}"/>
                  </a:ext>
                </a:extLst>
              </p14:cNvPr>
              <p14:cNvContentPartPr/>
              <p14:nvPr/>
            </p14:nvContentPartPr>
            <p14:xfrm>
              <a:off x="9174960" y="3443040"/>
              <a:ext cx="1767600" cy="2082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EFFF5EC-CC7C-5B43-8DBC-3AF193B160E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165600" y="3433680"/>
                <a:ext cx="1786320" cy="210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841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Model-Free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153400" cy="4800600"/>
          </a:xfrm>
        </p:spPr>
        <p:txBody>
          <a:bodyPr/>
          <a:lstStyle/>
          <a:p>
            <a:r>
              <a:rPr lang="en-US" dirty="0"/>
              <a:t>Model-free (temporal difference) learning</a:t>
            </a:r>
          </a:p>
          <a:p>
            <a:pPr lvl="1"/>
            <a:r>
              <a:rPr lang="en-US" dirty="0"/>
              <a:t>Experience world through episodes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Update estimates each transition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Over time, updates will mimic Bellman updates</a:t>
            </a:r>
          </a:p>
          <a:p>
            <a:pPr lvl="2"/>
            <a:endParaRPr lang="en-US" sz="2000" dirty="0"/>
          </a:p>
          <a:p>
            <a:endParaRPr lang="en-US" sz="3600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185" name="Picture 2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3975" y="3768736"/>
            <a:ext cx="1695941" cy="44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2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2982228"/>
            <a:ext cx="5733895" cy="44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0" name="Text Box 19"/>
          <p:cNvSpPr txBox="1">
            <a:spLocks noChangeArrowheads="1"/>
          </p:cNvSpPr>
          <p:nvPr/>
        </p:nvSpPr>
        <p:spPr bwMode="auto">
          <a:xfrm>
            <a:off x="10181923" y="2819400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r</a:t>
            </a:r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0070552" y="1371600"/>
            <a:ext cx="1588048" cy="2366665"/>
            <a:chOff x="9761537" y="1447800"/>
            <a:chExt cx="1347130" cy="2007625"/>
          </a:xfrm>
        </p:grpSpPr>
        <p:sp>
          <p:nvSpPr>
            <p:cNvPr id="38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0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a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46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7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48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982200" y="3676358"/>
            <a:ext cx="1588048" cy="1962441"/>
            <a:chOff x="9761537" y="1790700"/>
            <a:chExt cx="1347130" cy="1664725"/>
          </a:xfrm>
        </p:grpSpPr>
        <p:sp>
          <p:nvSpPr>
            <p:cNvPr id="52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4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5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6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a’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58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s’, a’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59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60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s’’</a:t>
              </a:r>
            </a:p>
          </p:txBody>
        </p:sp>
        <p:sp>
          <p:nvSpPr>
            <p:cNvPr id="61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6E1638F-049C-354E-A3BD-99FD7408584A}"/>
                  </a:ext>
                </a:extLst>
              </p14:cNvPr>
              <p14:cNvContentPartPr/>
              <p14:nvPr/>
            </p14:nvContentPartPr>
            <p14:xfrm>
              <a:off x="1792080" y="3512160"/>
              <a:ext cx="5831640" cy="69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6E1638F-049C-354E-A3BD-99FD7408584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82720" y="3502800"/>
                <a:ext cx="5850360" cy="8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8657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pPr lvl="1">
              <a:buFont typeface="Wingdings" pitchFamily="2" charset="2"/>
              <a:buNone/>
            </a:pPr>
            <a:endParaRPr lang="en-US" sz="2000" dirty="0"/>
          </a:p>
          <a:p>
            <a:r>
              <a:rPr lang="en-US" sz="2400" dirty="0"/>
              <a:t>Temporal difference learning of values</a:t>
            </a:r>
          </a:p>
          <a:p>
            <a:pPr lvl="1"/>
            <a:r>
              <a:rPr lang="en-US" sz="2000" dirty="0"/>
              <a:t>Policy still fixed, still doing evaluation!</a:t>
            </a:r>
          </a:p>
          <a:p>
            <a:pPr lvl="1"/>
            <a:r>
              <a:rPr lang="en-US" sz="2000" dirty="0"/>
              <a:t>Move values toward value of whatever successor occurs: running average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  <a:sym typeface="Symbol" pitchFamily="18" charset="2"/>
                </a:rPr>
                <a:t>(s)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Palatino"/>
                  <a:cs typeface="Palatino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</p:grpSp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2528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25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Update to V(s):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CC29CE3-1499-B14A-B769-DE36DF920D9C}"/>
                  </a:ext>
                </a:extLst>
              </p14:cNvPr>
              <p14:cNvContentPartPr/>
              <p14:nvPr/>
            </p14:nvContentPartPr>
            <p14:xfrm>
              <a:off x="4415760" y="5476680"/>
              <a:ext cx="5061960" cy="153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CC29CE3-1499-B14A-B769-DE36DF920D9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06400" y="5467320"/>
                <a:ext cx="5080680" cy="17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955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713842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661448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Temporal Difference Learning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>
                <a:latin typeface="Palatino"/>
                <a:cs typeface="Palatino"/>
                <a:sym typeface="Symbol" pitchFamily="18" charset="2"/>
              </a:rPr>
              <a:t>Assume: 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 = 1, </a:t>
            </a:r>
            <a:r>
              <a:rPr lang="el-GR" sz="1600" dirty="0">
                <a:latin typeface="Palatino"/>
                <a:cs typeface="Palatino"/>
                <a:sym typeface="Symbol" pitchFamily="18" charset="2"/>
              </a:rPr>
              <a:t>α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 = 1/2</a:t>
            </a:r>
            <a:endParaRPr lang="en-US" sz="1600" dirty="0"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Observed Transitions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/>
                <a:cs typeface="Palatino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290250"/>
              </p:ext>
            </p:extLst>
          </p:nvPr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825916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665908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/>
                <a:cs typeface="Palatino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456616"/>
              </p:ext>
            </p:extLst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5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States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pic>
        <p:nvPicPr>
          <p:cNvPr id="66" name="Picture 6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10284" y="5486400"/>
            <a:ext cx="7506717" cy="465736"/>
          </a:xfrm>
          <a:prstGeom prst="rect">
            <a:avLst/>
          </a:prstGeom>
          <a:noFill/>
          <a:ln/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DF97124-01EA-9949-A5CB-B4B07C25886F}"/>
                  </a:ext>
                </a:extLst>
              </p14:cNvPr>
              <p14:cNvContentPartPr/>
              <p14:nvPr/>
            </p14:nvContentPartPr>
            <p14:xfrm>
              <a:off x="1409400" y="2436480"/>
              <a:ext cx="10123200" cy="4296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DF97124-01EA-9949-A5CB-B4B07C2588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0040" y="2427120"/>
                <a:ext cx="10141920" cy="431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547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Values through Samples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2400" dirty="0"/>
              <a:t>Policy Evaluation: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Value Iteration: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Q-Value Iteration: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438400" y="236220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11" name="Picture 1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438400" y="4038600"/>
            <a:ext cx="7265452" cy="690790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2438400" y="5715000"/>
            <a:ext cx="8165848" cy="765520"/>
          </a:xfrm>
          <a:prstGeom prst="rect">
            <a:avLst/>
          </a:prstGeom>
          <a:noFill/>
          <a:ln/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9775" y="1600200"/>
            <a:ext cx="1257300" cy="14473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0400" y="5105400"/>
            <a:ext cx="1257300" cy="14473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4200" y="3505200"/>
            <a:ext cx="1224507" cy="1447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CB7B345-F2EC-3E4A-B449-CD810704AE4C}"/>
                  </a:ext>
                </a:extLst>
              </p14:cNvPr>
              <p14:cNvContentPartPr/>
              <p14:nvPr/>
            </p14:nvContentPartPr>
            <p14:xfrm>
              <a:off x="2315160" y="3894120"/>
              <a:ext cx="8259480" cy="2776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CB7B345-F2EC-3E4A-B449-CD810704AE4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05800" y="3884760"/>
                <a:ext cx="8278200" cy="2795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s,a,r,s')  template TPT1  env TPENV1  fore 0  back 16777215  eqnno 1"/>
  <p:tag name="FILENAME" val="TP_tmp"/>
  <p:tag name="ORIGWIDTH" val="42"/>
  <p:tag name="PICTUREFILESIZE" val="348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s,a,r,s',a',r',s'',a'',r'',s''''\ldots)  template TPT1  env TPENV1  fore 0  back 16777215  eqnno 1"/>
  <p:tag name="FILENAME" val="TP_tmp"/>
  <p:tag name="ORIGWIDTH" val="142"/>
  <p:tag name="PICTUREFILESIZE" val="693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V^\pi(s) \leftarrow (1-\alpha) V^\pi(s) + \alpha \left[ \textcolor{Blue}{R(s,\pi(s),s') +  \gamma V^\pi(s')}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0"/>
  <p:tag name="PICTUREFILESIZE" val="393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&#10;  f(u, n) = u + k/n&#10;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222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f(Q(s',a'), N(s',a')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5"/>
  <p:tag name="PICTUREFILESIZE" val="4730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Q(s',a'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5"/>
  <p:tag name="PICTUREFILESIZE" val="374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52705</TotalTime>
  <Words>1370</Words>
  <Application>Microsoft Macintosh PowerPoint</Application>
  <PresentationFormat>Widescreen</PresentationFormat>
  <Paragraphs>272</Paragraphs>
  <Slides>31</Slides>
  <Notes>10</Notes>
  <HiddenSlides>0</HiddenSlides>
  <MMClips>10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Courier New</vt:lpstr>
      <vt:lpstr>Palatino</vt:lpstr>
      <vt:lpstr>Times</vt:lpstr>
      <vt:lpstr>Wingdings</vt:lpstr>
      <vt:lpstr>188_anca</vt:lpstr>
      <vt:lpstr>Photo Editor Photo</vt:lpstr>
      <vt:lpstr>CS 188: Artificial Intelligence </vt:lpstr>
      <vt:lpstr>Reinforcement Learning</vt:lpstr>
      <vt:lpstr>The Story So Far: MDPs and RL</vt:lpstr>
      <vt:lpstr>The Story So Far: Model-Free RL</vt:lpstr>
      <vt:lpstr>Sample-Based Policy Evaluation?</vt:lpstr>
      <vt:lpstr>Model-Free Learning</vt:lpstr>
      <vt:lpstr>Temporal Difference Learning</vt:lpstr>
      <vt:lpstr>Example: Temporal Difference Learning</vt:lpstr>
      <vt:lpstr>Approximating Values through Samples</vt:lpstr>
      <vt:lpstr>Q-Learning</vt:lpstr>
      <vt:lpstr>Video of Demo Q-Learning -- Gridworld</vt:lpstr>
      <vt:lpstr>Video of Demo Q-Learning -- Crawler</vt:lpstr>
      <vt:lpstr>Q-Learning Properties</vt:lpstr>
      <vt:lpstr>Active Reinforcement Learning</vt:lpstr>
      <vt:lpstr>RL: Helicopter Flight</vt:lpstr>
      <vt:lpstr>RL: Learning Locomotion</vt:lpstr>
      <vt:lpstr>Exploration vs. Exploitation</vt:lpstr>
      <vt:lpstr>Video of Demo Q-learning – Manual Exploration – Bridge Grid </vt:lpstr>
      <vt:lpstr>How to Explore?</vt:lpstr>
      <vt:lpstr>Video of Demo Q-learning – Epsilon-Greedy – Crawler </vt:lpstr>
      <vt:lpstr>Exploration Functions</vt:lpstr>
      <vt:lpstr>Video of Demo Q-learning – Exploration Function – Crawler </vt:lpstr>
      <vt:lpstr>Regret</vt:lpstr>
      <vt:lpstr>Discuss: Model-Free Learning</vt:lpstr>
      <vt:lpstr>Discuss: Model-Based Learning</vt:lpstr>
      <vt:lpstr>Approximate Q-Learning</vt:lpstr>
      <vt:lpstr>Generalizing Across States</vt:lpstr>
      <vt:lpstr>Example: Pacman</vt:lpstr>
      <vt:lpstr>Video of Demo Q-Learning Pacman – Tiny – Watch All</vt:lpstr>
      <vt:lpstr>Video of Demo Q-Learning Pacman – Tiny – Silent Train</vt:lpstr>
      <vt:lpstr>Video of Demo Q-Learning Pacman – Tricky – Watch All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Nathan Owen Lambert</cp:lastModifiedBy>
  <cp:revision>3043</cp:revision>
  <cp:lastPrinted>2014-02-25T20:18:13Z</cp:lastPrinted>
  <dcterms:created xsi:type="dcterms:W3CDTF">2004-08-27T04:16:05Z</dcterms:created>
  <dcterms:modified xsi:type="dcterms:W3CDTF">2020-02-25T14:54:35Z</dcterms:modified>
</cp:coreProperties>
</file>