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1047" r:id="rId2"/>
    <p:sldId id="1097" r:id="rId3"/>
    <p:sldId id="1102" r:id="rId4"/>
    <p:sldId id="1103" r:id="rId5"/>
    <p:sldId id="1104" r:id="rId6"/>
    <p:sldId id="1105" r:id="rId7"/>
    <p:sldId id="1109" r:id="rId8"/>
    <p:sldId id="1108" r:id="rId9"/>
    <p:sldId id="1106" r:id="rId10"/>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5AD"/>
    <a:srgbClr val="900306"/>
    <a:srgbClr val="32415C"/>
    <a:srgbClr val="FB0A10"/>
    <a:srgbClr val="94F0E4"/>
    <a:srgbClr val="5771A0"/>
    <a:srgbClr val="800080"/>
    <a:srgbClr val="66FF33"/>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0" autoAdjust="0"/>
    <p:restoredTop sz="77561" autoAdjust="0"/>
  </p:normalViewPr>
  <p:slideViewPr>
    <p:cSldViewPr>
      <p:cViewPr varScale="1">
        <p:scale>
          <a:sx n="182" d="100"/>
          <a:sy n="182" d="100"/>
        </p:scale>
        <p:origin x="-1352" y="-120"/>
      </p:cViewPr>
      <p:guideLst>
        <p:guide orient="horz" pos="2160"/>
        <p:guide pos="2879"/>
      </p:guideLst>
    </p:cSldViewPr>
  </p:slideViewPr>
  <p:outlineViewPr>
    <p:cViewPr>
      <p:scale>
        <a:sx n="33" d="100"/>
        <a:sy n="33" d="100"/>
      </p:scale>
      <p:origin x="0" y="11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5233-35E6-BD4E-95B3-B58C65EC05E5}" type="doc">
      <dgm:prSet loTypeId="urn:microsoft.com/office/officeart/2005/8/layout/lProcess2" loCatId="" qsTypeId="urn:microsoft.com/office/officeart/2005/8/quickstyle/3D4" qsCatId="3D" csTypeId="urn:microsoft.com/office/officeart/2005/8/colors/colorful2" csCatId="colorful" phldr="1"/>
      <dgm:spPr/>
      <dgm:t>
        <a:bodyPr/>
        <a:lstStyle/>
        <a:p>
          <a:endParaRPr lang="en-US"/>
        </a:p>
      </dgm:t>
    </dgm:pt>
    <dgm:pt modelId="{AE57BE34-6C6E-CB43-B070-65497DA3AA3A}">
      <dgm:prSet phldrT="[Text]"/>
      <dgm:spPr/>
      <dgm:t>
        <a:bodyPr/>
        <a:lstStyle/>
        <a:p>
          <a:r>
            <a:rPr lang="en-US" dirty="0" smtClean="0"/>
            <a:t>Tools</a:t>
          </a:r>
          <a:endParaRPr lang="en-US" dirty="0"/>
        </a:p>
      </dgm:t>
    </dgm:pt>
    <dgm:pt modelId="{43CEC87C-438F-F64C-A17F-1899C1A7ACA2}" type="parTrans" cxnId="{2D7716D1-C67C-0148-874D-4A3C82CA79A8}">
      <dgm:prSet/>
      <dgm:spPr/>
      <dgm:t>
        <a:bodyPr/>
        <a:lstStyle/>
        <a:p>
          <a:endParaRPr lang="en-US"/>
        </a:p>
      </dgm:t>
    </dgm:pt>
    <dgm:pt modelId="{26F8BE18-AD2C-9343-B3EE-72A97F87CCCF}" type="sibTrans" cxnId="{2D7716D1-C67C-0148-874D-4A3C82CA79A8}">
      <dgm:prSet/>
      <dgm:spPr/>
      <dgm:t>
        <a:bodyPr/>
        <a:lstStyle/>
        <a:p>
          <a:endParaRPr lang="en-US"/>
        </a:p>
      </dgm:t>
    </dgm:pt>
    <dgm:pt modelId="{4D40552E-E4C1-094D-A43A-3B50F6F962E5}">
      <dgm:prSet phldrT="[Text]"/>
      <dgm:spPr/>
      <dgm:t>
        <a:bodyPr/>
        <a:lstStyle/>
        <a:p>
          <a:r>
            <a:rPr lang="en-US" dirty="0" smtClean="0"/>
            <a:t>Word Processor</a:t>
          </a:r>
          <a:endParaRPr lang="en-US" dirty="0"/>
        </a:p>
      </dgm:t>
    </dgm:pt>
    <dgm:pt modelId="{3F746BC1-35E3-E745-A138-CA46B8D36516}" type="parTrans" cxnId="{262E174C-DC0D-B740-ADDC-C314A05371BC}">
      <dgm:prSet/>
      <dgm:spPr/>
      <dgm:t>
        <a:bodyPr/>
        <a:lstStyle/>
        <a:p>
          <a:endParaRPr lang="en-US"/>
        </a:p>
      </dgm:t>
    </dgm:pt>
    <dgm:pt modelId="{80B22E73-29BF-AB40-B293-8ECD4C7275F8}" type="sibTrans" cxnId="{262E174C-DC0D-B740-ADDC-C314A05371BC}">
      <dgm:prSet/>
      <dgm:spPr/>
      <dgm:t>
        <a:bodyPr/>
        <a:lstStyle/>
        <a:p>
          <a:endParaRPr lang="en-US"/>
        </a:p>
      </dgm:t>
    </dgm:pt>
    <dgm:pt modelId="{3E83CDC2-3CA3-1C4D-9C8F-4F3E6F59E9F4}">
      <dgm:prSet phldrT="[Text]"/>
      <dgm:spPr/>
      <dgm:t>
        <a:bodyPr/>
        <a:lstStyle/>
        <a:p>
          <a:r>
            <a:rPr lang="en-US" dirty="0" smtClean="0"/>
            <a:t>Browser</a:t>
          </a:r>
          <a:endParaRPr lang="en-US" dirty="0"/>
        </a:p>
      </dgm:t>
    </dgm:pt>
    <dgm:pt modelId="{263A9D28-7860-E648-B50E-9B7BFB67D3BE}" type="parTrans" cxnId="{6179F26A-5F9D-DD40-AB73-7D7B0AB39710}">
      <dgm:prSet/>
      <dgm:spPr/>
      <dgm:t>
        <a:bodyPr/>
        <a:lstStyle/>
        <a:p>
          <a:endParaRPr lang="en-US"/>
        </a:p>
      </dgm:t>
    </dgm:pt>
    <dgm:pt modelId="{78B05247-D6A4-8341-B620-A4F1D1CC4775}" type="sibTrans" cxnId="{6179F26A-5F9D-DD40-AB73-7D7B0AB39710}">
      <dgm:prSet/>
      <dgm:spPr/>
      <dgm:t>
        <a:bodyPr/>
        <a:lstStyle/>
        <a:p>
          <a:endParaRPr lang="en-US"/>
        </a:p>
      </dgm:t>
    </dgm:pt>
    <dgm:pt modelId="{D35904DF-F384-4C42-B03A-81D5B8935FCC}">
      <dgm:prSet phldrT="[Text]"/>
      <dgm:spPr/>
      <dgm:t>
        <a:bodyPr/>
        <a:lstStyle/>
        <a:p>
          <a:r>
            <a:rPr lang="en-US" dirty="0" err="1" smtClean="0"/>
            <a:t>Microworlds</a:t>
          </a:r>
          <a:endParaRPr lang="en-US" dirty="0"/>
        </a:p>
      </dgm:t>
    </dgm:pt>
    <dgm:pt modelId="{1DD0739F-49D0-F64C-80F4-C84342CB3B11}" type="parTrans" cxnId="{204DE9D5-24EA-4745-9D31-FEEA58C40E8F}">
      <dgm:prSet/>
      <dgm:spPr/>
      <dgm:t>
        <a:bodyPr/>
        <a:lstStyle/>
        <a:p>
          <a:endParaRPr lang="en-US"/>
        </a:p>
      </dgm:t>
    </dgm:pt>
    <dgm:pt modelId="{707EF65F-0C26-4942-A213-1D3F8606771F}" type="sibTrans" cxnId="{204DE9D5-24EA-4745-9D31-FEEA58C40E8F}">
      <dgm:prSet/>
      <dgm:spPr/>
      <dgm:t>
        <a:bodyPr/>
        <a:lstStyle/>
        <a:p>
          <a:endParaRPr lang="en-US"/>
        </a:p>
      </dgm:t>
    </dgm:pt>
    <dgm:pt modelId="{2F303FF1-90C3-BB44-AF30-7CDE5423433F}">
      <dgm:prSet phldrT="[Text]"/>
      <dgm:spPr/>
      <dgm:t>
        <a:bodyPr/>
        <a:lstStyle/>
        <a:p>
          <a:r>
            <a:rPr lang="en-US" dirty="0" smtClean="0"/>
            <a:t>Interactive geometry</a:t>
          </a:r>
          <a:endParaRPr lang="en-US" dirty="0"/>
        </a:p>
      </dgm:t>
    </dgm:pt>
    <dgm:pt modelId="{990CA6A8-E09B-7E4F-BD4A-9AA506F37675}" type="parTrans" cxnId="{24CB793D-6D93-D041-BCD4-37F542B5AA4C}">
      <dgm:prSet/>
      <dgm:spPr/>
      <dgm:t>
        <a:bodyPr/>
        <a:lstStyle/>
        <a:p>
          <a:endParaRPr lang="en-US"/>
        </a:p>
      </dgm:t>
    </dgm:pt>
    <dgm:pt modelId="{22375AE6-BB10-784A-9C68-046DE0CDA5D5}" type="sibTrans" cxnId="{24CB793D-6D93-D041-BCD4-37F542B5AA4C}">
      <dgm:prSet/>
      <dgm:spPr/>
      <dgm:t>
        <a:bodyPr/>
        <a:lstStyle/>
        <a:p>
          <a:endParaRPr lang="en-US"/>
        </a:p>
      </dgm:t>
    </dgm:pt>
    <dgm:pt modelId="{D1196EB4-5287-404C-B4A5-7A42E8BD1486}">
      <dgm:prSet phldrT="[Text]"/>
      <dgm:spPr/>
      <dgm:t>
        <a:bodyPr/>
        <a:lstStyle/>
        <a:p>
          <a:r>
            <a:rPr lang="en-US" dirty="0" smtClean="0"/>
            <a:t>Physics simulation</a:t>
          </a:r>
          <a:endParaRPr lang="en-US" dirty="0"/>
        </a:p>
      </dgm:t>
    </dgm:pt>
    <dgm:pt modelId="{52155743-AA11-2744-B7A6-EA2696876983}" type="parTrans" cxnId="{8013525B-CB3D-FB4E-A2AD-F3633F83D362}">
      <dgm:prSet/>
      <dgm:spPr/>
      <dgm:t>
        <a:bodyPr/>
        <a:lstStyle/>
        <a:p>
          <a:endParaRPr lang="en-US"/>
        </a:p>
      </dgm:t>
    </dgm:pt>
    <dgm:pt modelId="{4A95DBA7-A8CC-604A-B5C6-101CEFC7E64A}" type="sibTrans" cxnId="{8013525B-CB3D-FB4E-A2AD-F3633F83D362}">
      <dgm:prSet/>
      <dgm:spPr/>
      <dgm:t>
        <a:bodyPr/>
        <a:lstStyle/>
        <a:p>
          <a:endParaRPr lang="en-US"/>
        </a:p>
      </dgm:t>
    </dgm:pt>
    <dgm:pt modelId="{239505C8-21A1-7646-955E-3F7AFD9842BB}">
      <dgm:prSet phldrT="[Text]"/>
      <dgm:spPr/>
      <dgm:t>
        <a:bodyPr/>
        <a:lstStyle/>
        <a:p>
          <a:r>
            <a:rPr lang="en-US" dirty="0" smtClean="0"/>
            <a:t>Courseware</a:t>
          </a:r>
          <a:endParaRPr lang="en-US" dirty="0"/>
        </a:p>
      </dgm:t>
    </dgm:pt>
    <dgm:pt modelId="{1023FDAA-60A2-2643-8D73-C415584492BD}" type="parTrans" cxnId="{4588E59B-E982-A340-9875-7B7F99E04F2E}">
      <dgm:prSet/>
      <dgm:spPr/>
      <dgm:t>
        <a:bodyPr/>
        <a:lstStyle/>
        <a:p>
          <a:endParaRPr lang="en-US"/>
        </a:p>
      </dgm:t>
    </dgm:pt>
    <dgm:pt modelId="{ACFEF5C6-9152-4346-924E-9825688547C4}" type="sibTrans" cxnId="{4588E59B-E982-A340-9875-7B7F99E04F2E}">
      <dgm:prSet/>
      <dgm:spPr/>
      <dgm:t>
        <a:bodyPr/>
        <a:lstStyle/>
        <a:p>
          <a:endParaRPr lang="en-US"/>
        </a:p>
      </dgm:t>
    </dgm:pt>
    <dgm:pt modelId="{75FD3FAC-089F-484D-A7A5-216840F6274F}">
      <dgm:prSet phldrT="[Text]"/>
      <dgm:spPr/>
      <dgm:t>
        <a:bodyPr/>
        <a:lstStyle/>
        <a:p>
          <a:r>
            <a:rPr lang="en-US" dirty="0" smtClean="0"/>
            <a:t>Arithmetic drill</a:t>
          </a:r>
          <a:endParaRPr lang="en-US" dirty="0"/>
        </a:p>
      </dgm:t>
    </dgm:pt>
    <dgm:pt modelId="{8473CE01-C0E2-2B4E-A94F-1DFFE4E1D66D}" type="parTrans" cxnId="{8178A37B-3E13-3F4C-B721-347FD25EF1B0}">
      <dgm:prSet/>
      <dgm:spPr/>
      <dgm:t>
        <a:bodyPr/>
        <a:lstStyle/>
        <a:p>
          <a:endParaRPr lang="en-US"/>
        </a:p>
      </dgm:t>
    </dgm:pt>
    <dgm:pt modelId="{8B54B5C6-F4F1-B448-8DBE-17B295F533C8}" type="sibTrans" cxnId="{8178A37B-3E13-3F4C-B721-347FD25EF1B0}">
      <dgm:prSet/>
      <dgm:spPr/>
      <dgm:t>
        <a:bodyPr/>
        <a:lstStyle/>
        <a:p>
          <a:endParaRPr lang="en-US"/>
        </a:p>
      </dgm:t>
    </dgm:pt>
    <dgm:pt modelId="{D4C211E7-1E54-DA48-A2FB-484F1D903BA3}">
      <dgm:prSet phldrT="[Text]"/>
      <dgm:spPr/>
      <dgm:t>
        <a:bodyPr/>
        <a:lstStyle/>
        <a:p>
          <a:r>
            <a:rPr lang="en-US" dirty="0" smtClean="0"/>
            <a:t>Computer-assisted instruction</a:t>
          </a:r>
          <a:endParaRPr lang="en-US" dirty="0"/>
        </a:p>
      </dgm:t>
    </dgm:pt>
    <dgm:pt modelId="{368CE28B-F31F-B640-83B2-C53F75CADBA2}" type="parTrans" cxnId="{13D1B4B1-855C-184C-ACBF-E8D1C735E456}">
      <dgm:prSet/>
      <dgm:spPr/>
      <dgm:t>
        <a:bodyPr/>
        <a:lstStyle/>
        <a:p>
          <a:endParaRPr lang="en-US"/>
        </a:p>
      </dgm:t>
    </dgm:pt>
    <dgm:pt modelId="{C4D7E0BB-79D2-A944-A3F7-C4B29DF42589}" type="sibTrans" cxnId="{13D1B4B1-855C-184C-ACBF-E8D1C735E456}">
      <dgm:prSet/>
      <dgm:spPr/>
      <dgm:t>
        <a:bodyPr/>
        <a:lstStyle/>
        <a:p>
          <a:endParaRPr lang="en-US"/>
        </a:p>
      </dgm:t>
    </dgm:pt>
    <dgm:pt modelId="{6D858FBB-CF8C-D747-A3DA-7F893AC932A3}">
      <dgm:prSet phldrT="[Text]"/>
      <dgm:spPr/>
      <dgm:t>
        <a:bodyPr/>
        <a:lstStyle/>
        <a:p>
          <a:r>
            <a:rPr lang="en-US" dirty="0" smtClean="0"/>
            <a:t>Programming language</a:t>
          </a:r>
          <a:endParaRPr lang="en-US" dirty="0"/>
        </a:p>
      </dgm:t>
    </dgm:pt>
    <dgm:pt modelId="{43293B22-C0F0-6A4F-B2E5-9A302912D9AA}" type="parTrans" cxnId="{16C24F9C-A008-4E42-8CA3-659BBC352D92}">
      <dgm:prSet/>
      <dgm:spPr/>
      <dgm:t>
        <a:bodyPr/>
        <a:lstStyle/>
        <a:p>
          <a:endParaRPr lang="en-US"/>
        </a:p>
      </dgm:t>
    </dgm:pt>
    <dgm:pt modelId="{44806DE3-6DC1-3A4E-9394-8A3C60EF807E}" type="sibTrans" cxnId="{16C24F9C-A008-4E42-8CA3-659BBC352D92}">
      <dgm:prSet/>
      <dgm:spPr/>
      <dgm:t>
        <a:bodyPr/>
        <a:lstStyle/>
        <a:p>
          <a:endParaRPr lang="en-US"/>
        </a:p>
      </dgm:t>
    </dgm:pt>
    <dgm:pt modelId="{9D9CA012-F719-F245-B915-DCA47C60D821}">
      <dgm:prSet phldrT="[Text]"/>
      <dgm:spPr/>
      <dgm:t>
        <a:bodyPr/>
        <a:lstStyle/>
        <a:p>
          <a:r>
            <a:rPr lang="en-US" dirty="0" smtClean="0"/>
            <a:t>Databases (e.g., atlas)</a:t>
          </a:r>
          <a:endParaRPr lang="en-US" dirty="0"/>
        </a:p>
      </dgm:t>
    </dgm:pt>
    <dgm:pt modelId="{AE6039B2-1C80-2747-90CF-2950B01B9EDC}" type="parTrans" cxnId="{4C48DE79-C0EC-AA4B-933F-65CC113AC830}">
      <dgm:prSet/>
      <dgm:spPr/>
      <dgm:t>
        <a:bodyPr/>
        <a:lstStyle/>
        <a:p>
          <a:endParaRPr lang="en-US"/>
        </a:p>
      </dgm:t>
    </dgm:pt>
    <dgm:pt modelId="{94904D01-C4F5-8644-A789-288ED3F5E9F9}" type="sibTrans" cxnId="{4C48DE79-C0EC-AA4B-933F-65CC113AC830}">
      <dgm:prSet/>
      <dgm:spPr/>
      <dgm:t>
        <a:bodyPr/>
        <a:lstStyle/>
        <a:p>
          <a:endParaRPr lang="en-US"/>
        </a:p>
      </dgm:t>
    </dgm:pt>
    <dgm:pt modelId="{21CF7E05-5444-724E-B200-8FB35CF9BD97}">
      <dgm:prSet phldrT="[Text]"/>
      <dgm:spPr/>
      <dgm:t>
        <a:bodyPr/>
        <a:lstStyle/>
        <a:p>
          <a:r>
            <a:rPr lang="en-US" dirty="0" smtClean="0"/>
            <a:t>Computer-managed instruction</a:t>
          </a:r>
          <a:endParaRPr lang="en-US" dirty="0"/>
        </a:p>
      </dgm:t>
    </dgm:pt>
    <dgm:pt modelId="{68B44F54-670D-584E-B7FA-96A305C64BDF}" type="parTrans" cxnId="{E5934E16-D3BD-A945-A598-22F9BDEDE5F4}">
      <dgm:prSet/>
      <dgm:spPr/>
      <dgm:t>
        <a:bodyPr/>
        <a:lstStyle/>
        <a:p>
          <a:endParaRPr lang="en-US"/>
        </a:p>
      </dgm:t>
    </dgm:pt>
    <dgm:pt modelId="{65B704AD-ADEF-9E46-A9CB-F9732CE466BA}" type="sibTrans" cxnId="{E5934E16-D3BD-A945-A598-22F9BDEDE5F4}">
      <dgm:prSet/>
      <dgm:spPr/>
      <dgm:t>
        <a:bodyPr/>
        <a:lstStyle/>
        <a:p>
          <a:endParaRPr lang="en-US"/>
        </a:p>
      </dgm:t>
    </dgm:pt>
    <dgm:pt modelId="{98AC1B83-C6D2-A04A-B413-7821C49860FA}" type="pres">
      <dgm:prSet presAssocID="{86FC5233-35E6-BD4E-95B3-B58C65EC05E5}" presName="theList" presStyleCnt="0">
        <dgm:presLayoutVars>
          <dgm:dir/>
          <dgm:animLvl val="lvl"/>
          <dgm:resizeHandles val="exact"/>
        </dgm:presLayoutVars>
      </dgm:prSet>
      <dgm:spPr/>
      <dgm:t>
        <a:bodyPr/>
        <a:lstStyle/>
        <a:p>
          <a:endParaRPr lang="en-US"/>
        </a:p>
      </dgm:t>
    </dgm:pt>
    <dgm:pt modelId="{EBDA6EC5-5107-A246-94BD-364CD6D5682F}" type="pres">
      <dgm:prSet presAssocID="{AE57BE34-6C6E-CB43-B070-65497DA3AA3A}" presName="compNode" presStyleCnt="0"/>
      <dgm:spPr/>
    </dgm:pt>
    <dgm:pt modelId="{93DB0EA6-3E40-624C-AC3D-BD898A5E5F53}" type="pres">
      <dgm:prSet presAssocID="{AE57BE34-6C6E-CB43-B070-65497DA3AA3A}" presName="aNode" presStyleLbl="bgShp" presStyleIdx="0" presStyleCnt="3"/>
      <dgm:spPr/>
      <dgm:t>
        <a:bodyPr/>
        <a:lstStyle/>
        <a:p>
          <a:endParaRPr lang="en-US"/>
        </a:p>
      </dgm:t>
    </dgm:pt>
    <dgm:pt modelId="{8DD63B24-680E-5E4B-BED1-C8BF34635ADE}" type="pres">
      <dgm:prSet presAssocID="{AE57BE34-6C6E-CB43-B070-65497DA3AA3A}" presName="textNode" presStyleLbl="bgShp" presStyleIdx="0" presStyleCnt="3"/>
      <dgm:spPr/>
      <dgm:t>
        <a:bodyPr/>
        <a:lstStyle/>
        <a:p>
          <a:endParaRPr lang="en-US"/>
        </a:p>
      </dgm:t>
    </dgm:pt>
    <dgm:pt modelId="{BBC7288D-B4F8-574A-AF56-D8045B7EFC6C}" type="pres">
      <dgm:prSet presAssocID="{AE57BE34-6C6E-CB43-B070-65497DA3AA3A}" presName="compChildNode" presStyleCnt="0"/>
      <dgm:spPr/>
    </dgm:pt>
    <dgm:pt modelId="{FE273ED7-3E67-5A46-B2E9-FB88500866AD}" type="pres">
      <dgm:prSet presAssocID="{AE57BE34-6C6E-CB43-B070-65497DA3AA3A}" presName="theInnerList" presStyleCnt="0"/>
      <dgm:spPr/>
    </dgm:pt>
    <dgm:pt modelId="{835604E8-AE40-F146-A102-C5DD661DCD3F}" type="pres">
      <dgm:prSet presAssocID="{4D40552E-E4C1-094D-A43A-3B50F6F962E5}" presName="childNode" presStyleLbl="node1" presStyleIdx="0" presStyleCnt="9">
        <dgm:presLayoutVars>
          <dgm:bulletEnabled val="1"/>
        </dgm:presLayoutVars>
      </dgm:prSet>
      <dgm:spPr/>
      <dgm:t>
        <a:bodyPr/>
        <a:lstStyle/>
        <a:p>
          <a:endParaRPr lang="en-US"/>
        </a:p>
      </dgm:t>
    </dgm:pt>
    <dgm:pt modelId="{7D079EA4-883F-6246-851C-38E408113E31}" type="pres">
      <dgm:prSet presAssocID="{4D40552E-E4C1-094D-A43A-3B50F6F962E5}" presName="aSpace2" presStyleCnt="0"/>
      <dgm:spPr/>
    </dgm:pt>
    <dgm:pt modelId="{23534536-F169-6048-A5A7-945291EAEF18}" type="pres">
      <dgm:prSet presAssocID="{3E83CDC2-3CA3-1C4D-9C8F-4F3E6F59E9F4}" presName="childNode" presStyleLbl="node1" presStyleIdx="1" presStyleCnt="9">
        <dgm:presLayoutVars>
          <dgm:bulletEnabled val="1"/>
        </dgm:presLayoutVars>
      </dgm:prSet>
      <dgm:spPr/>
      <dgm:t>
        <a:bodyPr/>
        <a:lstStyle/>
        <a:p>
          <a:endParaRPr lang="en-US"/>
        </a:p>
      </dgm:t>
    </dgm:pt>
    <dgm:pt modelId="{6532749B-C58D-BD44-AD3C-8A47EA614D59}" type="pres">
      <dgm:prSet presAssocID="{3E83CDC2-3CA3-1C4D-9C8F-4F3E6F59E9F4}" presName="aSpace2" presStyleCnt="0"/>
      <dgm:spPr/>
    </dgm:pt>
    <dgm:pt modelId="{B29BB7A8-2AAF-8A4D-A144-2DFAC06C1E05}" type="pres">
      <dgm:prSet presAssocID="{6D858FBB-CF8C-D747-A3DA-7F893AC932A3}" presName="childNode" presStyleLbl="node1" presStyleIdx="2" presStyleCnt="9">
        <dgm:presLayoutVars>
          <dgm:bulletEnabled val="1"/>
        </dgm:presLayoutVars>
      </dgm:prSet>
      <dgm:spPr/>
      <dgm:t>
        <a:bodyPr/>
        <a:lstStyle/>
        <a:p>
          <a:endParaRPr lang="en-US"/>
        </a:p>
      </dgm:t>
    </dgm:pt>
    <dgm:pt modelId="{2E0864A1-ACE8-4B4B-9BEA-C23EA3E28C4B}" type="pres">
      <dgm:prSet presAssocID="{AE57BE34-6C6E-CB43-B070-65497DA3AA3A}" presName="aSpace" presStyleCnt="0"/>
      <dgm:spPr/>
    </dgm:pt>
    <dgm:pt modelId="{83AAD0D8-FE48-A14A-AA9C-342E24E0A12A}" type="pres">
      <dgm:prSet presAssocID="{D35904DF-F384-4C42-B03A-81D5B8935FCC}" presName="compNode" presStyleCnt="0"/>
      <dgm:spPr/>
    </dgm:pt>
    <dgm:pt modelId="{BF2894CD-5410-8345-A54C-D88E96CA1AFE}" type="pres">
      <dgm:prSet presAssocID="{D35904DF-F384-4C42-B03A-81D5B8935FCC}" presName="aNode" presStyleLbl="bgShp" presStyleIdx="1" presStyleCnt="3"/>
      <dgm:spPr/>
      <dgm:t>
        <a:bodyPr/>
        <a:lstStyle/>
        <a:p>
          <a:endParaRPr lang="en-US"/>
        </a:p>
      </dgm:t>
    </dgm:pt>
    <dgm:pt modelId="{438D1E80-D87D-3E4B-BB1C-53045DF1BABF}" type="pres">
      <dgm:prSet presAssocID="{D35904DF-F384-4C42-B03A-81D5B8935FCC}" presName="textNode" presStyleLbl="bgShp" presStyleIdx="1" presStyleCnt="3"/>
      <dgm:spPr/>
      <dgm:t>
        <a:bodyPr/>
        <a:lstStyle/>
        <a:p>
          <a:endParaRPr lang="en-US"/>
        </a:p>
      </dgm:t>
    </dgm:pt>
    <dgm:pt modelId="{A88024BE-9349-FA44-9339-E3ACA8E9A1D5}" type="pres">
      <dgm:prSet presAssocID="{D35904DF-F384-4C42-B03A-81D5B8935FCC}" presName="compChildNode" presStyleCnt="0"/>
      <dgm:spPr/>
    </dgm:pt>
    <dgm:pt modelId="{A06D231B-135E-7841-8EBF-1E36D1320391}" type="pres">
      <dgm:prSet presAssocID="{D35904DF-F384-4C42-B03A-81D5B8935FCC}" presName="theInnerList" presStyleCnt="0"/>
      <dgm:spPr/>
    </dgm:pt>
    <dgm:pt modelId="{3F7476C2-A81A-0942-85BF-E6147782E70B}" type="pres">
      <dgm:prSet presAssocID="{2F303FF1-90C3-BB44-AF30-7CDE5423433F}" presName="childNode" presStyleLbl="node1" presStyleIdx="3" presStyleCnt="9">
        <dgm:presLayoutVars>
          <dgm:bulletEnabled val="1"/>
        </dgm:presLayoutVars>
      </dgm:prSet>
      <dgm:spPr/>
      <dgm:t>
        <a:bodyPr/>
        <a:lstStyle/>
        <a:p>
          <a:endParaRPr lang="en-US"/>
        </a:p>
      </dgm:t>
    </dgm:pt>
    <dgm:pt modelId="{06F1A894-E840-1746-A67C-C3288198F3B8}" type="pres">
      <dgm:prSet presAssocID="{2F303FF1-90C3-BB44-AF30-7CDE5423433F}" presName="aSpace2" presStyleCnt="0"/>
      <dgm:spPr/>
    </dgm:pt>
    <dgm:pt modelId="{CC01787A-BAB6-DF47-BB41-ACCD12FAC927}" type="pres">
      <dgm:prSet presAssocID="{D1196EB4-5287-404C-B4A5-7A42E8BD1486}" presName="childNode" presStyleLbl="node1" presStyleIdx="4" presStyleCnt="9">
        <dgm:presLayoutVars>
          <dgm:bulletEnabled val="1"/>
        </dgm:presLayoutVars>
      </dgm:prSet>
      <dgm:spPr/>
      <dgm:t>
        <a:bodyPr/>
        <a:lstStyle/>
        <a:p>
          <a:endParaRPr lang="en-US"/>
        </a:p>
      </dgm:t>
    </dgm:pt>
    <dgm:pt modelId="{DCED9E6C-EAD1-784F-8059-FE281AC32FE5}" type="pres">
      <dgm:prSet presAssocID="{D1196EB4-5287-404C-B4A5-7A42E8BD1486}" presName="aSpace2" presStyleCnt="0"/>
      <dgm:spPr/>
    </dgm:pt>
    <dgm:pt modelId="{E92C8CB1-D700-5E4B-86A7-4A125FDA241D}" type="pres">
      <dgm:prSet presAssocID="{9D9CA012-F719-F245-B915-DCA47C60D821}" presName="childNode" presStyleLbl="node1" presStyleIdx="5" presStyleCnt="9">
        <dgm:presLayoutVars>
          <dgm:bulletEnabled val="1"/>
        </dgm:presLayoutVars>
      </dgm:prSet>
      <dgm:spPr/>
      <dgm:t>
        <a:bodyPr/>
        <a:lstStyle/>
        <a:p>
          <a:endParaRPr lang="en-US"/>
        </a:p>
      </dgm:t>
    </dgm:pt>
    <dgm:pt modelId="{986D85B8-C204-844E-997F-CC0F83133B52}" type="pres">
      <dgm:prSet presAssocID="{D35904DF-F384-4C42-B03A-81D5B8935FCC}" presName="aSpace" presStyleCnt="0"/>
      <dgm:spPr/>
    </dgm:pt>
    <dgm:pt modelId="{6631AF4C-5AE8-7B43-8F9D-FBF891BF557B}" type="pres">
      <dgm:prSet presAssocID="{239505C8-21A1-7646-955E-3F7AFD9842BB}" presName="compNode" presStyleCnt="0"/>
      <dgm:spPr/>
    </dgm:pt>
    <dgm:pt modelId="{C5F3CEF9-253C-BF4C-80E1-1EE837780DB4}" type="pres">
      <dgm:prSet presAssocID="{239505C8-21A1-7646-955E-3F7AFD9842BB}" presName="aNode" presStyleLbl="bgShp" presStyleIdx="2" presStyleCnt="3" custLinFactNeighborX="1577" custLinFactNeighborY="12500"/>
      <dgm:spPr/>
      <dgm:t>
        <a:bodyPr/>
        <a:lstStyle/>
        <a:p>
          <a:endParaRPr lang="en-US"/>
        </a:p>
      </dgm:t>
    </dgm:pt>
    <dgm:pt modelId="{E6256407-5E40-D847-A4D8-7A269578F975}" type="pres">
      <dgm:prSet presAssocID="{239505C8-21A1-7646-955E-3F7AFD9842BB}" presName="textNode" presStyleLbl="bgShp" presStyleIdx="2" presStyleCnt="3"/>
      <dgm:spPr/>
      <dgm:t>
        <a:bodyPr/>
        <a:lstStyle/>
        <a:p>
          <a:endParaRPr lang="en-US"/>
        </a:p>
      </dgm:t>
    </dgm:pt>
    <dgm:pt modelId="{F6F8D751-C62B-B149-891E-045FFD05572A}" type="pres">
      <dgm:prSet presAssocID="{239505C8-21A1-7646-955E-3F7AFD9842BB}" presName="compChildNode" presStyleCnt="0"/>
      <dgm:spPr/>
    </dgm:pt>
    <dgm:pt modelId="{6BA4A5B2-B9AD-DE42-A725-2894CA42F972}" type="pres">
      <dgm:prSet presAssocID="{239505C8-21A1-7646-955E-3F7AFD9842BB}" presName="theInnerList" presStyleCnt="0"/>
      <dgm:spPr/>
    </dgm:pt>
    <dgm:pt modelId="{CF88D4A4-0671-474A-B4D0-7918E34F45A0}" type="pres">
      <dgm:prSet presAssocID="{75FD3FAC-089F-484D-A7A5-216840F6274F}" presName="childNode" presStyleLbl="node1" presStyleIdx="6" presStyleCnt="9">
        <dgm:presLayoutVars>
          <dgm:bulletEnabled val="1"/>
        </dgm:presLayoutVars>
      </dgm:prSet>
      <dgm:spPr/>
      <dgm:t>
        <a:bodyPr/>
        <a:lstStyle/>
        <a:p>
          <a:endParaRPr lang="en-US"/>
        </a:p>
      </dgm:t>
    </dgm:pt>
    <dgm:pt modelId="{AFDF2F2A-DA62-5849-B663-92E2D100A4FB}" type="pres">
      <dgm:prSet presAssocID="{75FD3FAC-089F-484D-A7A5-216840F6274F}" presName="aSpace2" presStyleCnt="0"/>
      <dgm:spPr/>
    </dgm:pt>
    <dgm:pt modelId="{7EE99CB0-B85F-524F-BCE0-7EFC254D13BD}" type="pres">
      <dgm:prSet presAssocID="{D4C211E7-1E54-DA48-A2FB-484F1D903BA3}" presName="childNode" presStyleLbl="node1" presStyleIdx="7" presStyleCnt="9">
        <dgm:presLayoutVars>
          <dgm:bulletEnabled val="1"/>
        </dgm:presLayoutVars>
      </dgm:prSet>
      <dgm:spPr/>
      <dgm:t>
        <a:bodyPr/>
        <a:lstStyle/>
        <a:p>
          <a:endParaRPr lang="en-US"/>
        </a:p>
      </dgm:t>
    </dgm:pt>
    <dgm:pt modelId="{7E9FF7B2-AB26-984B-AE20-E773A051B6C6}" type="pres">
      <dgm:prSet presAssocID="{D4C211E7-1E54-DA48-A2FB-484F1D903BA3}" presName="aSpace2" presStyleCnt="0"/>
      <dgm:spPr/>
    </dgm:pt>
    <dgm:pt modelId="{6C0F4983-DB22-3A4D-8D3F-491B3E1F77E8}" type="pres">
      <dgm:prSet presAssocID="{21CF7E05-5444-724E-B200-8FB35CF9BD97}" presName="childNode" presStyleLbl="node1" presStyleIdx="8" presStyleCnt="9">
        <dgm:presLayoutVars>
          <dgm:bulletEnabled val="1"/>
        </dgm:presLayoutVars>
      </dgm:prSet>
      <dgm:spPr/>
      <dgm:t>
        <a:bodyPr/>
        <a:lstStyle/>
        <a:p>
          <a:endParaRPr lang="en-US"/>
        </a:p>
      </dgm:t>
    </dgm:pt>
  </dgm:ptLst>
  <dgm:cxnLst>
    <dgm:cxn modelId="{204DE9D5-24EA-4745-9D31-FEEA58C40E8F}" srcId="{86FC5233-35E6-BD4E-95B3-B58C65EC05E5}" destId="{D35904DF-F384-4C42-B03A-81D5B8935FCC}" srcOrd="1" destOrd="0" parTransId="{1DD0739F-49D0-F64C-80F4-C84342CB3B11}" sibTransId="{707EF65F-0C26-4942-A213-1D3F8606771F}"/>
    <dgm:cxn modelId="{17145541-4CB3-0F4F-80CD-A95DC72DD66D}" type="presOf" srcId="{6D858FBB-CF8C-D747-A3DA-7F893AC932A3}" destId="{B29BB7A8-2AAF-8A4D-A144-2DFAC06C1E05}" srcOrd="0" destOrd="0" presId="urn:microsoft.com/office/officeart/2005/8/layout/lProcess2"/>
    <dgm:cxn modelId="{E2B2425A-1594-984B-94FF-10B920536C8D}" type="presOf" srcId="{D4C211E7-1E54-DA48-A2FB-484F1D903BA3}" destId="{7EE99CB0-B85F-524F-BCE0-7EFC254D13BD}" srcOrd="0" destOrd="0" presId="urn:microsoft.com/office/officeart/2005/8/layout/lProcess2"/>
    <dgm:cxn modelId="{C08DE418-9643-2B40-A068-6198485DD8EC}" type="presOf" srcId="{AE57BE34-6C6E-CB43-B070-65497DA3AA3A}" destId="{8DD63B24-680E-5E4B-BED1-C8BF34635ADE}" srcOrd="1" destOrd="0" presId="urn:microsoft.com/office/officeart/2005/8/layout/lProcess2"/>
    <dgm:cxn modelId="{D86A6738-1C48-7B46-ACF9-9F44C7A926D0}" type="presOf" srcId="{D35904DF-F384-4C42-B03A-81D5B8935FCC}" destId="{438D1E80-D87D-3E4B-BB1C-53045DF1BABF}" srcOrd="1" destOrd="0" presId="urn:microsoft.com/office/officeart/2005/8/layout/lProcess2"/>
    <dgm:cxn modelId="{B383695A-24BB-B447-BA4B-3A0A62E024A5}" type="presOf" srcId="{3E83CDC2-3CA3-1C4D-9C8F-4F3E6F59E9F4}" destId="{23534536-F169-6048-A5A7-945291EAEF18}" srcOrd="0" destOrd="0" presId="urn:microsoft.com/office/officeart/2005/8/layout/lProcess2"/>
    <dgm:cxn modelId="{935305AA-187F-4044-881F-0D63B436253A}" type="presOf" srcId="{75FD3FAC-089F-484D-A7A5-216840F6274F}" destId="{CF88D4A4-0671-474A-B4D0-7918E34F45A0}" srcOrd="0" destOrd="0" presId="urn:microsoft.com/office/officeart/2005/8/layout/lProcess2"/>
    <dgm:cxn modelId="{C792F094-4625-AA4D-B852-A90A0CF8F4E3}" type="presOf" srcId="{D35904DF-F384-4C42-B03A-81D5B8935FCC}" destId="{BF2894CD-5410-8345-A54C-D88E96CA1AFE}" srcOrd="0" destOrd="0" presId="urn:microsoft.com/office/officeart/2005/8/layout/lProcess2"/>
    <dgm:cxn modelId="{E5934E16-D3BD-A945-A598-22F9BDEDE5F4}" srcId="{239505C8-21A1-7646-955E-3F7AFD9842BB}" destId="{21CF7E05-5444-724E-B200-8FB35CF9BD97}" srcOrd="2" destOrd="0" parTransId="{68B44F54-670D-584E-B7FA-96A305C64BDF}" sibTransId="{65B704AD-ADEF-9E46-A9CB-F9732CE466BA}"/>
    <dgm:cxn modelId="{69E7924B-DC70-0A4B-8044-A4A2EC7DF4A2}" type="presOf" srcId="{2F303FF1-90C3-BB44-AF30-7CDE5423433F}" destId="{3F7476C2-A81A-0942-85BF-E6147782E70B}" srcOrd="0" destOrd="0" presId="urn:microsoft.com/office/officeart/2005/8/layout/lProcess2"/>
    <dgm:cxn modelId="{D6106C8A-BDAF-DB4E-9F5E-35D71C220D3F}" type="presOf" srcId="{4D40552E-E4C1-094D-A43A-3B50F6F962E5}" destId="{835604E8-AE40-F146-A102-C5DD661DCD3F}" srcOrd="0" destOrd="0" presId="urn:microsoft.com/office/officeart/2005/8/layout/lProcess2"/>
    <dgm:cxn modelId="{F0B994C1-B130-3F41-BAFE-A732B09543F3}" type="presOf" srcId="{D1196EB4-5287-404C-B4A5-7A42E8BD1486}" destId="{CC01787A-BAB6-DF47-BB41-ACCD12FAC927}" srcOrd="0" destOrd="0" presId="urn:microsoft.com/office/officeart/2005/8/layout/lProcess2"/>
    <dgm:cxn modelId="{8178A37B-3E13-3F4C-B721-347FD25EF1B0}" srcId="{239505C8-21A1-7646-955E-3F7AFD9842BB}" destId="{75FD3FAC-089F-484D-A7A5-216840F6274F}" srcOrd="0" destOrd="0" parTransId="{8473CE01-C0E2-2B4E-A94F-1DFFE4E1D66D}" sibTransId="{8B54B5C6-F4F1-B448-8DBE-17B295F533C8}"/>
    <dgm:cxn modelId="{1FFA7DEB-BAB6-F943-8251-F34FC6903677}" type="presOf" srcId="{239505C8-21A1-7646-955E-3F7AFD9842BB}" destId="{C5F3CEF9-253C-BF4C-80E1-1EE837780DB4}" srcOrd="0" destOrd="0" presId="urn:microsoft.com/office/officeart/2005/8/layout/lProcess2"/>
    <dgm:cxn modelId="{4C48DE79-C0EC-AA4B-933F-65CC113AC830}" srcId="{D35904DF-F384-4C42-B03A-81D5B8935FCC}" destId="{9D9CA012-F719-F245-B915-DCA47C60D821}" srcOrd="2" destOrd="0" parTransId="{AE6039B2-1C80-2747-90CF-2950B01B9EDC}" sibTransId="{94904D01-C4F5-8644-A789-288ED3F5E9F9}"/>
    <dgm:cxn modelId="{24CB793D-6D93-D041-BCD4-37F542B5AA4C}" srcId="{D35904DF-F384-4C42-B03A-81D5B8935FCC}" destId="{2F303FF1-90C3-BB44-AF30-7CDE5423433F}" srcOrd="0" destOrd="0" parTransId="{990CA6A8-E09B-7E4F-BD4A-9AA506F37675}" sibTransId="{22375AE6-BB10-784A-9C68-046DE0CDA5D5}"/>
    <dgm:cxn modelId="{6179F26A-5F9D-DD40-AB73-7D7B0AB39710}" srcId="{AE57BE34-6C6E-CB43-B070-65497DA3AA3A}" destId="{3E83CDC2-3CA3-1C4D-9C8F-4F3E6F59E9F4}" srcOrd="1" destOrd="0" parTransId="{263A9D28-7860-E648-B50E-9B7BFB67D3BE}" sibTransId="{78B05247-D6A4-8341-B620-A4F1D1CC4775}"/>
    <dgm:cxn modelId="{7C62050B-979B-5C4D-86D0-9C22C59DEB77}" type="presOf" srcId="{86FC5233-35E6-BD4E-95B3-B58C65EC05E5}" destId="{98AC1B83-C6D2-A04A-B413-7821C49860FA}" srcOrd="0" destOrd="0" presId="urn:microsoft.com/office/officeart/2005/8/layout/lProcess2"/>
    <dgm:cxn modelId="{13D1B4B1-855C-184C-ACBF-E8D1C735E456}" srcId="{239505C8-21A1-7646-955E-3F7AFD9842BB}" destId="{D4C211E7-1E54-DA48-A2FB-484F1D903BA3}" srcOrd="1" destOrd="0" parTransId="{368CE28B-F31F-B640-83B2-C53F75CADBA2}" sibTransId="{C4D7E0BB-79D2-A944-A3F7-C4B29DF42589}"/>
    <dgm:cxn modelId="{262E174C-DC0D-B740-ADDC-C314A05371BC}" srcId="{AE57BE34-6C6E-CB43-B070-65497DA3AA3A}" destId="{4D40552E-E4C1-094D-A43A-3B50F6F962E5}" srcOrd="0" destOrd="0" parTransId="{3F746BC1-35E3-E745-A138-CA46B8D36516}" sibTransId="{80B22E73-29BF-AB40-B293-8ECD4C7275F8}"/>
    <dgm:cxn modelId="{CD8F3291-40CC-5A4D-A652-499FB8A2C23D}" type="presOf" srcId="{AE57BE34-6C6E-CB43-B070-65497DA3AA3A}" destId="{93DB0EA6-3E40-624C-AC3D-BD898A5E5F53}" srcOrd="0" destOrd="0" presId="urn:microsoft.com/office/officeart/2005/8/layout/lProcess2"/>
    <dgm:cxn modelId="{16C24F9C-A008-4E42-8CA3-659BBC352D92}" srcId="{AE57BE34-6C6E-CB43-B070-65497DA3AA3A}" destId="{6D858FBB-CF8C-D747-A3DA-7F893AC932A3}" srcOrd="2" destOrd="0" parTransId="{43293B22-C0F0-6A4F-B2E5-9A302912D9AA}" sibTransId="{44806DE3-6DC1-3A4E-9394-8A3C60EF807E}"/>
    <dgm:cxn modelId="{4588E59B-E982-A340-9875-7B7F99E04F2E}" srcId="{86FC5233-35E6-BD4E-95B3-B58C65EC05E5}" destId="{239505C8-21A1-7646-955E-3F7AFD9842BB}" srcOrd="2" destOrd="0" parTransId="{1023FDAA-60A2-2643-8D73-C415584492BD}" sibTransId="{ACFEF5C6-9152-4346-924E-9825688547C4}"/>
    <dgm:cxn modelId="{154D77E4-C4A5-0C48-8FEF-A466B6D99BC7}" type="presOf" srcId="{239505C8-21A1-7646-955E-3F7AFD9842BB}" destId="{E6256407-5E40-D847-A4D8-7A269578F975}" srcOrd="1" destOrd="0" presId="urn:microsoft.com/office/officeart/2005/8/layout/lProcess2"/>
    <dgm:cxn modelId="{8013525B-CB3D-FB4E-A2AD-F3633F83D362}" srcId="{D35904DF-F384-4C42-B03A-81D5B8935FCC}" destId="{D1196EB4-5287-404C-B4A5-7A42E8BD1486}" srcOrd="1" destOrd="0" parTransId="{52155743-AA11-2744-B7A6-EA2696876983}" sibTransId="{4A95DBA7-A8CC-604A-B5C6-101CEFC7E64A}"/>
    <dgm:cxn modelId="{2D7716D1-C67C-0148-874D-4A3C82CA79A8}" srcId="{86FC5233-35E6-BD4E-95B3-B58C65EC05E5}" destId="{AE57BE34-6C6E-CB43-B070-65497DA3AA3A}" srcOrd="0" destOrd="0" parTransId="{43CEC87C-438F-F64C-A17F-1899C1A7ACA2}" sibTransId="{26F8BE18-AD2C-9343-B3EE-72A97F87CCCF}"/>
    <dgm:cxn modelId="{0363B900-D384-BC42-908C-095C59D3370A}" type="presOf" srcId="{21CF7E05-5444-724E-B200-8FB35CF9BD97}" destId="{6C0F4983-DB22-3A4D-8D3F-491B3E1F77E8}" srcOrd="0" destOrd="0" presId="urn:microsoft.com/office/officeart/2005/8/layout/lProcess2"/>
    <dgm:cxn modelId="{3D5E5E21-C1F3-DC4D-A27E-D3E201A67122}" type="presOf" srcId="{9D9CA012-F719-F245-B915-DCA47C60D821}" destId="{E92C8CB1-D700-5E4B-86A7-4A125FDA241D}" srcOrd="0" destOrd="0" presId="urn:microsoft.com/office/officeart/2005/8/layout/lProcess2"/>
    <dgm:cxn modelId="{F069BA19-0B22-F047-AB4E-C6CE8679C1B5}" type="presParOf" srcId="{98AC1B83-C6D2-A04A-B413-7821C49860FA}" destId="{EBDA6EC5-5107-A246-94BD-364CD6D5682F}" srcOrd="0" destOrd="0" presId="urn:microsoft.com/office/officeart/2005/8/layout/lProcess2"/>
    <dgm:cxn modelId="{99CD1846-6A03-C645-8D6F-E68211986693}" type="presParOf" srcId="{EBDA6EC5-5107-A246-94BD-364CD6D5682F}" destId="{93DB0EA6-3E40-624C-AC3D-BD898A5E5F53}" srcOrd="0" destOrd="0" presId="urn:microsoft.com/office/officeart/2005/8/layout/lProcess2"/>
    <dgm:cxn modelId="{EA839B64-CE09-BF46-AA21-ED9EF1AF9418}" type="presParOf" srcId="{EBDA6EC5-5107-A246-94BD-364CD6D5682F}" destId="{8DD63B24-680E-5E4B-BED1-C8BF34635ADE}" srcOrd="1" destOrd="0" presId="urn:microsoft.com/office/officeart/2005/8/layout/lProcess2"/>
    <dgm:cxn modelId="{A5871E97-3C11-ED4E-A2B9-C5D1E6B688B7}" type="presParOf" srcId="{EBDA6EC5-5107-A246-94BD-364CD6D5682F}" destId="{BBC7288D-B4F8-574A-AF56-D8045B7EFC6C}" srcOrd="2" destOrd="0" presId="urn:microsoft.com/office/officeart/2005/8/layout/lProcess2"/>
    <dgm:cxn modelId="{B711C0AB-A4A8-A745-A82A-94145C8DED29}" type="presParOf" srcId="{BBC7288D-B4F8-574A-AF56-D8045B7EFC6C}" destId="{FE273ED7-3E67-5A46-B2E9-FB88500866AD}" srcOrd="0" destOrd="0" presId="urn:microsoft.com/office/officeart/2005/8/layout/lProcess2"/>
    <dgm:cxn modelId="{868EBA91-CEF7-824C-B6BC-4B256F0F3F07}" type="presParOf" srcId="{FE273ED7-3E67-5A46-B2E9-FB88500866AD}" destId="{835604E8-AE40-F146-A102-C5DD661DCD3F}" srcOrd="0" destOrd="0" presId="urn:microsoft.com/office/officeart/2005/8/layout/lProcess2"/>
    <dgm:cxn modelId="{F93167CD-3A04-E749-8606-570BAA893721}" type="presParOf" srcId="{FE273ED7-3E67-5A46-B2E9-FB88500866AD}" destId="{7D079EA4-883F-6246-851C-38E408113E31}" srcOrd="1" destOrd="0" presId="urn:microsoft.com/office/officeart/2005/8/layout/lProcess2"/>
    <dgm:cxn modelId="{5B15C3A8-0628-E74A-9591-5A6E45F04544}" type="presParOf" srcId="{FE273ED7-3E67-5A46-B2E9-FB88500866AD}" destId="{23534536-F169-6048-A5A7-945291EAEF18}" srcOrd="2" destOrd="0" presId="urn:microsoft.com/office/officeart/2005/8/layout/lProcess2"/>
    <dgm:cxn modelId="{EE846288-F08A-5949-AC4A-18C488F9128B}" type="presParOf" srcId="{FE273ED7-3E67-5A46-B2E9-FB88500866AD}" destId="{6532749B-C58D-BD44-AD3C-8A47EA614D59}" srcOrd="3" destOrd="0" presId="urn:microsoft.com/office/officeart/2005/8/layout/lProcess2"/>
    <dgm:cxn modelId="{5F7AA7A0-EB64-BB4F-8871-AC062793D458}" type="presParOf" srcId="{FE273ED7-3E67-5A46-B2E9-FB88500866AD}" destId="{B29BB7A8-2AAF-8A4D-A144-2DFAC06C1E05}" srcOrd="4" destOrd="0" presId="urn:microsoft.com/office/officeart/2005/8/layout/lProcess2"/>
    <dgm:cxn modelId="{455BF664-79B7-F541-ABCA-57D66C172690}" type="presParOf" srcId="{98AC1B83-C6D2-A04A-B413-7821C49860FA}" destId="{2E0864A1-ACE8-4B4B-9BEA-C23EA3E28C4B}" srcOrd="1" destOrd="0" presId="urn:microsoft.com/office/officeart/2005/8/layout/lProcess2"/>
    <dgm:cxn modelId="{591A20A7-24B8-DD4E-9DAF-49742B642DDD}" type="presParOf" srcId="{98AC1B83-C6D2-A04A-B413-7821C49860FA}" destId="{83AAD0D8-FE48-A14A-AA9C-342E24E0A12A}" srcOrd="2" destOrd="0" presId="urn:microsoft.com/office/officeart/2005/8/layout/lProcess2"/>
    <dgm:cxn modelId="{1F6FB2C4-C16B-6A4D-88F4-C1C94FB82BE8}" type="presParOf" srcId="{83AAD0D8-FE48-A14A-AA9C-342E24E0A12A}" destId="{BF2894CD-5410-8345-A54C-D88E96CA1AFE}" srcOrd="0" destOrd="0" presId="urn:microsoft.com/office/officeart/2005/8/layout/lProcess2"/>
    <dgm:cxn modelId="{5AC692CD-C44C-234D-882E-FB9DF0A4451C}" type="presParOf" srcId="{83AAD0D8-FE48-A14A-AA9C-342E24E0A12A}" destId="{438D1E80-D87D-3E4B-BB1C-53045DF1BABF}" srcOrd="1" destOrd="0" presId="urn:microsoft.com/office/officeart/2005/8/layout/lProcess2"/>
    <dgm:cxn modelId="{56F99907-94C3-594E-AF76-2452325BC190}" type="presParOf" srcId="{83AAD0D8-FE48-A14A-AA9C-342E24E0A12A}" destId="{A88024BE-9349-FA44-9339-E3ACA8E9A1D5}" srcOrd="2" destOrd="0" presId="urn:microsoft.com/office/officeart/2005/8/layout/lProcess2"/>
    <dgm:cxn modelId="{DFC2D6C0-F401-8244-9D57-46C113953E67}" type="presParOf" srcId="{A88024BE-9349-FA44-9339-E3ACA8E9A1D5}" destId="{A06D231B-135E-7841-8EBF-1E36D1320391}" srcOrd="0" destOrd="0" presId="urn:microsoft.com/office/officeart/2005/8/layout/lProcess2"/>
    <dgm:cxn modelId="{46330A9C-690C-834D-8954-DC3CB44EF4B8}" type="presParOf" srcId="{A06D231B-135E-7841-8EBF-1E36D1320391}" destId="{3F7476C2-A81A-0942-85BF-E6147782E70B}" srcOrd="0" destOrd="0" presId="urn:microsoft.com/office/officeart/2005/8/layout/lProcess2"/>
    <dgm:cxn modelId="{C01DF910-7538-A044-A085-66D287DA1722}" type="presParOf" srcId="{A06D231B-135E-7841-8EBF-1E36D1320391}" destId="{06F1A894-E840-1746-A67C-C3288198F3B8}" srcOrd="1" destOrd="0" presId="urn:microsoft.com/office/officeart/2005/8/layout/lProcess2"/>
    <dgm:cxn modelId="{CA99B036-17B8-0A47-BC6D-0C8315BEE239}" type="presParOf" srcId="{A06D231B-135E-7841-8EBF-1E36D1320391}" destId="{CC01787A-BAB6-DF47-BB41-ACCD12FAC927}" srcOrd="2" destOrd="0" presId="urn:microsoft.com/office/officeart/2005/8/layout/lProcess2"/>
    <dgm:cxn modelId="{0DA81444-3E02-A849-BB7A-02B14FFED573}" type="presParOf" srcId="{A06D231B-135E-7841-8EBF-1E36D1320391}" destId="{DCED9E6C-EAD1-784F-8059-FE281AC32FE5}" srcOrd="3" destOrd="0" presId="urn:microsoft.com/office/officeart/2005/8/layout/lProcess2"/>
    <dgm:cxn modelId="{D77C715A-0DAF-274F-8A2F-4335DF4176CB}" type="presParOf" srcId="{A06D231B-135E-7841-8EBF-1E36D1320391}" destId="{E92C8CB1-D700-5E4B-86A7-4A125FDA241D}" srcOrd="4" destOrd="0" presId="urn:microsoft.com/office/officeart/2005/8/layout/lProcess2"/>
    <dgm:cxn modelId="{102013F8-8707-B543-AACF-0B51DF7F97CA}" type="presParOf" srcId="{98AC1B83-C6D2-A04A-B413-7821C49860FA}" destId="{986D85B8-C204-844E-997F-CC0F83133B52}" srcOrd="3" destOrd="0" presId="urn:microsoft.com/office/officeart/2005/8/layout/lProcess2"/>
    <dgm:cxn modelId="{122E222D-37B7-2245-B821-67E0B88EABD4}" type="presParOf" srcId="{98AC1B83-C6D2-A04A-B413-7821C49860FA}" destId="{6631AF4C-5AE8-7B43-8F9D-FBF891BF557B}" srcOrd="4" destOrd="0" presId="urn:microsoft.com/office/officeart/2005/8/layout/lProcess2"/>
    <dgm:cxn modelId="{605607B5-7CA5-2245-9E07-CC0817903AFA}" type="presParOf" srcId="{6631AF4C-5AE8-7B43-8F9D-FBF891BF557B}" destId="{C5F3CEF9-253C-BF4C-80E1-1EE837780DB4}" srcOrd="0" destOrd="0" presId="urn:microsoft.com/office/officeart/2005/8/layout/lProcess2"/>
    <dgm:cxn modelId="{B6BEEE4D-6D47-634C-A25C-146256E513EE}" type="presParOf" srcId="{6631AF4C-5AE8-7B43-8F9D-FBF891BF557B}" destId="{E6256407-5E40-D847-A4D8-7A269578F975}" srcOrd="1" destOrd="0" presId="urn:microsoft.com/office/officeart/2005/8/layout/lProcess2"/>
    <dgm:cxn modelId="{96A9D745-C0F2-DB4F-8FF1-E8D91D0F749A}" type="presParOf" srcId="{6631AF4C-5AE8-7B43-8F9D-FBF891BF557B}" destId="{F6F8D751-C62B-B149-891E-045FFD05572A}" srcOrd="2" destOrd="0" presId="urn:microsoft.com/office/officeart/2005/8/layout/lProcess2"/>
    <dgm:cxn modelId="{E0F56769-4BBF-FA4B-A522-DD281DEE7731}" type="presParOf" srcId="{F6F8D751-C62B-B149-891E-045FFD05572A}" destId="{6BA4A5B2-B9AD-DE42-A725-2894CA42F972}" srcOrd="0" destOrd="0" presId="urn:microsoft.com/office/officeart/2005/8/layout/lProcess2"/>
    <dgm:cxn modelId="{F4C1EC66-080C-9245-B771-9BE0A4737AB4}" type="presParOf" srcId="{6BA4A5B2-B9AD-DE42-A725-2894CA42F972}" destId="{CF88D4A4-0671-474A-B4D0-7918E34F45A0}" srcOrd="0" destOrd="0" presId="urn:microsoft.com/office/officeart/2005/8/layout/lProcess2"/>
    <dgm:cxn modelId="{E6793526-D566-B547-BF88-4703AB0BC0C7}" type="presParOf" srcId="{6BA4A5B2-B9AD-DE42-A725-2894CA42F972}" destId="{AFDF2F2A-DA62-5849-B663-92E2D100A4FB}" srcOrd="1" destOrd="0" presId="urn:microsoft.com/office/officeart/2005/8/layout/lProcess2"/>
    <dgm:cxn modelId="{020A1B78-459B-E841-A4A0-094F967DECC4}" type="presParOf" srcId="{6BA4A5B2-B9AD-DE42-A725-2894CA42F972}" destId="{7EE99CB0-B85F-524F-BCE0-7EFC254D13BD}" srcOrd="2" destOrd="0" presId="urn:microsoft.com/office/officeart/2005/8/layout/lProcess2"/>
    <dgm:cxn modelId="{A828BCED-D86E-A94D-A2AD-E2132CBDE4E4}" type="presParOf" srcId="{6BA4A5B2-B9AD-DE42-A725-2894CA42F972}" destId="{7E9FF7B2-AB26-984B-AE20-E773A051B6C6}" srcOrd="3" destOrd="0" presId="urn:microsoft.com/office/officeart/2005/8/layout/lProcess2"/>
    <dgm:cxn modelId="{848AEA86-3FB4-5449-9541-6496E811FAEE}" type="presParOf" srcId="{6BA4A5B2-B9AD-DE42-A725-2894CA42F972}" destId="{6C0F4983-DB22-3A4D-8D3F-491B3E1F77E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B0EA6-3E40-624C-AC3D-BD898A5E5F53}">
      <dsp:nvSpPr>
        <dsp:cNvPr id="0" name=""/>
        <dsp:cNvSpPr/>
      </dsp:nvSpPr>
      <dsp:spPr>
        <a:xfrm>
          <a:off x="837"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Tools</a:t>
          </a:r>
          <a:endParaRPr lang="en-US" sz="3000" kern="1200" dirty="0"/>
        </a:p>
      </dsp:txBody>
      <dsp:txXfrm>
        <a:off x="837" y="0"/>
        <a:ext cx="2176611" cy="1478280"/>
      </dsp:txXfrm>
    </dsp:sp>
    <dsp:sp modelId="{835604E8-AE40-F146-A102-C5DD661DCD3F}">
      <dsp:nvSpPr>
        <dsp:cNvPr id="0" name=""/>
        <dsp:cNvSpPr/>
      </dsp:nvSpPr>
      <dsp:spPr>
        <a:xfrm>
          <a:off x="218498" y="1478701"/>
          <a:ext cx="1741289" cy="96807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Word Processor</a:t>
          </a:r>
          <a:endParaRPr lang="en-US" sz="2000" kern="1200" dirty="0"/>
        </a:p>
      </dsp:txBody>
      <dsp:txXfrm>
        <a:off x="246852" y="1507055"/>
        <a:ext cx="1684581" cy="911368"/>
      </dsp:txXfrm>
    </dsp:sp>
    <dsp:sp modelId="{23534536-F169-6048-A5A7-945291EAEF18}">
      <dsp:nvSpPr>
        <dsp:cNvPr id="0" name=""/>
        <dsp:cNvSpPr/>
      </dsp:nvSpPr>
      <dsp:spPr>
        <a:xfrm>
          <a:off x="218498" y="2595711"/>
          <a:ext cx="1741289" cy="968076"/>
        </a:xfrm>
        <a:prstGeom prst="roundRect">
          <a:avLst>
            <a:gd name="adj" fmla="val 10000"/>
          </a:avLst>
        </a:prstGeom>
        <a:solidFill>
          <a:schemeClr val="accent2">
            <a:hueOff val="-2165727"/>
            <a:satOff val="1957"/>
            <a:lumOff val="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Browser</a:t>
          </a:r>
          <a:endParaRPr lang="en-US" sz="2000" kern="1200" dirty="0"/>
        </a:p>
      </dsp:txBody>
      <dsp:txXfrm>
        <a:off x="246852" y="2624065"/>
        <a:ext cx="1684581" cy="911368"/>
      </dsp:txXfrm>
    </dsp:sp>
    <dsp:sp modelId="{B29BB7A8-2AAF-8A4D-A144-2DFAC06C1E05}">
      <dsp:nvSpPr>
        <dsp:cNvPr id="0" name=""/>
        <dsp:cNvSpPr/>
      </dsp:nvSpPr>
      <dsp:spPr>
        <a:xfrm>
          <a:off x="218498" y="3712722"/>
          <a:ext cx="1741289" cy="968076"/>
        </a:xfrm>
        <a:prstGeom prst="roundRect">
          <a:avLst>
            <a:gd name="adj" fmla="val 10000"/>
          </a:avLst>
        </a:prstGeom>
        <a:solidFill>
          <a:schemeClr val="accent2">
            <a:hueOff val="-4331455"/>
            <a:satOff val="3914"/>
            <a:lumOff val="4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Programming language</a:t>
          </a:r>
          <a:endParaRPr lang="en-US" sz="2000" kern="1200" dirty="0"/>
        </a:p>
      </dsp:txBody>
      <dsp:txXfrm>
        <a:off x="246852" y="3741076"/>
        <a:ext cx="1684581" cy="911368"/>
      </dsp:txXfrm>
    </dsp:sp>
    <dsp:sp modelId="{BF2894CD-5410-8345-A54C-D88E96CA1AFE}">
      <dsp:nvSpPr>
        <dsp:cNvPr id="0" name=""/>
        <dsp:cNvSpPr/>
      </dsp:nvSpPr>
      <dsp:spPr>
        <a:xfrm>
          <a:off x="2340694"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Microworlds</a:t>
          </a:r>
          <a:endParaRPr lang="en-US" sz="3000" kern="1200" dirty="0"/>
        </a:p>
      </dsp:txBody>
      <dsp:txXfrm>
        <a:off x="2340694" y="0"/>
        <a:ext cx="2176611" cy="1478280"/>
      </dsp:txXfrm>
    </dsp:sp>
    <dsp:sp modelId="{3F7476C2-A81A-0942-85BF-E6147782E70B}">
      <dsp:nvSpPr>
        <dsp:cNvPr id="0" name=""/>
        <dsp:cNvSpPr/>
      </dsp:nvSpPr>
      <dsp:spPr>
        <a:xfrm>
          <a:off x="2558355" y="1478701"/>
          <a:ext cx="1741289" cy="968076"/>
        </a:xfrm>
        <a:prstGeom prst="roundRect">
          <a:avLst>
            <a:gd name="adj" fmla="val 10000"/>
          </a:avLst>
        </a:prstGeom>
        <a:solidFill>
          <a:schemeClr val="accent2">
            <a:hueOff val="-6497182"/>
            <a:satOff val="5871"/>
            <a:lumOff val="6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Interactive geometry</a:t>
          </a:r>
          <a:endParaRPr lang="en-US" sz="2000" kern="1200" dirty="0"/>
        </a:p>
      </dsp:txBody>
      <dsp:txXfrm>
        <a:off x="2586709" y="1507055"/>
        <a:ext cx="1684581" cy="911368"/>
      </dsp:txXfrm>
    </dsp:sp>
    <dsp:sp modelId="{CC01787A-BAB6-DF47-BB41-ACCD12FAC927}">
      <dsp:nvSpPr>
        <dsp:cNvPr id="0" name=""/>
        <dsp:cNvSpPr/>
      </dsp:nvSpPr>
      <dsp:spPr>
        <a:xfrm>
          <a:off x="2558355" y="2595711"/>
          <a:ext cx="1741289" cy="968076"/>
        </a:xfrm>
        <a:prstGeom prst="roundRect">
          <a:avLst>
            <a:gd name="adj" fmla="val 10000"/>
          </a:avLst>
        </a:prstGeom>
        <a:solidFill>
          <a:schemeClr val="accent2">
            <a:hueOff val="-8662909"/>
            <a:satOff val="7828"/>
            <a:lumOff val="8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Physics simulation</a:t>
          </a:r>
          <a:endParaRPr lang="en-US" sz="2000" kern="1200" dirty="0"/>
        </a:p>
      </dsp:txBody>
      <dsp:txXfrm>
        <a:off x="2586709" y="2624065"/>
        <a:ext cx="1684581" cy="911368"/>
      </dsp:txXfrm>
    </dsp:sp>
    <dsp:sp modelId="{E92C8CB1-D700-5E4B-86A7-4A125FDA241D}">
      <dsp:nvSpPr>
        <dsp:cNvPr id="0" name=""/>
        <dsp:cNvSpPr/>
      </dsp:nvSpPr>
      <dsp:spPr>
        <a:xfrm>
          <a:off x="2558355" y="3712722"/>
          <a:ext cx="1741289" cy="968076"/>
        </a:xfrm>
        <a:prstGeom prst="roundRect">
          <a:avLst>
            <a:gd name="adj" fmla="val 10000"/>
          </a:avLst>
        </a:prstGeom>
        <a:solidFill>
          <a:schemeClr val="accent2">
            <a:hueOff val="-10828637"/>
            <a:satOff val="9786"/>
            <a:lumOff val="11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Databases (e.g., atlas)</a:t>
          </a:r>
          <a:endParaRPr lang="en-US" sz="2000" kern="1200" dirty="0"/>
        </a:p>
      </dsp:txBody>
      <dsp:txXfrm>
        <a:off x="2586709" y="3741076"/>
        <a:ext cx="1684581" cy="911368"/>
      </dsp:txXfrm>
    </dsp:sp>
    <dsp:sp modelId="{C5F3CEF9-253C-BF4C-80E1-1EE837780DB4}">
      <dsp:nvSpPr>
        <dsp:cNvPr id="0" name=""/>
        <dsp:cNvSpPr/>
      </dsp:nvSpPr>
      <dsp:spPr>
        <a:xfrm>
          <a:off x="4681388"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Courseware</a:t>
          </a:r>
          <a:endParaRPr lang="en-US" sz="3000" kern="1200" dirty="0"/>
        </a:p>
      </dsp:txBody>
      <dsp:txXfrm>
        <a:off x="4681388" y="0"/>
        <a:ext cx="2176611" cy="1478280"/>
      </dsp:txXfrm>
    </dsp:sp>
    <dsp:sp modelId="{CF88D4A4-0671-474A-B4D0-7918E34F45A0}">
      <dsp:nvSpPr>
        <dsp:cNvPr id="0" name=""/>
        <dsp:cNvSpPr/>
      </dsp:nvSpPr>
      <dsp:spPr>
        <a:xfrm>
          <a:off x="4898212" y="1478701"/>
          <a:ext cx="1741289" cy="968076"/>
        </a:xfrm>
        <a:prstGeom prst="roundRect">
          <a:avLst>
            <a:gd name="adj" fmla="val 10000"/>
          </a:avLst>
        </a:prstGeom>
        <a:solidFill>
          <a:schemeClr val="accent2">
            <a:hueOff val="-12994363"/>
            <a:satOff val="11743"/>
            <a:lumOff val="13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Arithmetic drill</a:t>
          </a:r>
          <a:endParaRPr lang="en-US" sz="2000" kern="1200" dirty="0"/>
        </a:p>
      </dsp:txBody>
      <dsp:txXfrm>
        <a:off x="4926566" y="1507055"/>
        <a:ext cx="1684581" cy="911368"/>
      </dsp:txXfrm>
    </dsp:sp>
    <dsp:sp modelId="{7EE99CB0-B85F-524F-BCE0-7EFC254D13BD}">
      <dsp:nvSpPr>
        <dsp:cNvPr id="0" name=""/>
        <dsp:cNvSpPr/>
      </dsp:nvSpPr>
      <dsp:spPr>
        <a:xfrm>
          <a:off x="4898212" y="2595711"/>
          <a:ext cx="1741289" cy="968076"/>
        </a:xfrm>
        <a:prstGeom prst="roundRect">
          <a:avLst>
            <a:gd name="adj" fmla="val 10000"/>
          </a:avLst>
        </a:prstGeom>
        <a:solidFill>
          <a:schemeClr val="accent2">
            <a:hueOff val="-15160091"/>
            <a:satOff val="13700"/>
            <a:lumOff val="15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Computer-assisted instruction</a:t>
          </a:r>
          <a:endParaRPr lang="en-US" sz="2000" kern="1200" dirty="0"/>
        </a:p>
      </dsp:txBody>
      <dsp:txXfrm>
        <a:off x="4926566" y="2624065"/>
        <a:ext cx="1684581" cy="911368"/>
      </dsp:txXfrm>
    </dsp:sp>
    <dsp:sp modelId="{6C0F4983-DB22-3A4D-8D3F-491B3E1F77E8}">
      <dsp:nvSpPr>
        <dsp:cNvPr id="0" name=""/>
        <dsp:cNvSpPr/>
      </dsp:nvSpPr>
      <dsp:spPr>
        <a:xfrm>
          <a:off x="4898212" y="3712722"/>
          <a:ext cx="1741289" cy="968076"/>
        </a:xfrm>
        <a:prstGeom prst="roundRect">
          <a:avLst>
            <a:gd name="adj" fmla="val 10000"/>
          </a:avLst>
        </a:prstGeom>
        <a:solidFill>
          <a:schemeClr val="accent2">
            <a:hueOff val="-17325818"/>
            <a:satOff val="15657"/>
            <a:lumOff val="17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Computer-managed instruction</a:t>
          </a:r>
          <a:endParaRPr lang="en-US" sz="2000" kern="1200" dirty="0"/>
        </a:p>
      </dsp:txBody>
      <dsp:txXfrm>
        <a:off x="4926566" y="3741076"/>
        <a:ext cx="1684581" cy="9113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4"/>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p14="http://schemas.microsoft.com/office/powerpoint/2010/main" val="240861832"/>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596900"/>
            <a:ext cx="4637087" cy="34782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1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978133" y="8842030"/>
            <a:ext cx="3043343" cy="465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defRPr sz="2900" b="1">
                <a:solidFill>
                  <a:schemeClr val="tx1"/>
                </a:solidFill>
                <a:latin typeface="Times" charset="0"/>
                <a:ea typeface="ＭＳ Ｐゴシック" charset="0"/>
                <a:cs typeface="ＭＳ Ｐゴシック" charset="0"/>
              </a:defRPr>
            </a:lvl1pPr>
            <a:lvl2pPr marL="38713119" indent="-38246500">
              <a:defRPr sz="2900" b="1">
                <a:solidFill>
                  <a:schemeClr val="tx1"/>
                </a:solidFill>
                <a:latin typeface="Times" charset="0"/>
                <a:ea typeface="ＭＳ Ｐゴシック" charset="0"/>
              </a:defRPr>
            </a:lvl2pPr>
            <a:lvl3pPr>
              <a:defRPr sz="2900" b="1">
                <a:solidFill>
                  <a:schemeClr val="tx1"/>
                </a:solidFill>
                <a:latin typeface="Times" charset="0"/>
                <a:ea typeface="ＭＳ Ｐゴシック" charset="0"/>
              </a:defRPr>
            </a:lvl3pPr>
            <a:lvl4pPr>
              <a:defRPr sz="2900" b="1">
                <a:solidFill>
                  <a:schemeClr val="tx1"/>
                </a:solidFill>
                <a:latin typeface="Times" charset="0"/>
                <a:ea typeface="ＭＳ Ｐゴシック" charset="0"/>
              </a:defRPr>
            </a:lvl4pPr>
            <a:lvl5pPr>
              <a:defRPr sz="2900" b="1">
                <a:solidFill>
                  <a:schemeClr val="tx1"/>
                </a:solidFill>
                <a:latin typeface="Times" charset="0"/>
                <a:ea typeface="ＭＳ Ｐゴシック" charset="0"/>
              </a:defRPr>
            </a:lvl5pPr>
            <a:lvl6pPr marL="466618" eaLnBrk="0" fontAlgn="base" hangingPunct="0">
              <a:spcBef>
                <a:spcPct val="0"/>
              </a:spcBef>
              <a:spcAft>
                <a:spcPct val="0"/>
              </a:spcAft>
              <a:defRPr sz="2900" b="1">
                <a:solidFill>
                  <a:schemeClr val="tx1"/>
                </a:solidFill>
                <a:latin typeface="Times" charset="0"/>
                <a:ea typeface="ＭＳ Ｐゴシック" charset="0"/>
              </a:defRPr>
            </a:lvl6pPr>
            <a:lvl7pPr marL="933237" eaLnBrk="0" fontAlgn="base" hangingPunct="0">
              <a:spcBef>
                <a:spcPct val="0"/>
              </a:spcBef>
              <a:spcAft>
                <a:spcPct val="0"/>
              </a:spcAft>
              <a:defRPr sz="2900" b="1">
                <a:solidFill>
                  <a:schemeClr val="tx1"/>
                </a:solidFill>
                <a:latin typeface="Times" charset="0"/>
                <a:ea typeface="ＭＳ Ｐゴシック" charset="0"/>
              </a:defRPr>
            </a:lvl7pPr>
            <a:lvl8pPr marL="1399855" eaLnBrk="0" fontAlgn="base" hangingPunct="0">
              <a:spcBef>
                <a:spcPct val="0"/>
              </a:spcBef>
              <a:spcAft>
                <a:spcPct val="0"/>
              </a:spcAft>
              <a:defRPr sz="2900" b="1">
                <a:solidFill>
                  <a:schemeClr val="tx1"/>
                </a:solidFill>
                <a:latin typeface="Times" charset="0"/>
                <a:ea typeface="ＭＳ Ｐゴシック" charset="0"/>
              </a:defRPr>
            </a:lvl8pPr>
            <a:lvl9pPr marL="1866473" eaLnBrk="0" fontAlgn="base" hangingPunct="0">
              <a:spcBef>
                <a:spcPct val="0"/>
              </a:spcBef>
              <a:spcAft>
                <a:spcPct val="0"/>
              </a:spcAft>
              <a:defRPr sz="2900" b="1">
                <a:solidFill>
                  <a:schemeClr val="tx1"/>
                </a:solidFill>
                <a:latin typeface="Times" charset="0"/>
                <a:ea typeface="ＭＳ Ｐゴシック" charset="0"/>
              </a:defRPr>
            </a:lvl9pPr>
          </a:lstStyle>
          <a:p>
            <a:fld id="{C1170D10-332C-134B-84B1-B22FF09061DC}" type="slidenum">
              <a:rPr lang="en-US" sz="1200" b="0"/>
              <a:pPr/>
              <a:t>2</a:t>
            </a:fld>
            <a:endParaRPr lang="en-US" sz="1200" b="0"/>
          </a:p>
        </p:txBody>
      </p:sp>
      <p:sp>
        <p:nvSpPr>
          <p:cNvPr id="24579" name="Rectangle 2"/>
          <p:cNvSpPr>
            <a:spLocks noGrp="1" noRot="1" noChangeAspect="1" noChangeArrowheads="1"/>
          </p:cNvSpPr>
          <p:nvPr>
            <p:ph type="sldImg"/>
          </p:nvPr>
        </p:nvSpPr>
        <p:spPr>
          <a:xfrm>
            <a:off x="1204913" y="596900"/>
            <a:ext cx="4637087" cy="3478213"/>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596900"/>
            <a:ext cx="4637087" cy="3478213"/>
          </a:xfrm>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p14="http://schemas.microsoft.com/office/powerpoint/2010/main" val="243852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596900"/>
            <a:ext cx="4637087" cy="34782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2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596900"/>
            <a:ext cx="4637087" cy="3478213"/>
          </a:xfrm>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p14="http://schemas.microsoft.com/office/powerpoint/2010/main" val="243852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2"/>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2"/>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3"/>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pic>
        <p:nvPicPr>
          <p:cNvPr id="17" name="Picture 25" descr="Seal"/>
          <p:cNvPicPr>
            <a:picLocks noChangeAspect="1" noChangeArrowheads="1"/>
          </p:cNvPicPr>
          <p:nvPr userDrawn="1"/>
        </p:nvPicPr>
        <p:blipFill>
          <a:blip r:embed="rId2"/>
          <a:srcRect/>
          <a:stretch>
            <a:fillRect/>
          </a:stretch>
        </p:blipFill>
        <p:spPr bwMode="auto">
          <a:xfrm>
            <a:off x="76200" y="6192838"/>
            <a:ext cx="609600" cy="609600"/>
          </a:xfrm>
          <a:prstGeom prst="rect">
            <a:avLst/>
          </a:prstGeom>
          <a:noFill/>
        </p:spPr>
      </p:pic>
      <p:pic>
        <p:nvPicPr>
          <p:cNvPr id="18" name="Picture 17"/>
          <p:cNvPicPr>
            <a:picLocks noChangeAspect="1"/>
          </p:cNvPicPr>
          <p:nvPr userDrawn="1"/>
        </p:nvPicPr>
        <p:blipFill>
          <a:blip r:embed="rId3"/>
          <a:stretch>
            <a:fillRect/>
          </a:stretch>
        </p:blipFill>
        <p:spPr>
          <a:xfrm>
            <a:off x="53235" y="53235"/>
            <a:ext cx="425877" cy="504664"/>
          </a:xfrm>
          <a:prstGeom prst="rect">
            <a:avLst/>
          </a:prstGeom>
        </p:spPr>
      </p:pic>
      <p:sp>
        <p:nvSpPr>
          <p:cNvPr id="12" name="Rectangle 11"/>
          <p:cNvSpPr>
            <a:spLocks noChangeArrowheads="1"/>
          </p:cNvSpPr>
          <p:nvPr userDrawn="1"/>
        </p:nvSpPr>
        <p:spPr bwMode="auto">
          <a:xfrm>
            <a:off x="7848775" y="6248400"/>
            <a:ext cx="1295226"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smtClean="0">
                <a:solidFill>
                  <a:schemeClr val="tx1"/>
                </a:solidFill>
                <a:latin typeface="18 VAG Rounded Black   09390"/>
              </a:rPr>
              <a:t>Chun,</a:t>
            </a:r>
            <a:r>
              <a:rPr lang="en-US" sz="1000" b="1" baseline="0" dirty="0" smtClean="0">
                <a:solidFill>
                  <a:schemeClr val="tx1"/>
                </a:solidFill>
                <a:latin typeface="18 VAG Rounded Black   09390"/>
              </a:rPr>
              <a:t> Summer </a:t>
            </a:r>
            <a:r>
              <a:rPr lang="en-US" sz="1000" b="1" dirty="0" smtClean="0">
                <a:solidFill>
                  <a:schemeClr val="tx1"/>
                </a:solidFill>
                <a:latin typeface="18 VAG Rounded Black   09390"/>
              </a:rPr>
              <a:t>2012</a:t>
            </a:r>
            <a:endParaRPr lang="en-US" sz="1000" b="1" dirty="0">
              <a:solidFill>
                <a:schemeClr val="tx1"/>
              </a:solidFill>
              <a:latin typeface="18 VAG Rounded Black   09390"/>
            </a:endParaRPr>
          </a:p>
        </p:txBody>
      </p:sp>
      <p:pic>
        <p:nvPicPr>
          <p:cNvPr id="13" name="Picture 12"/>
          <p:cNvPicPr>
            <a:picLocks noChangeAspect="1"/>
          </p:cNvPicPr>
          <p:nvPr userDrawn="1"/>
        </p:nvPicPr>
        <p:blipFill>
          <a:blip r:embed="rId4"/>
          <a:stretch>
            <a:fillRect/>
          </a:stretch>
        </p:blipFill>
        <p:spPr>
          <a:xfrm>
            <a:off x="8001000" y="6458092"/>
            <a:ext cx="1143000" cy="39990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1" y="152401"/>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1" y="1143001"/>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1" y="1143001"/>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6"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6"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848600" y="6324600"/>
            <a:ext cx="914400" cy="457200"/>
          </a:xfrm>
          <a:prstGeom prst="rect">
            <a:avLst/>
          </a:prstGeom>
          <a:ln/>
        </p:spPr>
        <p:txBody>
          <a:bodyPr/>
          <a:lstStyle>
            <a:lvl1pPr>
              <a:defRPr/>
            </a:lvl1pPr>
          </a:lstStyle>
          <a:p>
            <a:fld id="{0B558E2B-82AE-5041-B6CB-97EA201DA47A}" type="slidenum">
              <a:rPr lang="en-US"/>
              <a:pPr/>
              <a:t>‹#›</a:t>
            </a:fld>
            <a:r>
              <a:rPr lang="en-US"/>
              <a:t>/15</a:t>
            </a:r>
          </a:p>
        </p:txBody>
      </p:sp>
      <p:sp>
        <p:nvSpPr>
          <p:cNvPr id="6" name="Footer Placeholder 5"/>
          <p:cNvSpPr>
            <a:spLocks noGrp="1" noChangeArrowheads="1"/>
          </p:cNvSpPr>
          <p:nvPr>
            <p:ph type="ftr" sz="quarter" idx="11"/>
          </p:nvPr>
        </p:nvSpPr>
        <p:spPr>
          <a:xfrm>
            <a:off x="1828800" y="6324600"/>
            <a:ext cx="5486400" cy="457200"/>
          </a:xfrm>
          <a:prstGeom prst="rect">
            <a:avLst/>
          </a:prstGeom>
          <a:ln/>
        </p:spPr>
        <p:txBody>
          <a:bodyPr/>
          <a:lstStyle>
            <a:lvl1pPr>
              <a:defRPr/>
            </a:lvl1pPr>
          </a:lstStyle>
          <a:p>
            <a:r>
              <a:rPr lang="en-US"/>
              <a:t>CS106B Lec 12 : Recursion Introduction</a:t>
            </a:r>
          </a:p>
        </p:txBody>
      </p:sp>
    </p:spTree>
    <p:extLst>
      <p:ext uri="{BB962C8B-B14F-4D97-AF65-F5344CB8AC3E}">
        <p14:creationId xmlns:p14="http://schemas.microsoft.com/office/powerpoint/2010/main" val="18450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4" y="681039"/>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90" y="681039"/>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9"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49" y="681039"/>
            <a:ext cx="7939"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7"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1" y="1"/>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9"/>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5" y="4246564"/>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9"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9"/>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4" y="681039"/>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6"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1"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9"/>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3"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1"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2"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4" y="681039"/>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6" y="681039"/>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6"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6" y="681039"/>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4" y="681039"/>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4"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9" y="681039"/>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1" y="681039"/>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1"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6"/>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6"/>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6"/>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1"/>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7" y="1884363"/>
            <a:ext cx="8782051"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2"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2"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8" y="1474789"/>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2"/>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2"/>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4"/>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4"/>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4"/>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cxnSp>
        <p:nvCxnSpPr>
          <p:cNvPr id="13" name="Straight Connector 12"/>
          <p:cNvCxnSpPr/>
          <p:nvPr userDrawn="1"/>
        </p:nvCxnSpPr>
        <p:spPr>
          <a:xfrm>
            <a:off x="457200" y="989013"/>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11" name="Picture 25" descr="Seal"/>
          <p:cNvPicPr>
            <a:picLocks noChangeAspect="1" noChangeArrowheads="1"/>
          </p:cNvPicPr>
          <p:nvPr userDrawn="1"/>
        </p:nvPicPr>
        <p:blipFill>
          <a:blip r:embed="rId15"/>
          <a:srcRect/>
          <a:stretch>
            <a:fillRect/>
          </a:stretch>
        </p:blipFill>
        <p:spPr bwMode="auto">
          <a:xfrm>
            <a:off x="76200" y="6192838"/>
            <a:ext cx="609600" cy="609600"/>
          </a:xfrm>
          <a:prstGeom prst="rect">
            <a:avLst/>
          </a:prstGeom>
          <a:noFill/>
        </p:spPr>
      </p:pic>
      <p:pic>
        <p:nvPicPr>
          <p:cNvPr id="12" name="Picture 11"/>
          <p:cNvPicPr>
            <a:picLocks noChangeAspect="1"/>
          </p:cNvPicPr>
          <p:nvPr userDrawn="1"/>
        </p:nvPicPr>
        <p:blipFill>
          <a:blip r:embed="rId16"/>
          <a:stretch>
            <a:fillRect/>
          </a:stretch>
        </p:blipFill>
        <p:spPr>
          <a:xfrm>
            <a:off x="53235" y="53235"/>
            <a:ext cx="425877" cy="504664"/>
          </a:xfrm>
          <a:prstGeom prst="rect">
            <a:avLst/>
          </a:prstGeom>
        </p:spPr>
      </p:pic>
      <p:sp>
        <p:nvSpPr>
          <p:cNvPr id="14" name="Rectangle 11"/>
          <p:cNvSpPr>
            <a:spLocks noChangeArrowheads="1"/>
          </p:cNvSpPr>
          <p:nvPr userDrawn="1"/>
        </p:nvSpPr>
        <p:spPr bwMode="auto">
          <a:xfrm>
            <a:off x="7848775" y="6248400"/>
            <a:ext cx="1295226"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smtClean="0">
                <a:solidFill>
                  <a:schemeClr val="tx1"/>
                </a:solidFill>
                <a:latin typeface="18 VAG Rounded Black   09390"/>
              </a:rPr>
              <a:t>Chun,</a:t>
            </a:r>
            <a:r>
              <a:rPr lang="en-US" sz="1000" b="1" baseline="0" dirty="0" smtClean="0">
                <a:solidFill>
                  <a:schemeClr val="tx1"/>
                </a:solidFill>
                <a:latin typeface="18 VAG Rounded Black   09390"/>
              </a:rPr>
              <a:t> Summer </a:t>
            </a:r>
            <a:r>
              <a:rPr lang="en-US" sz="1000" b="1" dirty="0" smtClean="0">
                <a:solidFill>
                  <a:schemeClr val="tx1"/>
                </a:solidFill>
                <a:latin typeface="18 VAG Rounded Black   09390"/>
              </a:rPr>
              <a:t>2012</a:t>
            </a:r>
            <a:endParaRPr lang="en-US" sz="1000" b="1" dirty="0">
              <a:solidFill>
                <a:schemeClr val="tx1"/>
              </a:solidFill>
              <a:latin typeface="18 VAG Rounded Black   09390"/>
            </a:endParaRPr>
          </a:p>
        </p:txBody>
      </p:sp>
      <p:pic>
        <p:nvPicPr>
          <p:cNvPr id="15" name="Picture 14"/>
          <p:cNvPicPr>
            <a:picLocks noChangeAspect="1"/>
          </p:cNvPicPr>
          <p:nvPr userDrawn="1"/>
        </p:nvPicPr>
        <p:blipFill>
          <a:blip r:embed="rId17"/>
          <a:stretch>
            <a:fillRect/>
          </a:stretch>
        </p:blipFill>
        <p:spPr>
          <a:xfrm>
            <a:off x="8001000" y="6458092"/>
            <a:ext cx="1143000" cy="399908"/>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1981200" y="296580"/>
            <a:ext cx="5181600" cy="3056221"/>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600" b="1" dirty="0" smtClean="0">
                <a:solidFill>
                  <a:schemeClr val="tx2"/>
                </a:solidFill>
                <a:latin typeface="18 VAG Rounded Bold   07390"/>
                <a:cs typeface=""/>
              </a:rPr>
              <a:t>CS10 : 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#13</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Social Implications </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2012-07-11</a:t>
            </a:r>
            <a:endParaRPr lang="en-US" sz="3200" b="1" dirty="0">
              <a:solidFill>
                <a:schemeClr val="bg2"/>
              </a:solidFill>
              <a:latin typeface="18 VAG Rounded Bold   07390"/>
              <a:cs typeface=""/>
            </a:endParaRPr>
          </a:p>
        </p:txBody>
      </p:sp>
      <p:sp>
        <p:nvSpPr>
          <p:cNvPr id="48" name="Title 47"/>
          <p:cNvSpPr>
            <a:spLocks noGrp="1"/>
          </p:cNvSpPr>
          <p:nvPr>
            <p:ph type="ctrTitle"/>
          </p:nvPr>
        </p:nvSpPr>
        <p:spPr>
          <a:xfrm>
            <a:off x="381000" y="3429000"/>
            <a:ext cx="6096000" cy="685800"/>
          </a:xfrm>
        </p:spPr>
        <p:txBody>
          <a:bodyPr/>
          <a:lstStyle/>
          <a:p>
            <a:pPr eaLnBrk="1" fontAlgn="auto" hangingPunct="1">
              <a:spcAft>
                <a:spcPts val="0"/>
              </a:spcAft>
              <a:defRPr/>
            </a:pPr>
            <a:r>
              <a:rPr lang="en-US" sz="2800" dirty="0" err="1" smtClean="0">
                <a:solidFill>
                  <a:srgbClr val="FFFF00"/>
                </a:solidFill>
              </a:rPr>
              <a:t>Dnschanger</a:t>
            </a:r>
            <a:r>
              <a:rPr lang="en-US" sz="2800" dirty="0" smtClean="0">
                <a:solidFill>
                  <a:srgbClr val="FFFF00"/>
                </a:solidFill>
              </a:rPr>
              <a:t> shut down</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2" y="4038600"/>
            <a:ext cx="5714999" cy="2362200"/>
          </a:xfrm>
        </p:spPr>
        <p:txBody>
          <a:bodyPr anchor="t"/>
          <a:lstStyle/>
          <a:p>
            <a:pPr eaLnBrk="1" hangingPunct="1">
              <a:spcBef>
                <a:spcPct val="0"/>
              </a:spcBef>
            </a:pPr>
            <a:r>
              <a:rPr lang="en-US" sz="2400" dirty="0" smtClean="0">
                <a:latin typeface="18 VAG Rounded Light   02390"/>
                <a:ea typeface="ＭＳ Ｐゴシック" pitchFamily="-65" charset="-128"/>
                <a:cs typeface="ＭＳ Ｐゴシック" pitchFamily="-65" charset="-128"/>
              </a:rPr>
              <a:t>The FBI busted an Estonian company in November 2011 for infecting over 4M computers with software that redirected access to certain links. A nonprofit operated replacement servers, but finally pulled the plug Monday.</a:t>
            </a:r>
            <a:endParaRPr lang="en-US" sz="2400" i="1" dirty="0" smtClean="0">
              <a:solidFill>
                <a:schemeClr val="accent4"/>
              </a:solidFill>
              <a:latin typeface="18 VAG Rounded Light   02390"/>
              <a:ea typeface="ＭＳ Ｐゴシック" pitchFamily="-65" charset="-128"/>
              <a:cs typeface="ＭＳ Ｐゴシック" pitchFamily="-65" charset="-128"/>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400" b="1" dirty="0">
                <a:latin typeface="Courier New" pitchFamily="1" charset="0"/>
              </a:rPr>
              <a:t>http://</a:t>
            </a:r>
            <a:r>
              <a:rPr lang="en-US" sz="2400" b="1" dirty="0" err="1">
                <a:latin typeface="Courier New" pitchFamily="1" charset="0"/>
              </a:rPr>
              <a:t>bit.ly</a:t>
            </a:r>
            <a:r>
              <a:rPr lang="en-US" sz="2400" b="1" dirty="0">
                <a:latin typeface="Courier New" pitchFamily="1" charset="0"/>
              </a:rPr>
              <a:t>/</a:t>
            </a:r>
            <a:r>
              <a:rPr lang="en-US" sz="2400" b="1" dirty="0" err="1">
                <a:latin typeface="Courier New" pitchFamily="1" charset="0"/>
              </a:rPr>
              <a:t>MTuoYN</a:t>
            </a:r>
            <a:endParaRPr lang="en-US" sz="2400" b="1" dirty="0" smtClean="0">
              <a:latin typeface="Courier New" pitchFamily="1" charset="0"/>
            </a:endParaRPr>
          </a:p>
        </p:txBody>
      </p:sp>
      <p:sp>
        <p:nvSpPr>
          <p:cNvPr id="54" name="Oval 53"/>
          <p:cNvSpPr/>
          <p:nvPr/>
        </p:nvSpPr>
        <p:spPr>
          <a:xfrm>
            <a:off x="6172221" y="5943600"/>
            <a:ext cx="2691299"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 name="Picture 15"/>
          <p:cNvPicPr>
            <a:picLocks noChangeAspect="1"/>
          </p:cNvPicPr>
          <p:nvPr/>
        </p:nvPicPr>
        <p:blipFill>
          <a:blip r:embed="rId3"/>
          <a:stretch>
            <a:fillRect/>
          </a:stretch>
        </p:blipFill>
        <p:spPr>
          <a:xfrm>
            <a:off x="6805271" y="228600"/>
            <a:ext cx="2186331" cy="2590800"/>
          </a:xfrm>
          <a:prstGeom prst="rect">
            <a:avLst/>
          </a:prstGeom>
        </p:spPr>
      </p:pic>
      <p:sp>
        <p:nvSpPr>
          <p:cNvPr id="17" name="TextBox 16"/>
          <p:cNvSpPr txBox="1"/>
          <p:nvPr/>
        </p:nvSpPr>
        <p:spPr>
          <a:xfrm>
            <a:off x="0" y="2438401"/>
            <a:ext cx="2362200" cy="1323439"/>
          </a:xfrm>
          <a:prstGeom prst="rect">
            <a:avLst/>
          </a:prstGeom>
          <a:noFill/>
        </p:spPr>
        <p:txBody>
          <a:bodyPr wrap="square">
            <a:spAutoFit/>
          </a:bodyPr>
          <a:lstStyle/>
          <a:p>
            <a:pPr algn="ctr">
              <a:defRPr/>
            </a:pPr>
            <a:r>
              <a:rPr lang="en-US" sz="2000" b="1" dirty="0">
                <a:solidFill>
                  <a:schemeClr val="bg2"/>
                </a:solidFill>
                <a:latin typeface="18 VAG Rounded Bold   07390"/>
              </a:rPr>
              <a:t>UC </a:t>
            </a:r>
            <a:r>
              <a:rPr lang="en-US" sz="2000" b="1" dirty="0" smtClean="0">
                <a:solidFill>
                  <a:schemeClr val="bg2"/>
                </a:solidFill>
                <a:latin typeface="18 VAG Rounded Bold   07390"/>
              </a:rPr>
              <a:t>Berkeley EECS</a:t>
            </a:r>
            <a:r>
              <a:rPr lang="en-US" sz="2000" b="1" dirty="0">
                <a:solidFill>
                  <a:schemeClr val="bg2"/>
                </a:solidFill>
                <a:latin typeface="18 VAG Rounded Bold   07390"/>
              </a:rPr>
              <a:t/>
            </a:r>
            <a:br>
              <a:rPr lang="en-US" sz="2000" b="1" dirty="0">
                <a:solidFill>
                  <a:schemeClr val="bg2"/>
                </a:solidFill>
                <a:latin typeface="18 VAG Rounded Bold   07390"/>
              </a:rPr>
            </a:br>
            <a:r>
              <a:rPr lang="en-US" sz="2000" b="1" dirty="0" smtClean="0">
                <a:solidFill>
                  <a:schemeClr val="bg2"/>
                </a:solidFill>
                <a:latin typeface="18 VAG Rounded Bold   07390"/>
              </a:rPr>
              <a:t>Summer </a:t>
            </a:r>
            <a:r>
              <a:rPr lang="en-US" sz="2000" b="1" dirty="0">
                <a:solidFill>
                  <a:schemeClr val="bg2"/>
                </a:solidFill>
                <a:latin typeface="18 VAG Rounded Bold   07390"/>
              </a:rPr>
              <a:t>Instructor</a:t>
            </a:r>
            <a:br>
              <a:rPr lang="en-US" sz="2000" b="1" dirty="0">
                <a:solidFill>
                  <a:schemeClr val="bg2"/>
                </a:solidFill>
                <a:latin typeface="18 VAG Rounded Bold   07390"/>
              </a:rPr>
            </a:br>
            <a:r>
              <a:rPr lang="en-US" sz="2000" b="1" dirty="0">
                <a:solidFill>
                  <a:schemeClr val="bg2"/>
                </a:solidFill>
                <a:latin typeface="18 VAG Rounded Bold   07390"/>
              </a:rPr>
              <a:t>Ben Chun</a:t>
            </a:r>
          </a:p>
          <a:p>
            <a:pPr algn="ctr">
              <a:defRPr/>
            </a:pPr>
            <a:endParaRPr lang="en-US" sz="2000" b="1" dirty="0">
              <a:solidFill>
                <a:schemeClr val="bg2"/>
              </a:solidFill>
              <a:latin typeface="18 VAG Rounded Bold   07390"/>
            </a:endParaRPr>
          </a:p>
        </p:txBody>
      </p:sp>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685800"/>
            <a:ext cx="1600200" cy="1600200"/>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6324600" y="4038600"/>
            <a:ext cx="2265269" cy="19812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Grp="1" noChangeArrowheads="1"/>
          </p:cNvSpPr>
          <p:nvPr>
            <p:ph sz="half" idx="2"/>
          </p:nvPr>
        </p:nvSpPr>
        <p:spPr>
          <a:xfrm>
            <a:off x="457200" y="990600"/>
            <a:ext cx="4267200" cy="5305864"/>
          </a:xfrm>
        </p:spPr>
        <p:txBody>
          <a:bodyPr/>
          <a:lstStyle/>
          <a:p>
            <a:pPr eaLnBrk="1" hangingPunct="1"/>
            <a:r>
              <a:rPr lang="en-US" sz="2400" dirty="0" smtClean="0">
                <a:latin typeface="18 VAG Rounded Bold   07390" charset="0"/>
              </a:rPr>
              <a:t>This course is NOT just about programming!</a:t>
            </a:r>
          </a:p>
          <a:p>
            <a:pPr lvl="1" eaLnBrk="1" hangingPunct="1"/>
            <a:r>
              <a:rPr lang="en-US" sz="2000" dirty="0" err="1">
                <a:latin typeface="18 VAG Rounded Bold   07390" charset="0"/>
              </a:rPr>
              <a:t>Lecs</a:t>
            </a:r>
            <a:r>
              <a:rPr lang="en-US" sz="2000" dirty="0">
                <a:latin typeface="18 VAG Rounded Bold   07390" charset="0"/>
              </a:rPr>
              <a:t> + Reading: Big ideas</a:t>
            </a:r>
          </a:p>
          <a:p>
            <a:pPr lvl="1" eaLnBrk="1" hangingPunct="1"/>
            <a:r>
              <a:rPr lang="en-US" sz="2000" dirty="0" smtClean="0">
                <a:latin typeface="18 VAG Rounded Bold   07390" charset="0"/>
              </a:rPr>
              <a:t>Labs: Programming</a:t>
            </a:r>
          </a:p>
          <a:p>
            <a:pPr lvl="1" eaLnBrk="1" hangingPunct="1"/>
            <a:r>
              <a:rPr lang="en-US" sz="2000" dirty="0" smtClean="0">
                <a:latin typeface="18 VAG Rounded Bold   07390" charset="0"/>
              </a:rPr>
              <a:t>Disc: Distillation</a:t>
            </a:r>
          </a:p>
          <a:p>
            <a:pPr eaLnBrk="1" hangingPunct="1"/>
            <a:r>
              <a:rPr lang="en-US" sz="2400" dirty="0" smtClean="0">
                <a:latin typeface="18 VAG Rounded Bold   07390" charset="0"/>
              </a:rPr>
              <a:t>CS195 Social Implications of Computing</a:t>
            </a:r>
          </a:p>
          <a:p>
            <a:pPr eaLnBrk="1" hangingPunct="1"/>
            <a:r>
              <a:rPr lang="en-US" sz="2400" dirty="0" smtClean="0">
                <a:latin typeface="18 VAG Rounded Bold   07390" charset="0"/>
              </a:rPr>
              <a:t>Computers in Education</a:t>
            </a:r>
          </a:p>
          <a:p>
            <a:pPr lvl="1" eaLnBrk="1" hangingPunct="1"/>
            <a:r>
              <a:rPr lang="en-US" sz="2000" dirty="0" smtClean="0">
                <a:latin typeface="18 VAG Rounded Bold   07390" charset="0"/>
              </a:rPr>
              <a:t>Most important use?</a:t>
            </a:r>
          </a:p>
          <a:p>
            <a:pPr lvl="1" eaLnBrk="1" hangingPunct="1"/>
            <a:r>
              <a:rPr lang="en-US" sz="2000" dirty="0" smtClean="0">
                <a:latin typeface="18 VAG Rounded Bold   07390" charset="0"/>
              </a:rPr>
              <a:t>Judah Schwartz’ continuum</a:t>
            </a:r>
          </a:p>
          <a:p>
            <a:pPr lvl="1" eaLnBrk="1" hangingPunct="1"/>
            <a:r>
              <a:rPr lang="en-US" sz="2000" dirty="0" smtClean="0">
                <a:latin typeface="18 VAG Rounded Bold   07390" charset="0"/>
              </a:rPr>
              <a:t>RSA Animate “Changing Education Paradigms”</a:t>
            </a:r>
          </a:p>
          <a:p>
            <a:pPr lvl="1" eaLnBrk="1" hangingPunct="1"/>
            <a:r>
              <a:rPr lang="en-US" sz="2000" dirty="0" smtClean="0">
                <a:latin typeface="18 VAG Rounded Bold   07390" charset="0"/>
              </a:rPr>
              <a:t>UC Online Pilot</a:t>
            </a:r>
            <a:endParaRPr lang="en-US" sz="2000" dirty="0">
              <a:latin typeface="18 VAG Rounded Bold   07390" charset="0"/>
            </a:endParaRPr>
          </a:p>
        </p:txBody>
      </p:sp>
      <p:sp>
        <p:nvSpPr>
          <p:cNvPr id="448514" name="Rectangle 2"/>
          <p:cNvSpPr>
            <a:spLocks noGrp="1" noChangeArrowheads="1"/>
          </p:cNvSpPr>
          <p:nvPr>
            <p:ph type="title"/>
          </p:nvPr>
        </p:nvSpPr>
        <p:spPr/>
        <p:txBody>
          <a:bodyPr/>
          <a:lstStyle/>
          <a:p>
            <a:pPr eaLnBrk="1" hangingPunct="1"/>
            <a:r>
              <a:rPr lang="en-US" dirty="0">
                <a:latin typeface="18 VAG Rounded Bold   07390" charset="0"/>
              </a:rPr>
              <a:t>Overview</a:t>
            </a:r>
          </a:p>
        </p:txBody>
      </p:sp>
      <p:sp>
        <p:nvSpPr>
          <p:cNvPr id="7" name="Oval 6"/>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Content Placeholder 2"/>
          <p:cNvPicPr>
            <a:picLocks noGrp="1" noChangeAspect="1"/>
          </p:cNvPicPr>
          <p:nvPr>
            <p:ph sz="half" idx="1"/>
          </p:nvPr>
        </p:nvPicPr>
        <p:blipFill>
          <a:blip r:embed="rId3"/>
          <a:srcRect t="6539" b="6539"/>
          <a:stretch>
            <a:fillRect/>
          </a:stretch>
        </p:blipFill>
        <p:spPr>
          <a:xfrm>
            <a:off x="5202120" y="1905000"/>
            <a:ext cx="2646480" cy="3476626"/>
          </a:xfrm>
        </p:spPr>
      </p:pic>
    </p:spTree>
    <p:extLst>
      <p:ext uri="{BB962C8B-B14F-4D97-AF65-F5344CB8AC3E}">
        <p14:creationId xmlns:p14="http://schemas.microsoft.com/office/powerpoint/2010/main" val="2433684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2"/>
            <a:ext cx="5479256" cy="5305864"/>
          </a:xfrm>
        </p:spPr>
        <p:txBody>
          <a:bodyPr/>
          <a:lstStyle/>
          <a:p>
            <a:pPr>
              <a:buNone/>
            </a:pPr>
            <a:endParaRPr lang="en-US" dirty="0" smtClean="0"/>
          </a:p>
          <a:p>
            <a:pPr>
              <a:buNone/>
            </a:pPr>
            <a:r>
              <a:rPr lang="en-US" dirty="0" smtClean="0"/>
              <a:t>	The most important use of computers in education so far...</a:t>
            </a:r>
          </a:p>
          <a:p>
            <a:pPr>
              <a:buNone/>
            </a:pPr>
            <a:endParaRPr lang="en-US" dirty="0"/>
          </a:p>
          <a:p>
            <a:pPr marL="582613" indent="-457200">
              <a:buFont typeface="+mj-lt"/>
              <a:buAutoNum type="alphaLcParenR"/>
            </a:pPr>
            <a:r>
              <a:rPr lang="en-US" dirty="0" smtClean="0"/>
              <a:t>Web search</a:t>
            </a:r>
            <a:endParaRPr lang="en-US" dirty="0"/>
          </a:p>
          <a:p>
            <a:pPr marL="582613" indent="-457200">
              <a:buFont typeface="+mj-lt"/>
              <a:buAutoNum type="alphaLcParenR"/>
            </a:pPr>
            <a:r>
              <a:rPr lang="en-US" dirty="0" smtClean="0"/>
              <a:t>Arithmetic drill programs</a:t>
            </a:r>
            <a:endParaRPr lang="en-US" dirty="0"/>
          </a:p>
          <a:p>
            <a:pPr marL="582613" indent="-457200">
              <a:buFont typeface="+mj-lt"/>
              <a:buAutoNum type="alphaLcParenR"/>
            </a:pPr>
            <a:r>
              <a:rPr lang="en-US" dirty="0" smtClean="0"/>
              <a:t>Word processing</a:t>
            </a:r>
            <a:endParaRPr lang="en-US" dirty="0"/>
          </a:p>
          <a:p>
            <a:pPr marL="582613" indent="-457200">
              <a:buFont typeface="+mj-lt"/>
              <a:buAutoNum type="alphaLcParenR"/>
            </a:pPr>
            <a:r>
              <a:rPr lang="en-US" dirty="0" err="1" smtClean="0"/>
              <a:t>iClicker</a:t>
            </a:r>
            <a:r>
              <a:rPr lang="en-US" dirty="0" smtClean="0"/>
              <a:t>-like technologies</a:t>
            </a:r>
            <a:endParaRPr lang="en-US" dirty="0"/>
          </a:p>
          <a:p>
            <a:pPr marL="582613" indent="-457200">
              <a:buFont typeface="+mj-lt"/>
              <a:buAutoNum type="alphaLcParenR"/>
            </a:pPr>
            <a:r>
              <a:rPr lang="en-US" dirty="0" smtClean="0"/>
              <a:t>Social networking</a:t>
            </a:r>
            <a:endParaRPr lang="en-US" dirty="0"/>
          </a:p>
        </p:txBody>
      </p:sp>
      <p:sp>
        <p:nvSpPr>
          <p:cNvPr id="2" name="Title 1"/>
          <p:cNvSpPr>
            <a:spLocks noGrp="1"/>
          </p:cNvSpPr>
          <p:nvPr>
            <p:ph type="title"/>
          </p:nvPr>
        </p:nvSpPr>
        <p:spPr/>
        <p:txBody>
          <a:bodyPr/>
          <a:lstStyle/>
          <a:p>
            <a:r>
              <a:rPr lang="en-US" dirty="0" smtClean="0"/>
              <a:t>Peer Instruction</a:t>
            </a:r>
            <a:endParaRPr lang="en-US" dirty="0"/>
          </a:p>
        </p:txBody>
      </p:sp>
      <p:sp>
        <p:nvSpPr>
          <p:cNvPr id="8" name="Oval 7"/>
          <p:cNvSpPr/>
          <p:nvPr/>
        </p:nvSpPr>
        <p:spPr>
          <a:xfrm>
            <a:off x="4572000" y="57002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5148946" y="2794398"/>
            <a:ext cx="3037111" cy="276820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2"/>
            <a:ext cx="4031456" cy="5305864"/>
          </a:xfrm>
        </p:spPr>
        <p:txBody>
          <a:bodyPr/>
          <a:lstStyle/>
          <a:p>
            <a:pPr marL="68263" indent="0">
              <a:buNone/>
            </a:pPr>
            <a:endParaRPr lang="en-US" sz="1800" dirty="0" smtClean="0"/>
          </a:p>
          <a:p>
            <a:pPr marL="68263" indent="0">
              <a:buNone/>
            </a:pPr>
            <a:r>
              <a:rPr lang="en-US" sz="1800" dirty="0" smtClean="0"/>
              <a:t>“Multiple choice tests have changed what counts as knowledge in schools.  Open-ended questions were the norm 30 years ago.  The kind of knowledge you can report on multiple-choice tests is unimportant in the big scheme of things, and what’s really important is not what you already know, but how you can take what you already know and apply it something you’ve never seen before. Multiple choice tests make that hard. Teaching follows tests! The folks who invented Standardized Testing didn’t foresee how it would affect what knowledge means! (unintended consequence)” – Brian Harvey</a:t>
            </a:r>
            <a:endParaRPr lang="en-US" sz="1800" dirty="0"/>
          </a:p>
        </p:txBody>
      </p:sp>
      <p:pic>
        <p:nvPicPr>
          <p:cNvPr id="7" name="Content Placeholder 6" descr="MP900431095.JPG"/>
          <p:cNvPicPr>
            <a:picLocks noGrp="1" noChangeAspect="1"/>
          </p:cNvPicPr>
          <p:nvPr>
            <p:ph sz="half" idx="2"/>
          </p:nvPr>
        </p:nvPicPr>
        <p:blipFill>
          <a:blip r:embed="rId2">
            <a:extLst>
              <a:ext uri="{28A0092B-C50C-407E-A947-70E740481C1C}">
                <a14:useLocalDpi xmlns:a14="http://schemas.microsoft.com/office/drawing/2010/main" val="0"/>
              </a:ext>
            </a:extLst>
          </a:blip>
          <a:srcRect t="6318" b="6318"/>
          <a:stretch>
            <a:fillRect/>
          </a:stretch>
        </p:blipFill>
        <p:spPr>
          <a:xfrm>
            <a:off x="4953000" y="1447800"/>
            <a:ext cx="3508944" cy="4610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smtClean="0"/>
              <a:t>Answer</a:t>
            </a:r>
            <a:endParaRPr lang="en-US" dirty="0"/>
          </a:p>
        </p:txBody>
      </p:sp>
    </p:spTree>
    <p:extLst>
      <p:ext uri="{BB962C8B-B14F-4D97-AF65-F5344CB8AC3E}">
        <p14:creationId xmlns:p14="http://schemas.microsoft.com/office/powerpoint/2010/main" val="10761157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Computers in Education (open?)</a:t>
            </a:r>
            <a:endParaRPr lang="en-US" dirty="0"/>
          </a:p>
        </p:txBody>
      </p:sp>
      <p:graphicFrame>
        <p:nvGraphicFramePr>
          <p:cNvPr id="14" name="Diagram 13"/>
          <p:cNvGraphicFramePr/>
          <p:nvPr>
            <p:extLst>
              <p:ext uri="{D42A27DB-BD31-4B8C-83A1-F6EECF244321}">
                <p14:modId xmlns:p14="http://schemas.microsoft.com/office/powerpoint/2010/main" val="1986881279"/>
              </p:ext>
            </p:extLst>
          </p:nvPr>
        </p:nvGraphicFramePr>
        <p:xfrm>
          <a:off x="1081872" y="1295400"/>
          <a:ext cx="6858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Straight Arrow Connector 15"/>
          <p:cNvCxnSpPr/>
          <p:nvPr/>
        </p:nvCxnSpPr>
        <p:spPr>
          <a:xfrm>
            <a:off x="304800" y="2514600"/>
            <a:ext cx="8458200" cy="0"/>
          </a:xfrm>
          <a:prstGeom prst="straightConnector1">
            <a:avLst/>
          </a:prstGeom>
          <a:ln w="127000">
            <a:headEnd type="arrow"/>
            <a:tailEnd type="arrow"/>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8"/>
          <a:stretch>
            <a:fillRect/>
          </a:stretch>
        </p:blipFill>
        <p:spPr>
          <a:xfrm>
            <a:off x="8305802" y="-1"/>
            <a:ext cx="838199" cy="1113607"/>
          </a:xfrm>
          <a:prstGeom prst="rect">
            <a:avLst/>
          </a:prstGeom>
        </p:spPr>
      </p:pic>
      <p:sp>
        <p:nvSpPr>
          <p:cNvPr id="23" name="TextBox 22"/>
          <p:cNvSpPr txBox="1"/>
          <p:nvPr/>
        </p:nvSpPr>
        <p:spPr>
          <a:xfrm>
            <a:off x="7924800" y="1143001"/>
            <a:ext cx="1219200"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en-US" sz="1200" dirty="0" smtClean="0">
                <a:latin typeface="Vagrounded"/>
                <a:cs typeface="Vagrounded"/>
              </a:rPr>
              <a:t>Judah Schwartz</a:t>
            </a:r>
            <a:endParaRPr lang="en-US" sz="1200" b="1" dirty="0">
              <a:latin typeface="Vagrounded"/>
              <a:cs typeface="Vagrounded"/>
            </a:endParaRPr>
          </a:p>
        </p:txBody>
      </p:sp>
      <p:sp>
        <p:nvSpPr>
          <p:cNvPr id="25" name="TextBox 24"/>
          <p:cNvSpPr txBox="1"/>
          <p:nvPr/>
        </p:nvSpPr>
        <p:spPr>
          <a:xfrm>
            <a:off x="3830376" y="6248401"/>
            <a:ext cx="1656024"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err="1" smtClean="0">
                <a:latin typeface="Vagrounded"/>
                <a:cs typeface="Vagrounded"/>
              </a:rPr>
              <a:t>Myphysicslab</a:t>
            </a:r>
            <a:r>
              <a:rPr lang="en-US" sz="1200" dirty="0" smtClean="0">
                <a:latin typeface="Vagrounded"/>
                <a:cs typeface="Vagrounded"/>
              </a:rPr>
              <a:t> demo</a:t>
            </a:r>
            <a:br>
              <a:rPr lang="en-US" sz="1200" dirty="0" smtClean="0">
                <a:latin typeface="Vagrounded"/>
                <a:cs typeface="Vagrounded"/>
              </a:rPr>
            </a:br>
            <a:r>
              <a:rPr lang="en-US" sz="1200" dirty="0" smtClean="0">
                <a:latin typeface="Vagrounded"/>
                <a:cs typeface="Vagrounded"/>
              </a:rPr>
              <a:t>ASSIST movie</a:t>
            </a:r>
            <a:endParaRPr lang="en-US" sz="1200" b="1" dirty="0">
              <a:latin typeface="Vagrounded"/>
              <a:cs typeface="Vagrounded"/>
            </a:endParaRPr>
          </a:p>
        </p:txBody>
      </p:sp>
    </p:spTree>
    <p:extLst>
      <p:ext uri="{BB962C8B-B14F-4D97-AF65-F5344CB8AC3E}">
        <p14:creationId xmlns:p14="http://schemas.microsoft.com/office/powerpoint/2010/main" val="591811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RSA Animate : Changing Education Paradigms</a:t>
            </a:r>
            <a:endParaRPr lang="en-US" sz="3200" dirty="0"/>
          </a:p>
        </p:txBody>
      </p:sp>
      <p:pic>
        <p:nvPicPr>
          <p:cNvPr id="5" name="Content Placeholder 4"/>
          <p:cNvPicPr>
            <a:picLocks noGrp="1" noChangeAspect="1"/>
          </p:cNvPicPr>
          <p:nvPr>
            <p:ph idx="1"/>
          </p:nvPr>
        </p:nvPicPr>
        <p:blipFill>
          <a:blip r:embed="rId2"/>
          <a:srcRect t="9043" b="9043"/>
          <a:stretch>
            <a:fillRect/>
          </a:stretch>
        </p:blipFill>
        <p:spPr>
          <a:xfrm>
            <a:off x="990600" y="1338380"/>
            <a:ext cx="7162800" cy="4670190"/>
          </a:xfrm>
        </p:spPr>
      </p:pic>
      <p:sp>
        <p:nvSpPr>
          <p:cNvPr id="6" name="Rectangle 18"/>
          <p:cNvSpPr>
            <a:spLocks noChangeArrowheads="1"/>
          </p:cNvSpPr>
          <p:nvPr/>
        </p:nvSpPr>
        <p:spPr bwMode="auto">
          <a:xfrm>
            <a:off x="3559544" y="0"/>
            <a:ext cx="5584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www.youtube.com</a:t>
            </a:r>
            <a:r>
              <a:rPr lang="en-US" sz="2000" b="1" dirty="0">
                <a:solidFill>
                  <a:srgbClr val="7F7F7F"/>
                </a:solidFill>
                <a:latin typeface="Courier"/>
                <a:cs typeface="Courier"/>
              </a:rPr>
              <a:t>/</a:t>
            </a:r>
            <a:r>
              <a:rPr lang="en-US" sz="2000" b="1" dirty="0" err="1">
                <a:solidFill>
                  <a:srgbClr val="7F7F7F"/>
                </a:solidFill>
                <a:latin typeface="Courier"/>
                <a:cs typeface="Courier"/>
              </a:rPr>
              <a:t>watch?v</a:t>
            </a:r>
            <a:r>
              <a:rPr lang="en-US" sz="2000" b="1" dirty="0">
                <a:solidFill>
                  <a:srgbClr val="7F7F7F"/>
                </a:solidFill>
                <a:latin typeface="Courier"/>
                <a:cs typeface="Courier"/>
              </a:rPr>
              <a:t>=zDZFcDGpL4U</a:t>
            </a:r>
          </a:p>
        </p:txBody>
      </p:sp>
    </p:spTree>
    <p:extLst>
      <p:ext uri="{BB962C8B-B14F-4D97-AF65-F5344CB8AC3E}">
        <p14:creationId xmlns:p14="http://schemas.microsoft.com/office/powerpoint/2010/main" val="26043825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68263" indent="0">
              <a:buNone/>
            </a:pPr>
            <a:endParaRPr lang="en-US" dirty="0" smtClean="0"/>
          </a:p>
          <a:p>
            <a:pPr marL="68263" indent="0">
              <a:buNone/>
            </a:pPr>
            <a:r>
              <a:rPr lang="en-US" dirty="0" smtClean="0"/>
              <a:t>School </a:t>
            </a:r>
            <a:r>
              <a:rPr lang="en-US" dirty="0"/>
              <a:t>teaches that errors are bad; the last thing one wants to do is pore over them, dwell on them, or think about them. The child is glad to take advantage of the computer’s ability to erase it all without any trace for anyone to see. </a:t>
            </a:r>
          </a:p>
        </p:txBody>
      </p:sp>
      <p:sp>
        <p:nvSpPr>
          <p:cNvPr id="4" name="Title 3"/>
          <p:cNvSpPr>
            <a:spLocks noGrp="1"/>
          </p:cNvSpPr>
          <p:nvPr>
            <p:ph type="title"/>
          </p:nvPr>
        </p:nvSpPr>
        <p:spPr/>
        <p:txBody>
          <a:bodyPr/>
          <a:lstStyle/>
          <a:p>
            <a:r>
              <a:rPr lang="en-US" dirty="0" smtClean="0"/>
              <a:t>Seymour </a:t>
            </a:r>
            <a:r>
              <a:rPr lang="en-US" dirty="0" err="1" smtClean="0"/>
              <a:t>Papert</a:t>
            </a:r>
            <a:r>
              <a:rPr lang="en-US" dirty="0" smtClean="0"/>
              <a:t> - </a:t>
            </a:r>
            <a:r>
              <a:rPr lang="en-US" dirty="0" err="1" smtClean="0"/>
              <a:t>Mindstorms</a:t>
            </a:r>
            <a:endParaRPr lang="en-US" dirty="0"/>
          </a:p>
        </p:txBody>
      </p:sp>
      <p:pic>
        <p:nvPicPr>
          <p:cNvPr id="5" name="Picture 4"/>
          <p:cNvPicPr>
            <a:picLocks noChangeAspect="1"/>
          </p:cNvPicPr>
          <p:nvPr/>
        </p:nvPicPr>
        <p:blipFill>
          <a:blip r:embed="rId2"/>
          <a:stretch>
            <a:fillRect/>
          </a:stretch>
        </p:blipFill>
        <p:spPr>
          <a:xfrm>
            <a:off x="5562601" y="1219201"/>
            <a:ext cx="3156612" cy="3783293"/>
          </a:xfrm>
          <a:prstGeom prst="rect">
            <a:avLst/>
          </a:prstGeom>
        </p:spPr>
      </p:pic>
      <p:pic>
        <p:nvPicPr>
          <p:cNvPr id="6" name="Picture 5"/>
          <p:cNvPicPr>
            <a:picLocks noChangeAspect="1"/>
          </p:cNvPicPr>
          <p:nvPr/>
        </p:nvPicPr>
        <p:blipFill>
          <a:blip r:embed="rId3"/>
          <a:stretch>
            <a:fillRect/>
          </a:stretch>
        </p:blipFill>
        <p:spPr>
          <a:xfrm>
            <a:off x="4648200" y="3962401"/>
            <a:ext cx="1600200" cy="2477090"/>
          </a:xfrm>
          <a:prstGeom prst="rect">
            <a:avLst/>
          </a:prstGeom>
        </p:spPr>
      </p:pic>
    </p:spTree>
    <p:extLst>
      <p:ext uri="{BB962C8B-B14F-4D97-AF65-F5344CB8AC3E}">
        <p14:creationId xmlns:p14="http://schemas.microsoft.com/office/powerpoint/2010/main" val="99932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should we teach CS?</a:t>
            </a:r>
            <a:endParaRPr lang="en-US" dirty="0"/>
          </a:p>
        </p:txBody>
      </p:sp>
      <p:sp>
        <p:nvSpPr>
          <p:cNvPr id="11" name="Content Placeholder 1"/>
          <p:cNvSpPr>
            <a:spLocks noGrp="1"/>
          </p:cNvSpPr>
          <p:nvPr>
            <p:ph sz="half" idx="2"/>
          </p:nvPr>
        </p:nvSpPr>
        <p:spPr/>
        <p:txBody>
          <a:bodyPr/>
          <a:lstStyle/>
          <a:p>
            <a:pPr marL="68263" indent="0">
              <a:buNone/>
            </a:pPr>
            <a:endParaRPr lang="en-US" dirty="0" smtClean="0"/>
          </a:p>
          <a:p>
            <a:pPr marL="68263" indent="0">
              <a:buNone/>
            </a:pPr>
            <a:r>
              <a:rPr lang="en-US" dirty="0" smtClean="0"/>
              <a:t>Experience </a:t>
            </a:r>
            <a:r>
              <a:rPr lang="en-US" dirty="0"/>
              <a:t>with computer programming leads children more effectively than any other activity to “believe in” debugging</a:t>
            </a:r>
            <a:r>
              <a:rPr lang="en-US" dirty="0" smtClean="0"/>
              <a:t>.</a:t>
            </a:r>
          </a:p>
          <a:p>
            <a:pPr marL="68263" indent="0">
              <a:buNone/>
            </a:pPr>
            <a:endParaRPr lang="en-US" dirty="0"/>
          </a:p>
          <a:p>
            <a:pPr marL="68263" indent="0">
              <a:buNone/>
            </a:pPr>
            <a:r>
              <a:rPr lang="en-US" dirty="0" err="1" smtClean="0"/>
              <a:t>Papert</a:t>
            </a:r>
            <a:r>
              <a:rPr lang="en-US" dirty="0" smtClean="0"/>
              <a:t>, </a:t>
            </a:r>
            <a:r>
              <a:rPr lang="en-US" i="1" dirty="0" err="1" smtClean="0"/>
              <a:t>Mindstorms</a:t>
            </a:r>
            <a:endParaRPr lang="en-US" i="1" dirty="0"/>
          </a:p>
        </p:txBody>
      </p:sp>
      <p:sp>
        <p:nvSpPr>
          <p:cNvPr id="15" name="Content Placeholder 2"/>
          <p:cNvSpPr>
            <a:spLocks noGrp="1"/>
          </p:cNvSpPr>
          <p:nvPr>
            <p:ph sz="half" idx="1"/>
          </p:nvPr>
        </p:nvSpPr>
        <p:spPr/>
        <p:txBody>
          <a:bodyPr/>
          <a:lstStyle/>
          <a:p>
            <a:pPr marL="68263" indent="0">
              <a:buNone/>
            </a:pPr>
            <a:endParaRPr lang="en-US" dirty="0" smtClean="0"/>
          </a:p>
          <a:p>
            <a:pPr marL="68263" indent="0">
              <a:buNone/>
            </a:pPr>
            <a:r>
              <a:rPr lang="en-US" dirty="0" smtClean="0"/>
              <a:t>The </a:t>
            </a:r>
            <a:r>
              <a:rPr lang="en-US" dirty="0"/>
              <a:t>debugging philosophy suggests an opposite attitude. Errors benefit us because they lead us to study what happened, to understand what went wrong, and, through understanding, to fix </a:t>
            </a:r>
            <a:r>
              <a:rPr lang="en-US" dirty="0" smtClean="0"/>
              <a:t>it.</a:t>
            </a:r>
            <a:endParaRPr lang="en-US" dirty="0"/>
          </a:p>
        </p:txBody>
      </p:sp>
    </p:spTree>
    <p:extLst>
      <p:ext uri="{BB962C8B-B14F-4D97-AF65-F5344CB8AC3E}">
        <p14:creationId xmlns:p14="http://schemas.microsoft.com/office/powerpoint/2010/main" val="223522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2"/>
            <a:ext cx="8146256" cy="5305864"/>
          </a:xfrm>
        </p:spPr>
        <p:txBody>
          <a:bodyPr/>
          <a:lstStyle/>
          <a:p>
            <a:pPr>
              <a:buNone/>
            </a:pPr>
            <a:endParaRPr lang="en-US" dirty="0" smtClean="0"/>
          </a:p>
          <a:p>
            <a:pPr>
              <a:buNone/>
            </a:pPr>
            <a:r>
              <a:rPr lang="en-US" dirty="0" smtClean="0"/>
              <a:t>	The </a:t>
            </a:r>
            <a:r>
              <a:rPr lang="en-US" u="sng" dirty="0" smtClean="0"/>
              <a:t>most effective</a:t>
            </a:r>
            <a:r>
              <a:rPr lang="en-US" dirty="0" smtClean="0"/>
              <a:t> thing for your learning, if you were taking CS10 online (remotely)…</a:t>
            </a:r>
          </a:p>
          <a:p>
            <a:pPr>
              <a:buNone/>
            </a:pPr>
            <a:endParaRPr lang="en-US" dirty="0"/>
          </a:p>
          <a:p>
            <a:pPr marL="582613" indent="-457200">
              <a:buFont typeface="+mj-lt"/>
              <a:buAutoNum type="alphaLcParenR"/>
            </a:pPr>
            <a:r>
              <a:rPr lang="en-US" dirty="0" smtClean="0">
                <a:latin typeface="18 VAG Rounded Thin   55390"/>
              </a:rPr>
              <a:t>“Test yourself” mini-quizzes</a:t>
            </a:r>
            <a:endParaRPr lang="en-US" dirty="0">
              <a:latin typeface="18 VAG Rounded Thin   55390"/>
            </a:endParaRPr>
          </a:p>
          <a:p>
            <a:pPr marL="582613" indent="-457200">
              <a:buFont typeface="+mj-lt"/>
              <a:buAutoNum type="alphaLcParenR"/>
            </a:pPr>
            <a:r>
              <a:rPr lang="en-US" dirty="0" smtClean="0">
                <a:latin typeface="18 VAG Rounded Thin   55390"/>
              </a:rPr>
              <a:t>Mini-programming challenges</a:t>
            </a:r>
            <a:endParaRPr lang="en-US" dirty="0">
              <a:latin typeface="18 VAG Rounded Thin   55390"/>
            </a:endParaRPr>
          </a:p>
          <a:p>
            <a:pPr marL="582613" indent="-457200">
              <a:buFont typeface="+mj-lt"/>
              <a:buAutoNum type="alphaLcParenR"/>
            </a:pPr>
            <a:r>
              <a:rPr lang="en-US" dirty="0" smtClean="0">
                <a:latin typeface="18 VAG Rounded Thin   55390"/>
              </a:rPr>
              <a:t>Tree-structure interface to lectures</a:t>
            </a:r>
            <a:endParaRPr lang="en-US" dirty="0">
              <a:latin typeface="18 VAG Rounded Thin   55390"/>
            </a:endParaRPr>
          </a:p>
          <a:p>
            <a:pPr marL="582613" indent="-457200">
              <a:buFont typeface="+mj-lt"/>
              <a:buAutoNum type="alphaLcParenR"/>
            </a:pPr>
            <a:r>
              <a:rPr lang="en-US" dirty="0" smtClean="0">
                <a:latin typeface="18 VAG Rounded Thin   55390"/>
              </a:rPr>
              <a:t>HD video archived lectures</a:t>
            </a:r>
            <a:endParaRPr lang="en-US" dirty="0">
              <a:latin typeface="18 VAG Rounded Thin   55390"/>
            </a:endParaRPr>
          </a:p>
          <a:p>
            <a:pPr marL="582613" indent="-457200">
              <a:buFont typeface="+mj-lt"/>
              <a:buAutoNum type="alphaLcParenR"/>
            </a:pPr>
            <a:r>
              <a:rPr lang="en-US" dirty="0" smtClean="0">
                <a:latin typeface="18 VAG Rounded Thin   55390"/>
              </a:rPr>
              <a:t>“Instructor takes the class” videos of </a:t>
            </a:r>
            <a:br>
              <a:rPr lang="en-US" dirty="0" smtClean="0">
                <a:latin typeface="18 VAG Rounded Thin   55390"/>
              </a:rPr>
            </a:br>
            <a:r>
              <a:rPr lang="en-US" dirty="0" smtClean="0">
                <a:latin typeface="18 VAG Rounded Thin   55390"/>
              </a:rPr>
              <a:t>us doing labs, HW, exams</a:t>
            </a:r>
            <a:endParaRPr lang="en-US" dirty="0">
              <a:latin typeface="18 VAG Rounded Thin   55390"/>
            </a:endParaRPr>
          </a:p>
        </p:txBody>
      </p:sp>
      <p:sp>
        <p:nvSpPr>
          <p:cNvPr id="2" name="Title 1"/>
          <p:cNvSpPr>
            <a:spLocks noGrp="1"/>
          </p:cNvSpPr>
          <p:nvPr>
            <p:ph type="title"/>
          </p:nvPr>
        </p:nvSpPr>
        <p:spPr/>
        <p:txBody>
          <a:bodyPr/>
          <a:lstStyle/>
          <a:p>
            <a:r>
              <a:rPr lang="en-US" dirty="0" smtClean="0"/>
              <a:t>Taking CS10 Online</a:t>
            </a:r>
            <a:endParaRPr lang="en-US" dirty="0"/>
          </a:p>
        </p:txBody>
      </p:sp>
      <p:sp>
        <p:nvSpPr>
          <p:cNvPr id="8" name="Oval 7"/>
          <p:cNvSpPr/>
          <p:nvPr/>
        </p:nvSpPr>
        <p:spPr>
          <a:xfrm>
            <a:off x="7162800" y="5700252"/>
            <a:ext cx="1600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7162800" y="4343400"/>
            <a:ext cx="1588443" cy="1447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47728</TotalTime>
  <Pages>47</Pages>
  <Words>455</Words>
  <Application>Microsoft Macintosh PowerPoint</Application>
  <PresentationFormat>Letter Paper (8.5x11 in)</PresentationFormat>
  <Paragraphs>68</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Metro</vt:lpstr>
      <vt:lpstr>Dnschanger shut down</vt:lpstr>
      <vt:lpstr>Overview</vt:lpstr>
      <vt:lpstr>Peer Instruction</vt:lpstr>
      <vt:lpstr>Answer</vt:lpstr>
      <vt:lpstr>Computers in Education (open?)</vt:lpstr>
      <vt:lpstr>RSA Animate : Changing Education Paradigms</vt:lpstr>
      <vt:lpstr>Seymour Papert - Mindstorms</vt:lpstr>
      <vt:lpstr>Why should we teach CS?</vt:lpstr>
      <vt:lpstr>Taking CS10 Online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Ben Chun</cp:lastModifiedBy>
  <cp:revision>3031</cp:revision>
  <cp:lastPrinted>2012-07-11T06:49:55Z</cp:lastPrinted>
  <dcterms:created xsi:type="dcterms:W3CDTF">2012-02-23T07:39:59Z</dcterms:created>
  <dcterms:modified xsi:type="dcterms:W3CDTF">2012-07-11T07:03:47Z</dcterms:modified>
</cp:coreProperties>
</file>