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0" autoAdjust="0"/>
    <p:restoredTop sz="81532" autoAdjust="0"/>
  </p:normalViewPr>
  <p:slideViewPr>
    <p:cSldViewPr>
      <p:cViewPr varScale="1">
        <p:scale>
          <a:sx n="104" d="100"/>
          <a:sy n="104" d="100"/>
        </p:scale>
        <p:origin x="-1264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CS10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28383"/>
        <a:ext cx="1545711" cy="835620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945475"/>
        <a:ext cx="239656" cy="232999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CS61A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1359804"/>
        <a:ext cx="1545711" cy="835620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2276896"/>
        <a:ext cx="239656" cy="232999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CS61B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2691225"/>
        <a:ext cx="1545711" cy="835620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3608318"/>
        <a:ext cx="239656" cy="232999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CS61C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4022646"/>
        <a:ext cx="1545711" cy="835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48774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92708"/>
            <a:ext cx="5181600" cy="35301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  <a:p>
            <a:pPr algn="ctr">
              <a:lnSpc>
                <a:spcPct val="77000"/>
              </a:lnSpc>
            </a:pP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</a:t>
            </a: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-06-27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SEVEN MINUTES OF TERROR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3962400"/>
            <a:ext cx="4571999" cy="22860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The Curiosity Mars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r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over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will use a “sky crane” system to slow down after it enters the atmosphere – and software will be flying. It takes 14 minutes for a radio signal to travel from Mars to Earth, but the whole landing will be over in just 7 minutes.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Courier New" pitchFamily="1" charset="0"/>
              </a:rPr>
              <a:t>http://</a:t>
            </a:r>
            <a:r>
              <a:rPr lang="en-US" sz="2000" b="1" dirty="0" err="1">
                <a:latin typeface="Courier New" pitchFamily="1" charset="0"/>
              </a:rPr>
              <a:t>www.youtube.com</a:t>
            </a:r>
            <a:r>
              <a:rPr lang="en-US" sz="2000" b="1" dirty="0">
                <a:latin typeface="Courier New" pitchFamily="1" charset="0"/>
              </a:rPr>
              <a:t>/</a:t>
            </a:r>
            <a:r>
              <a:rPr lang="en-US" sz="2000" b="1" dirty="0" err="1">
                <a:latin typeface="Courier New" pitchFamily="1" charset="0"/>
              </a:rPr>
              <a:t>watch?v</a:t>
            </a:r>
            <a:r>
              <a:rPr lang="en-US" sz="2000" b="1" dirty="0">
                <a:latin typeface="Courier New" pitchFamily="1" charset="0"/>
              </a:rPr>
              <a:t>=pzqdoXwLBT8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33572" y="6157452"/>
            <a:ext cx="3200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581400"/>
            <a:ext cx="3886200" cy="21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6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ever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:p14="http://schemas.microsoft.com/office/powerpoint/2010/main" val="338040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Else </a:t>
            </a:r>
            <a:r>
              <a:rPr lang="en-US" dirty="0" smtClean="0"/>
              <a:t>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72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Same problem, with a new twist</a:t>
            </a:r>
          </a:p>
          <a:p>
            <a:r>
              <a:rPr lang="en-US" dirty="0" smtClean="0"/>
              <a:t>What </a:t>
            </a:r>
            <a:r>
              <a:rPr lang="en-US" dirty="0" smtClean="0"/>
              <a:t>if L were given to you in advance and you had infinite storage?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What’s the best you could do?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6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</a:t>
            </a:r>
            <a:r>
              <a:rPr lang="en-US" dirty="0" smtClean="0"/>
              <a:t>False</a:t>
            </a:r>
          </a:p>
          <a:p>
            <a:r>
              <a:rPr lang="en-US" dirty="0" smtClean="0"/>
              <a:t>Think about the algorithm you would use and how many steps it will take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/>
              <a:t>S</a:t>
            </a:r>
            <a:r>
              <a:rPr lang="en-US" dirty="0" smtClean="0"/>
              <a:t>hared birthday?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</a:t>
            </a:r>
            <a:r>
              <a:rPr lang="en-US" dirty="0" smtClean="0"/>
              <a:t>n?</a:t>
            </a:r>
            <a:endParaRPr lang="en-US" dirty="0" smtClean="0"/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6200"/>
            <a:ext cx="28087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3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E.g</a:t>
            </a:r>
            <a:r>
              <a:rPr lang="en-US" dirty="0" smtClean="0"/>
              <a:t>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1x </a:t>
            </a:r>
            <a:r>
              <a:rPr lang="en-US" dirty="0" smtClean="0"/>
              <a:t>empty: { }</a:t>
            </a:r>
          </a:p>
          <a:p>
            <a:pPr lvl="1"/>
            <a:r>
              <a:rPr lang="en-US" dirty="0" smtClean="0"/>
              <a:t>3x </a:t>
            </a:r>
            <a:r>
              <a:rPr lang="en-US" dirty="0" smtClean="0"/>
              <a:t>1-person: {a, b, c}</a:t>
            </a:r>
          </a:p>
          <a:p>
            <a:pPr lvl="1"/>
            <a:r>
              <a:rPr lang="en-US" dirty="0" smtClean="0"/>
              <a:t>3x </a:t>
            </a:r>
            <a:r>
              <a:rPr lang="en-US" dirty="0" smtClean="0"/>
              <a:t>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1x </a:t>
            </a:r>
            <a:r>
              <a:rPr lang="en-US" dirty="0" smtClean="0"/>
              <a:t>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/>
              <a:t>Power set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</a:t>
            </a:r>
            <a:r>
              <a:rPr lang="en-US" dirty="0" smtClean="0"/>
              <a:t>of n?</a:t>
            </a:r>
            <a:endParaRPr lang="en-US" dirty="0" smtClean="0"/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457200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4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</a:t>
            </a:r>
            <a:r>
              <a:rPr lang="en-US" sz="1200" dirty="0" smtClean="0">
                <a:latin typeface="Vagrounded"/>
                <a:cs typeface="Vagrounded"/>
              </a:rPr>
              <a:t>the ball</a:t>
            </a:r>
            <a:r>
              <a:rPr lang="en-US" sz="1200" dirty="0" smtClean="0">
                <a:latin typeface="Vagrounded"/>
                <a:cs typeface="Vagrounde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313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function </a:t>
            </a:r>
            <a:r>
              <a:rPr lang="en-US" dirty="0" smtClean="0"/>
              <a:t>has </a:t>
            </a:r>
            <a:r>
              <a:rPr lang="en-US" dirty="0" smtClean="0"/>
              <a:t>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Must have outputs (or else the block </a:t>
            </a:r>
            <a:r>
              <a:rPr lang="en-US" dirty="0" smtClean="0"/>
              <a:t>is a </a:t>
            </a:r>
            <a:r>
              <a:rPr lang="en-US" dirty="0" smtClean="0">
                <a:solidFill>
                  <a:srgbClr val="FFFF00"/>
                </a:solidFill>
              </a:rPr>
              <a:t>command,</a:t>
            </a:r>
            <a:r>
              <a:rPr lang="en-US" dirty="0" smtClean="0"/>
              <a:t> probably </a:t>
            </a:r>
            <a:r>
              <a:rPr lang="en-US" dirty="0" smtClean="0"/>
              <a:t>with side effects)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</a:t>
            </a:r>
            <a:r>
              <a:rPr lang="en-US" dirty="0" smtClean="0"/>
              <a:t>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6081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 (or NONE)</a:t>
            </a:r>
            <a:endParaRPr lang="en-US" dirty="0" smtClean="0">
              <a:latin typeface="Courier"/>
              <a:cs typeface="Courier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smtClean="0">
                <a:latin typeface="Courier"/>
                <a:cs typeface="Courier"/>
              </a:rPr>
              <a:t>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EXAMPLES</a:t>
            </a:r>
            <a:endParaRPr lang="en-US" dirty="0" smtClean="0">
              <a:latin typeface="Courier"/>
              <a:cs typeface="Courier"/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IS in a </a:t>
            </a:r>
            <a:r>
              <a:rPr lang="en-US" dirty="0" smtClean="0"/>
              <a:t>spec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1210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:p14="http://schemas.microsoft.com/office/powerpoint/2010/main" val="359411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57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dirty="0" smtClean="0"/>
              <a:t>This book launched a generation of CS students into </a:t>
            </a:r>
            <a:r>
              <a:rPr lang="en-US" dirty="0" smtClean="0"/>
              <a:t>Algorithm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It’s on everyone’s shelf</a:t>
            </a:r>
          </a:p>
          <a:p>
            <a:pPr lvl="1"/>
            <a:r>
              <a:rPr lang="en-US" dirty="0" smtClean="0"/>
              <a:t>It might be hard to </a:t>
            </a:r>
            <a:r>
              <a:rPr lang="en-US" dirty="0" err="1" smtClean="0"/>
              <a:t>grok</a:t>
            </a:r>
            <a:r>
              <a:rPr lang="en-US" dirty="0" smtClean="0"/>
              <a:t> </a:t>
            </a:r>
            <a:r>
              <a:rPr lang="en-US" dirty="0" smtClean="0"/>
              <a:t>now, </a:t>
            </a:r>
            <a:r>
              <a:rPr lang="en-US" dirty="0" smtClean="0"/>
              <a:t>but if you go on in CS, remember it &amp; own it!</a:t>
            </a:r>
          </a:p>
          <a:p>
            <a:pPr lvl="1"/>
            <a:r>
              <a:rPr lang="en-US" sz="2200" dirty="0"/>
              <a:t>G</a:t>
            </a:r>
            <a:r>
              <a:rPr lang="en-US" sz="2200" dirty="0" smtClean="0"/>
              <a:t>et </a:t>
            </a:r>
            <a:r>
              <a:rPr lang="en-US" sz="2200" dirty="0" smtClean="0"/>
              <a:t>the most recent </a:t>
            </a:r>
            <a:r>
              <a:rPr lang="en-US" sz="2200" dirty="0" smtClean="0"/>
              <a:t>version</a:t>
            </a: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5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</a:t>
            </a:r>
            <a:r>
              <a:rPr lang="en-US" dirty="0" smtClean="0"/>
              <a:t>.</a:t>
            </a:r>
            <a:endParaRPr lang="en-US" dirty="0" smtClean="0"/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8013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 smtClean="0"/>
              <a:t>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</a:t>
            </a:r>
            <a:r>
              <a:rPr lang="en-US" dirty="0" smtClean="0"/>
              <a:t>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7432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</a:t>
            </a:r>
            <a:r>
              <a:rPr lang="en-US" dirty="0" smtClean="0"/>
              <a:t>step</a:t>
            </a:r>
          </a:p>
          <a:p>
            <a:pPr lvl="1"/>
            <a:r>
              <a:rPr lang="en-US" dirty="0" smtClean="0"/>
              <a:t>When we say “running time” we mean number of steps, not time on the clock!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48922</TotalTime>
  <Pages>47</Pages>
  <Words>1183</Words>
  <Application>Microsoft Macintosh PowerPoint</Application>
  <PresentationFormat>Letter Paper (8.5x11 in)</PresentationFormat>
  <Paragraphs>216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SEVEN MINUTES OF TERROR</vt:lpstr>
      <vt:lpstr>Functional Abstraction (review)</vt:lpstr>
      <vt:lpstr>What IS in a spec?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Shared birthday?</vt:lpstr>
      <vt:lpstr>Example: Power set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3025</cp:revision>
  <cp:lastPrinted>2012-02-01T01:58:56Z</cp:lastPrinted>
  <dcterms:created xsi:type="dcterms:W3CDTF">2012-01-31T20:00:12Z</dcterms:created>
  <dcterms:modified xsi:type="dcterms:W3CDTF">2012-06-27T03:00:31Z</dcterms:modified>
</cp:coreProperties>
</file>