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47" r:id="rId2"/>
    <p:sldId id="1110" r:id="rId3"/>
    <p:sldId id="1103" r:id="rId4"/>
    <p:sldId id="1111" r:id="rId5"/>
    <p:sldId id="1108" r:id="rId6"/>
    <p:sldId id="1092" r:id="rId7"/>
    <p:sldId id="1099" r:id="rId8"/>
    <p:sldId id="1109" r:id="rId9"/>
    <p:sldId id="1105" r:id="rId10"/>
    <p:sldId id="1107" r:id="rId11"/>
    <p:sldId id="1101" r:id="rId12"/>
    <p:sldId id="1104" r:id="rId13"/>
    <p:sldId id="1096" r:id="rId14"/>
    <p:sldId id="1095" r:id="rId15"/>
    <p:sldId id="1098" r:id="rId16"/>
    <p:sldId id="1102" r:id="rId17"/>
    <p:sldId id="1106" r:id="rId18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5" autoAdjust="0"/>
    <p:restoredTop sz="91775" autoAdjust="0"/>
  </p:normalViewPr>
  <p:slideViewPr>
    <p:cSldViewPr>
      <p:cViewPr varScale="1">
        <p:scale>
          <a:sx n="107" d="100"/>
          <a:sy n="107" d="100"/>
        </p:scale>
        <p:origin x="-1272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2CC11-2833-8446-BF36-579470EC5EAA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BB8BE-FC15-9B49-90CF-60C8BB4FC2A3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Sentences</a:t>
          </a:r>
        </a:p>
      </dgm:t>
    </dgm:pt>
    <dgm:pt modelId="{5633595F-7032-4A4A-90F5-797EDD965680}" type="parTrans" cxnId="{D4A5047D-AC42-274C-9507-ADA85756DF45}">
      <dgm:prSet/>
      <dgm:spPr/>
      <dgm:t>
        <a:bodyPr/>
        <a:lstStyle/>
        <a:p>
          <a:endParaRPr lang="en-US"/>
        </a:p>
      </dgm:t>
    </dgm:pt>
    <dgm:pt modelId="{1B2CFB76-B650-CA43-AC4B-E3E51EE48CE0}" type="sibTrans" cxnId="{D4A5047D-AC42-274C-9507-ADA85756DF45}">
      <dgm:prSet/>
      <dgm:spPr/>
      <dgm:t>
        <a:bodyPr/>
        <a:lstStyle/>
        <a:p>
          <a:endParaRPr lang="en-US"/>
        </a:p>
      </dgm:t>
    </dgm:pt>
    <dgm:pt modelId="{BCCF8A4D-6A55-D444-9D6C-BB33E152E11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CS 10 is great</a:t>
          </a:r>
        </a:p>
      </dgm:t>
    </dgm:pt>
    <dgm:pt modelId="{492B48FB-35E6-1B4C-B527-DAA0EF6199E0}" type="parTrans" cxnId="{B318753B-4E0F-584A-AA53-EA32B6D2DE82}">
      <dgm:prSet/>
      <dgm:spPr/>
      <dgm:t>
        <a:bodyPr/>
        <a:lstStyle/>
        <a:p>
          <a:endParaRPr lang="en-US"/>
        </a:p>
      </dgm:t>
    </dgm:pt>
    <dgm:pt modelId="{D402B8B6-0B86-7645-9F52-10246B64D21E}" type="sibTrans" cxnId="{B318753B-4E0F-584A-AA53-EA32B6D2DE82}">
      <dgm:prSet/>
      <dgm:spPr/>
      <dgm:t>
        <a:bodyPr/>
        <a:lstStyle/>
        <a:p>
          <a:endParaRPr lang="en-US"/>
        </a:p>
      </dgm:t>
    </dgm:pt>
    <dgm:pt modelId="{98F99D05-4D6B-F948-88E0-3913A9E95A74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Word</a:t>
          </a:r>
        </a:p>
      </dgm:t>
    </dgm:pt>
    <dgm:pt modelId="{91C756A8-B212-4B4B-8A50-64D6DA544AF0}" type="parTrans" cxnId="{A97EBEA5-17FD-8241-B4D2-599F1F0C1951}">
      <dgm:prSet/>
      <dgm:spPr/>
      <dgm:t>
        <a:bodyPr/>
        <a:lstStyle/>
        <a:p>
          <a:endParaRPr lang="en-US"/>
        </a:p>
      </dgm:t>
    </dgm:pt>
    <dgm:pt modelId="{9A08D98A-9BF0-964D-BC9F-F28CB779F36C}" type="sibTrans" cxnId="{A97EBEA5-17FD-8241-B4D2-599F1F0C1951}">
      <dgm:prSet/>
      <dgm:spPr/>
      <dgm:t>
        <a:bodyPr/>
        <a:lstStyle/>
        <a:p>
          <a:endParaRPr lang="en-US"/>
        </a:p>
      </dgm:t>
    </dgm:pt>
    <dgm:pt modelId="{BCCDB84A-D6E2-C34D-AD7A-AE7BE2C0480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Cal, 42, CS10</a:t>
          </a:r>
        </a:p>
      </dgm:t>
    </dgm:pt>
    <dgm:pt modelId="{7E61EE26-411B-944F-BB5D-BF24EE06689A}" type="parTrans" cxnId="{4BA7BAD4-17DC-C24A-9232-50067D2C7AEF}">
      <dgm:prSet/>
      <dgm:spPr/>
      <dgm:t>
        <a:bodyPr/>
        <a:lstStyle/>
        <a:p>
          <a:endParaRPr lang="en-US"/>
        </a:p>
      </dgm:t>
    </dgm:pt>
    <dgm:pt modelId="{732A7560-1157-6540-AE04-C956B1FD8EA3}" type="sibTrans" cxnId="{4BA7BAD4-17DC-C24A-9232-50067D2C7AEF}">
      <dgm:prSet/>
      <dgm:spPr/>
      <dgm:t>
        <a:bodyPr/>
        <a:lstStyle/>
        <a:p>
          <a:endParaRPr lang="en-US"/>
        </a:p>
      </dgm:t>
    </dgm:pt>
    <dgm:pt modelId="{955462BB-65E6-9340-96DA-5794B707B498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A, 3, #</a:t>
          </a:r>
        </a:p>
      </dgm:t>
    </dgm:pt>
    <dgm:pt modelId="{665DDE18-DD95-964F-AC4B-80E28E290D02}" type="parTrans" cxnId="{51584ED2-05FB-E842-A6CC-DE7D98D2028F}">
      <dgm:prSet/>
      <dgm:spPr/>
      <dgm:t>
        <a:bodyPr/>
        <a:lstStyle/>
        <a:p>
          <a:endParaRPr lang="en-US"/>
        </a:p>
      </dgm:t>
    </dgm:pt>
    <dgm:pt modelId="{475F9DB1-154B-5749-8490-6C2C7218505A}" type="sibTrans" cxnId="{51584ED2-05FB-E842-A6CC-DE7D98D2028F}">
      <dgm:prSet/>
      <dgm:spPr/>
      <dgm:t>
        <a:bodyPr/>
        <a:lstStyle/>
        <a:p>
          <a:endParaRPr lang="en-US"/>
        </a:p>
      </dgm:t>
    </dgm:pt>
    <dgm:pt modelId="{160ACF31-DB7E-D348-AB5C-4ACB86AB4B0D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Digit</a:t>
          </a:r>
        </a:p>
      </dgm:t>
    </dgm:pt>
    <dgm:pt modelId="{F7C34312-FF51-3D4C-AACE-1298B9774213}" type="parTrans" cxnId="{ECF6412F-28F0-F14F-9089-9611B772FEE8}">
      <dgm:prSet/>
      <dgm:spPr/>
      <dgm:t>
        <a:bodyPr/>
        <a:lstStyle/>
        <a:p>
          <a:endParaRPr lang="en-US"/>
        </a:p>
      </dgm:t>
    </dgm:pt>
    <dgm:pt modelId="{7684C0DF-2A02-DB4D-8231-921334B05BA0}" type="sibTrans" cxnId="{ECF6412F-28F0-F14F-9089-9611B772FEE8}">
      <dgm:prSet/>
      <dgm:spPr/>
      <dgm:t>
        <a:bodyPr/>
        <a:lstStyle/>
        <a:p>
          <a:endParaRPr lang="en-US"/>
        </a:p>
      </dgm:t>
    </dgm:pt>
    <dgm:pt modelId="{8DD835F7-FA56-F042-BC34-79E03D01AC32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7</a:t>
          </a:r>
        </a:p>
      </dgm:t>
    </dgm:pt>
    <dgm:pt modelId="{6449C4E0-799C-F341-BD6E-8C8EC8105EA9}" type="parTrans" cxnId="{C20E145B-F504-7A4D-A384-D85C9B98DA60}">
      <dgm:prSet/>
      <dgm:spPr/>
      <dgm:t>
        <a:bodyPr/>
        <a:lstStyle/>
        <a:p>
          <a:endParaRPr lang="en-US"/>
        </a:p>
      </dgm:t>
    </dgm:pt>
    <dgm:pt modelId="{D2F28E84-E6BC-EF48-8058-BAE31CB86232}" type="sibTrans" cxnId="{C20E145B-F504-7A4D-A384-D85C9B98DA60}">
      <dgm:prSet/>
      <dgm:spPr/>
      <dgm:t>
        <a:bodyPr/>
        <a:lstStyle/>
        <a:p>
          <a:endParaRPr lang="en-US"/>
        </a:p>
      </dgm:t>
    </dgm:pt>
    <dgm:pt modelId="{297EEC9B-32F7-C341-8574-0A4205A55EF0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0-9 only</a:t>
          </a:r>
        </a:p>
      </dgm:t>
    </dgm:pt>
    <dgm:pt modelId="{94FEAFA7-1A7A-134C-BBA8-8ADB48225702}" type="parTrans" cxnId="{EC8833E9-5AAC-9E44-9260-B206FE88EDB4}">
      <dgm:prSet/>
      <dgm:spPr/>
      <dgm:t>
        <a:bodyPr/>
        <a:lstStyle/>
        <a:p>
          <a:endParaRPr lang="en-US"/>
        </a:p>
      </dgm:t>
    </dgm:pt>
    <dgm:pt modelId="{E4C39BE4-819C-7642-83F6-4794AABC0361}" type="sibTrans" cxnId="{EC8833E9-5AAC-9E44-9260-B206FE88EDB4}">
      <dgm:prSet/>
      <dgm:spPr/>
      <dgm:t>
        <a:bodyPr/>
        <a:lstStyle/>
        <a:p>
          <a:endParaRPr lang="en-US"/>
        </a:p>
      </dgm:t>
    </dgm:pt>
    <dgm:pt modelId="{47EAD865-5799-7C4C-BA09-E89C3C1AC1D5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Character</a:t>
          </a:r>
        </a:p>
      </dgm:t>
    </dgm:pt>
    <dgm:pt modelId="{D7538226-29EC-4243-94E2-AC9333B97878}" type="parTrans" cxnId="{1D6CF6CE-EE60-5E41-9CE1-A4EAFD8D089F}">
      <dgm:prSet/>
      <dgm:spPr/>
      <dgm:t>
        <a:bodyPr/>
        <a:lstStyle/>
        <a:p>
          <a:endParaRPr lang="en-US"/>
        </a:p>
      </dgm:t>
    </dgm:pt>
    <dgm:pt modelId="{0DA0A767-CCB2-D440-A5A6-F439FCF843E0}" type="sibTrans" cxnId="{1D6CF6CE-EE60-5E41-9CE1-A4EAFD8D089F}">
      <dgm:prSet/>
      <dgm:spPr/>
      <dgm:t>
        <a:bodyPr/>
        <a:lstStyle/>
        <a:p>
          <a:endParaRPr lang="en-US"/>
        </a:p>
      </dgm:t>
    </dgm:pt>
    <dgm:pt modelId="{F32EF5F7-5755-4041-86D9-AD0900BF0FF9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= 1</a:t>
          </a:r>
        </a:p>
      </dgm:t>
    </dgm:pt>
    <dgm:pt modelId="{74D8D7D1-70D8-0540-A33A-E7C94A27AA13}" type="parTrans" cxnId="{F89E5F91-64A2-5640-A163-9B40F9CE6055}">
      <dgm:prSet/>
      <dgm:spPr/>
      <dgm:t>
        <a:bodyPr/>
        <a:lstStyle/>
        <a:p>
          <a:endParaRPr lang="en-US"/>
        </a:p>
      </dgm:t>
    </dgm:pt>
    <dgm:pt modelId="{1D0BB0BA-E879-BF45-A0F1-7410E9C0D7C1}" type="sibTrans" cxnId="{F89E5F91-64A2-5640-A163-9B40F9CE6055}">
      <dgm:prSet/>
      <dgm:spPr/>
      <dgm:t>
        <a:bodyPr/>
        <a:lstStyle/>
        <a:p>
          <a:endParaRPr lang="en-US"/>
        </a:p>
      </dgm:t>
    </dgm:pt>
    <dgm:pt modelId="{D5EF3C8D-3679-D349-A2A4-6CF4D0CD59C6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</dgm:t>
    </dgm:pt>
    <dgm:pt modelId="{394E6C8A-0932-9B44-9086-04F9758FF684}" type="parTrans" cxnId="{B133BA2B-AC3D-F543-A414-4BA1FD91F15A}">
      <dgm:prSet/>
      <dgm:spPr/>
      <dgm:t>
        <a:bodyPr/>
        <a:lstStyle/>
        <a:p>
          <a:endParaRPr lang="en-US"/>
        </a:p>
      </dgm:t>
    </dgm:pt>
    <dgm:pt modelId="{A1FCFE9A-380F-524D-B4DB-A7D9448C72D0}" type="sibTrans" cxnId="{B133BA2B-AC3D-F543-A414-4BA1FD91F15A}">
      <dgm:prSet/>
      <dgm:spPr/>
      <dgm:t>
        <a:bodyPr/>
        <a:lstStyle/>
        <a:p>
          <a:endParaRPr lang="en-US"/>
        </a:p>
      </dgm:t>
    </dgm:pt>
    <dgm:pt modelId="{DC02FAA2-B2DA-2846-81D0-E25880F90CCC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≥ 1, no spaces</a:t>
          </a:r>
        </a:p>
      </dgm:t>
    </dgm:pt>
    <dgm:pt modelId="{FE9D1E04-C852-C442-8B86-B99F11873321}" type="parTrans" cxnId="{CDE68A7E-E139-7B43-AAC4-C17431E924F9}">
      <dgm:prSet/>
      <dgm:spPr/>
      <dgm:t>
        <a:bodyPr/>
        <a:lstStyle/>
        <a:p>
          <a:endParaRPr lang="en-US"/>
        </a:p>
      </dgm:t>
    </dgm:pt>
    <dgm:pt modelId="{61287DEA-0377-2C4B-AEA0-3B543753C0DB}" type="sibTrans" cxnId="{CDE68A7E-E139-7B43-AAC4-C17431E924F9}">
      <dgm:prSet/>
      <dgm:spPr/>
      <dgm:t>
        <a:bodyPr/>
        <a:lstStyle/>
        <a:p>
          <a:endParaRPr lang="en-US"/>
        </a:p>
      </dgm:t>
    </dgm:pt>
    <dgm:pt modelId="{AC3B9E01-B3C3-3F44-A68C-3CD0B3729BB7}" type="pres">
      <dgm:prSet presAssocID="{1C22CC11-2833-8446-BF36-579470EC5E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6609C-291F-874F-BB55-809622EE2AE0}" type="pres">
      <dgm:prSet presAssocID="{161BB8BE-FC15-9B49-90CF-60C8BB4FC2A3}" presName="circle1" presStyleLbl="node1" presStyleIdx="0" presStyleCnt="4"/>
      <dgm:spPr/>
    </dgm:pt>
    <dgm:pt modelId="{910A542C-2E5B-8642-BFA9-611718288B21}" type="pres">
      <dgm:prSet presAssocID="{161BB8BE-FC15-9B49-90CF-60C8BB4FC2A3}" presName="space" presStyleCnt="0"/>
      <dgm:spPr/>
    </dgm:pt>
    <dgm:pt modelId="{1EC18727-1BBC-884E-A397-1EFFCF33BF1B}" type="pres">
      <dgm:prSet presAssocID="{161BB8BE-FC15-9B49-90CF-60C8BB4FC2A3}" presName="rect1" presStyleLbl="alignAcc1" presStyleIdx="0" presStyleCnt="4"/>
      <dgm:spPr/>
      <dgm:t>
        <a:bodyPr/>
        <a:lstStyle/>
        <a:p>
          <a:endParaRPr lang="en-US"/>
        </a:p>
      </dgm:t>
    </dgm:pt>
    <dgm:pt modelId="{02AA17ED-5F82-044B-BB95-07A17A03A7E5}" type="pres">
      <dgm:prSet presAssocID="{98F99D05-4D6B-F948-88E0-3913A9E95A74}" presName="vertSpace2" presStyleLbl="node1" presStyleIdx="0" presStyleCnt="4"/>
      <dgm:spPr/>
    </dgm:pt>
    <dgm:pt modelId="{98FDA981-8520-8744-B08A-0BBBE99EF638}" type="pres">
      <dgm:prSet presAssocID="{98F99D05-4D6B-F948-88E0-3913A9E95A74}" presName="circle2" presStyleLbl="node1" presStyleIdx="1" presStyleCnt="4"/>
      <dgm:spPr/>
    </dgm:pt>
    <dgm:pt modelId="{583527B5-21BF-9043-9155-E704A5FBF1E6}" type="pres">
      <dgm:prSet presAssocID="{98F99D05-4D6B-F948-88E0-3913A9E95A74}" presName="rect2" presStyleLbl="alignAcc1" presStyleIdx="1" presStyleCnt="4"/>
      <dgm:spPr/>
      <dgm:t>
        <a:bodyPr/>
        <a:lstStyle/>
        <a:p>
          <a:endParaRPr lang="en-US"/>
        </a:p>
      </dgm:t>
    </dgm:pt>
    <dgm:pt modelId="{F6302188-748B-9D40-A678-23A0787B8551}" type="pres">
      <dgm:prSet presAssocID="{47EAD865-5799-7C4C-BA09-E89C3C1AC1D5}" presName="vertSpace3" presStyleLbl="node1" presStyleIdx="1" presStyleCnt="4"/>
      <dgm:spPr/>
    </dgm:pt>
    <dgm:pt modelId="{9FCC37B4-DFBD-8D46-B20D-C9F3654040EB}" type="pres">
      <dgm:prSet presAssocID="{47EAD865-5799-7C4C-BA09-E89C3C1AC1D5}" presName="circle3" presStyleLbl="node1" presStyleIdx="2" presStyleCnt="4"/>
      <dgm:spPr/>
    </dgm:pt>
    <dgm:pt modelId="{EA68DB83-CF8D-CB48-924F-E7633F7BA5A0}" type="pres">
      <dgm:prSet presAssocID="{47EAD865-5799-7C4C-BA09-E89C3C1AC1D5}" presName="rect3" presStyleLbl="alignAcc1" presStyleIdx="2" presStyleCnt="4"/>
      <dgm:spPr/>
      <dgm:t>
        <a:bodyPr/>
        <a:lstStyle/>
        <a:p>
          <a:endParaRPr lang="en-US"/>
        </a:p>
      </dgm:t>
    </dgm:pt>
    <dgm:pt modelId="{7309AA52-FBF6-764A-B656-AD237A01F19F}" type="pres">
      <dgm:prSet presAssocID="{160ACF31-DB7E-D348-AB5C-4ACB86AB4B0D}" presName="vertSpace4" presStyleLbl="node1" presStyleIdx="2" presStyleCnt="4"/>
      <dgm:spPr/>
    </dgm:pt>
    <dgm:pt modelId="{7AA5E0D2-1B32-DF4F-92EF-00E85C5F4880}" type="pres">
      <dgm:prSet presAssocID="{160ACF31-DB7E-D348-AB5C-4ACB86AB4B0D}" presName="circle4" presStyleLbl="node1" presStyleIdx="3" presStyleCnt="4"/>
      <dgm:spPr/>
    </dgm:pt>
    <dgm:pt modelId="{6794A42D-7992-154C-8FAE-0818665C77E9}" type="pres">
      <dgm:prSet presAssocID="{160ACF31-DB7E-D348-AB5C-4ACB86AB4B0D}" presName="rect4" presStyleLbl="alignAcc1" presStyleIdx="3" presStyleCnt="4"/>
      <dgm:spPr/>
      <dgm:t>
        <a:bodyPr/>
        <a:lstStyle/>
        <a:p>
          <a:endParaRPr lang="en-US"/>
        </a:p>
      </dgm:t>
    </dgm:pt>
    <dgm:pt modelId="{F1D866DE-857E-C24A-BD6C-4357B02E54D0}" type="pres">
      <dgm:prSet presAssocID="{161BB8BE-FC15-9B49-90CF-60C8BB4FC2A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C6460-67C5-2C4F-93F7-9EF82983F289}" type="pres">
      <dgm:prSet presAssocID="{161BB8BE-FC15-9B49-90CF-60C8BB4FC2A3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BEEE-E11C-2744-BF69-6FE99E62CBEF}" type="pres">
      <dgm:prSet presAssocID="{98F99D05-4D6B-F948-88E0-3913A9E95A7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4CB7C-0009-3F45-858B-69A494E34F73}" type="pres">
      <dgm:prSet presAssocID="{98F99D05-4D6B-F948-88E0-3913A9E95A7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7436-2BA9-B94D-9C3F-A5ECC5EA966D}" type="pres">
      <dgm:prSet presAssocID="{47EAD865-5799-7C4C-BA09-E89C3C1AC1D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08801-EB18-2F4A-8C1F-FC1A4492C222}" type="pres">
      <dgm:prSet presAssocID="{47EAD865-5799-7C4C-BA09-E89C3C1AC1D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8351E-E73B-8B43-9242-85E9FD2D5D3D}" type="pres">
      <dgm:prSet presAssocID="{160ACF31-DB7E-D348-AB5C-4ACB86AB4B0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72EF-E67D-A649-A2A6-B07D4987B297}" type="pres">
      <dgm:prSet presAssocID="{160ACF31-DB7E-D348-AB5C-4ACB86AB4B0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BA2B-AC3D-F543-A414-4BA1FD91F15A}" srcId="{161BB8BE-FC15-9B49-90CF-60C8BB4FC2A3}" destId="{D5EF3C8D-3679-D349-A2A4-6CF4D0CD59C6}" srcOrd="0" destOrd="0" parTransId="{394E6C8A-0932-9B44-9086-04F9758FF684}" sibTransId="{A1FCFE9A-380F-524D-B4DB-A7D9448C72D0}"/>
    <dgm:cxn modelId="{51584ED2-05FB-E842-A6CC-DE7D98D2028F}" srcId="{47EAD865-5799-7C4C-BA09-E89C3C1AC1D5}" destId="{955462BB-65E6-9340-96DA-5794B707B498}" srcOrd="1" destOrd="0" parTransId="{665DDE18-DD95-964F-AC4B-80E28E290D02}" sibTransId="{475F9DB1-154B-5749-8490-6C2C7218505A}"/>
    <dgm:cxn modelId="{1D6CF6CE-EE60-5E41-9CE1-A4EAFD8D089F}" srcId="{1C22CC11-2833-8446-BF36-579470EC5EAA}" destId="{47EAD865-5799-7C4C-BA09-E89C3C1AC1D5}" srcOrd="2" destOrd="0" parTransId="{D7538226-29EC-4243-94E2-AC9333B97878}" sibTransId="{0DA0A767-CCB2-D440-A5A6-F439FCF843E0}"/>
    <dgm:cxn modelId="{ECF6412F-28F0-F14F-9089-9611B772FEE8}" srcId="{1C22CC11-2833-8446-BF36-579470EC5EAA}" destId="{160ACF31-DB7E-D348-AB5C-4ACB86AB4B0D}" srcOrd="3" destOrd="0" parTransId="{F7C34312-FF51-3D4C-AACE-1298B9774213}" sibTransId="{7684C0DF-2A02-DB4D-8231-921334B05BA0}"/>
    <dgm:cxn modelId="{FBBC63A5-7F32-AE40-A2AF-12FCE648F4A8}" type="presOf" srcId="{F32EF5F7-5755-4041-86D9-AD0900BF0FF9}" destId="{97608801-EB18-2F4A-8C1F-FC1A4492C222}" srcOrd="0" destOrd="0" presId="urn:microsoft.com/office/officeart/2005/8/layout/target3"/>
    <dgm:cxn modelId="{D4A5047D-AC42-274C-9507-ADA85756DF45}" srcId="{1C22CC11-2833-8446-BF36-579470EC5EAA}" destId="{161BB8BE-FC15-9B49-90CF-60C8BB4FC2A3}" srcOrd="0" destOrd="0" parTransId="{5633595F-7032-4A4A-90F5-797EDD965680}" sibTransId="{1B2CFB76-B650-CA43-AC4B-E3E51EE48CE0}"/>
    <dgm:cxn modelId="{6486ADA3-A98E-A144-AEC1-76E85E3267F5}" type="presOf" srcId="{161BB8BE-FC15-9B49-90CF-60C8BB4FC2A3}" destId="{F1D866DE-857E-C24A-BD6C-4357B02E54D0}" srcOrd="1" destOrd="0" presId="urn:microsoft.com/office/officeart/2005/8/layout/target3"/>
    <dgm:cxn modelId="{C20E145B-F504-7A4D-A384-D85C9B98DA60}" srcId="{160ACF31-DB7E-D348-AB5C-4ACB86AB4B0D}" destId="{8DD835F7-FA56-F042-BC34-79E03D01AC32}" srcOrd="1" destOrd="0" parTransId="{6449C4E0-799C-F341-BD6E-8C8EC8105EA9}" sibTransId="{D2F28E84-E6BC-EF48-8058-BAE31CB86232}"/>
    <dgm:cxn modelId="{563D3E4F-D511-C345-B8B9-2F0C60490D8B}" type="presOf" srcId="{98F99D05-4D6B-F948-88E0-3913A9E95A74}" destId="{583527B5-21BF-9043-9155-E704A5FBF1E6}" srcOrd="0" destOrd="0" presId="urn:microsoft.com/office/officeart/2005/8/layout/target3"/>
    <dgm:cxn modelId="{10866FB7-CD57-3548-B1AD-B338FFBAD2FD}" type="presOf" srcId="{47EAD865-5799-7C4C-BA09-E89C3C1AC1D5}" destId="{D5BE7436-2BA9-B94D-9C3F-A5ECC5EA966D}" srcOrd="1" destOrd="0" presId="urn:microsoft.com/office/officeart/2005/8/layout/target3"/>
    <dgm:cxn modelId="{CDE68A7E-E139-7B43-AAC4-C17431E924F9}" srcId="{98F99D05-4D6B-F948-88E0-3913A9E95A74}" destId="{DC02FAA2-B2DA-2846-81D0-E25880F90CCC}" srcOrd="0" destOrd="0" parTransId="{FE9D1E04-C852-C442-8B86-B99F11873321}" sibTransId="{61287DEA-0377-2C4B-AEA0-3B543753C0DB}"/>
    <dgm:cxn modelId="{EA14E114-E6E4-2D44-936B-71AFB71CA2BD}" type="presOf" srcId="{47EAD865-5799-7C4C-BA09-E89C3C1AC1D5}" destId="{EA68DB83-CF8D-CB48-924F-E7633F7BA5A0}" srcOrd="0" destOrd="0" presId="urn:microsoft.com/office/officeart/2005/8/layout/target3"/>
    <dgm:cxn modelId="{88C3432D-B61D-104D-B33E-18FC05035300}" type="presOf" srcId="{160ACF31-DB7E-D348-AB5C-4ACB86AB4B0D}" destId="{6794A42D-7992-154C-8FAE-0818665C77E9}" srcOrd="0" destOrd="0" presId="urn:microsoft.com/office/officeart/2005/8/layout/target3"/>
    <dgm:cxn modelId="{E111BD77-6595-024C-8524-55D4BEC6F8F4}" type="presOf" srcId="{955462BB-65E6-9340-96DA-5794B707B498}" destId="{97608801-EB18-2F4A-8C1F-FC1A4492C222}" srcOrd="0" destOrd="1" presId="urn:microsoft.com/office/officeart/2005/8/layout/target3"/>
    <dgm:cxn modelId="{9C978C4C-D272-EA48-865F-7E82D7D90262}" type="presOf" srcId="{297EEC9B-32F7-C341-8574-0A4205A55EF0}" destId="{3E1E72EF-E67D-A649-A2A6-B07D4987B297}" srcOrd="0" destOrd="0" presId="urn:microsoft.com/office/officeart/2005/8/layout/target3"/>
    <dgm:cxn modelId="{EC8833E9-5AAC-9E44-9260-B206FE88EDB4}" srcId="{160ACF31-DB7E-D348-AB5C-4ACB86AB4B0D}" destId="{297EEC9B-32F7-C341-8574-0A4205A55EF0}" srcOrd="0" destOrd="0" parTransId="{94FEAFA7-1A7A-134C-BBA8-8ADB48225702}" sibTransId="{E4C39BE4-819C-7642-83F6-4794AABC0361}"/>
    <dgm:cxn modelId="{96E9838D-B05F-7C41-84CA-3BCFB28BF917}" type="presOf" srcId="{BCCF8A4D-6A55-D444-9D6C-BB33E152E111}" destId="{702C6460-67C5-2C4F-93F7-9EF82983F289}" srcOrd="0" destOrd="1" presId="urn:microsoft.com/office/officeart/2005/8/layout/target3"/>
    <dgm:cxn modelId="{CFBB1667-56D2-C44F-9D47-3A3138238F30}" type="presOf" srcId="{8DD835F7-FA56-F042-BC34-79E03D01AC32}" destId="{3E1E72EF-E67D-A649-A2A6-B07D4987B297}" srcOrd="0" destOrd="1" presId="urn:microsoft.com/office/officeart/2005/8/layout/target3"/>
    <dgm:cxn modelId="{A97EBEA5-17FD-8241-B4D2-599F1F0C1951}" srcId="{1C22CC11-2833-8446-BF36-579470EC5EAA}" destId="{98F99D05-4D6B-F948-88E0-3913A9E95A74}" srcOrd="1" destOrd="0" parTransId="{91C756A8-B212-4B4B-8A50-64D6DA544AF0}" sibTransId="{9A08D98A-9BF0-964D-BC9F-F28CB779F36C}"/>
    <dgm:cxn modelId="{CCF87775-9EC5-B849-9CB1-3E57B47CA60A}" type="presOf" srcId="{1C22CC11-2833-8446-BF36-579470EC5EAA}" destId="{AC3B9E01-B3C3-3F44-A68C-3CD0B3729BB7}" srcOrd="0" destOrd="0" presId="urn:microsoft.com/office/officeart/2005/8/layout/target3"/>
    <dgm:cxn modelId="{F89E5F91-64A2-5640-A163-9B40F9CE6055}" srcId="{47EAD865-5799-7C4C-BA09-E89C3C1AC1D5}" destId="{F32EF5F7-5755-4041-86D9-AD0900BF0FF9}" srcOrd="0" destOrd="0" parTransId="{74D8D7D1-70D8-0540-A33A-E7C94A27AA13}" sibTransId="{1D0BB0BA-E879-BF45-A0F1-7410E9C0D7C1}"/>
    <dgm:cxn modelId="{58F3BE78-F1DB-2240-B823-E4BE9868AB64}" type="presOf" srcId="{D5EF3C8D-3679-D349-A2A4-6CF4D0CD59C6}" destId="{702C6460-67C5-2C4F-93F7-9EF82983F289}" srcOrd="0" destOrd="0" presId="urn:microsoft.com/office/officeart/2005/8/layout/target3"/>
    <dgm:cxn modelId="{B318753B-4E0F-584A-AA53-EA32B6D2DE82}" srcId="{161BB8BE-FC15-9B49-90CF-60C8BB4FC2A3}" destId="{BCCF8A4D-6A55-D444-9D6C-BB33E152E111}" srcOrd="1" destOrd="0" parTransId="{492B48FB-35E6-1B4C-B527-DAA0EF6199E0}" sibTransId="{D402B8B6-0B86-7645-9F52-10246B64D21E}"/>
    <dgm:cxn modelId="{9EDFC1FD-4697-0F4E-BF16-06D5B10C0844}" type="presOf" srcId="{98F99D05-4D6B-F948-88E0-3913A9E95A74}" destId="{987BBEEE-E11C-2744-BF69-6FE99E62CBEF}" srcOrd="1" destOrd="0" presId="urn:microsoft.com/office/officeart/2005/8/layout/target3"/>
    <dgm:cxn modelId="{1482B7A2-2E53-2D47-85AC-BB556E023A2A}" type="presOf" srcId="{BCCDB84A-D6E2-C34D-AD7A-AE7BE2C04801}" destId="{3194CB7C-0009-3F45-858B-69A494E34F73}" srcOrd="0" destOrd="1" presId="urn:microsoft.com/office/officeart/2005/8/layout/target3"/>
    <dgm:cxn modelId="{CB9DAD79-4C0D-0D47-9950-5D3D5BA28B3D}" type="presOf" srcId="{160ACF31-DB7E-D348-AB5C-4ACB86AB4B0D}" destId="{5E68351E-E73B-8B43-9242-85E9FD2D5D3D}" srcOrd="1" destOrd="0" presId="urn:microsoft.com/office/officeart/2005/8/layout/target3"/>
    <dgm:cxn modelId="{4BA7BAD4-17DC-C24A-9232-50067D2C7AEF}" srcId="{98F99D05-4D6B-F948-88E0-3913A9E95A74}" destId="{BCCDB84A-D6E2-C34D-AD7A-AE7BE2C04801}" srcOrd="1" destOrd="0" parTransId="{7E61EE26-411B-944F-BB5D-BF24EE06689A}" sibTransId="{732A7560-1157-6540-AE04-C956B1FD8EA3}"/>
    <dgm:cxn modelId="{85D6F5CE-0DA2-E14D-8141-607F949C045D}" type="presOf" srcId="{161BB8BE-FC15-9B49-90CF-60C8BB4FC2A3}" destId="{1EC18727-1BBC-884E-A397-1EFFCF33BF1B}" srcOrd="0" destOrd="0" presId="urn:microsoft.com/office/officeart/2005/8/layout/target3"/>
    <dgm:cxn modelId="{B11805A6-3035-D44E-B16B-D51BEF8EEB31}" type="presOf" srcId="{DC02FAA2-B2DA-2846-81D0-E25880F90CCC}" destId="{3194CB7C-0009-3F45-858B-69A494E34F73}" srcOrd="0" destOrd="0" presId="urn:microsoft.com/office/officeart/2005/8/layout/target3"/>
    <dgm:cxn modelId="{D50F62D3-858C-0740-AFCE-BC3B4D22BCED}" type="presParOf" srcId="{AC3B9E01-B3C3-3F44-A68C-3CD0B3729BB7}" destId="{59D6609C-291F-874F-BB55-809622EE2AE0}" srcOrd="0" destOrd="0" presId="urn:microsoft.com/office/officeart/2005/8/layout/target3"/>
    <dgm:cxn modelId="{B96E8856-F774-494B-9771-4AC6618D9D62}" type="presParOf" srcId="{AC3B9E01-B3C3-3F44-A68C-3CD0B3729BB7}" destId="{910A542C-2E5B-8642-BFA9-611718288B21}" srcOrd="1" destOrd="0" presId="urn:microsoft.com/office/officeart/2005/8/layout/target3"/>
    <dgm:cxn modelId="{1C8D2CB7-9E15-F147-966E-C6812CFCC388}" type="presParOf" srcId="{AC3B9E01-B3C3-3F44-A68C-3CD0B3729BB7}" destId="{1EC18727-1BBC-884E-A397-1EFFCF33BF1B}" srcOrd="2" destOrd="0" presId="urn:microsoft.com/office/officeart/2005/8/layout/target3"/>
    <dgm:cxn modelId="{ED182F0B-C766-F148-ABC9-22DE4CFC95E2}" type="presParOf" srcId="{AC3B9E01-B3C3-3F44-A68C-3CD0B3729BB7}" destId="{02AA17ED-5F82-044B-BB95-07A17A03A7E5}" srcOrd="3" destOrd="0" presId="urn:microsoft.com/office/officeart/2005/8/layout/target3"/>
    <dgm:cxn modelId="{0F94E90B-5FF6-8F44-9F17-5BDB8BD7C183}" type="presParOf" srcId="{AC3B9E01-B3C3-3F44-A68C-3CD0B3729BB7}" destId="{98FDA981-8520-8744-B08A-0BBBE99EF638}" srcOrd="4" destOrd="0" presId="urn:microsoft.com/office/officeart/2005/8/layout/target3"/>
    <dgm:cxn modelId="{DE21FDFC-D29A-5A44-AAB9-B4D9B7B1969C}" type="presParOf" srcId="{AC3B9E01-B3C3-3F44-A68C-3CD0B3729BB7}" destId="{583527B5-21BF-9043-9155-E704A5FBF1E6}" srcOrd="5" destOrd="0" presId="urn:microsoft.com/office/officeart/2005/8/layout/target3"/>
    <dgm:cxn modelId="{410FB2BB-5DBA-854A-97D8-10A4522EC46A}" type="presParOf" srcId="{AC3B9E01-B3C3-3F44-A68C-3CD0B3729BB7}" destId="{F6302188-748B-9D40-A678-23A0787B8551}" srcOrd="6" destOrd="0" presId="urn:microsoft.com/office/officeart/2005/8/layout/target3"/>
    <dgm:cxn modelId="{F67616A8-F265-6D43-B35E-E0E5E27C3167}" type="presParOf" srcId="{AC3B9E01-B3C3-3F44-A68C-3CD0B3729BB7}" destId="{9FCC37B4-DFBD-8D46-B20D-C9F3654040EB}" srcOrd="7" destOrd="0" presId="urn:microsoft.com/office/officeart/2005/8/layout/target3"/>
    <dgm:cxn modelId="{6C03E058-403D-2841-A4D0-9D2F3E8FAD04}" type="presParOf" srcId="{AC3B9E01-B3C3-3F44-A68C-3CD0B3729BB7}" destId="{EA68DB83-CF8D-CB48-924F-E7633F7BA5A0}" srcOrd="8" destOrd="0" presId="urn:microsoft.com/office/officeart/2005/8/layout/target3"/>
    <dgm:cxn modelId="{7A49702B-2F53-9B4A-94EA-D00DBF5C9A73}" type="presParOf" srcId="{AC3B9E01-B3C3-3F44-A68C-3CD0B3729BB7}" destId="{7309AA52-FBF6-764A-B656-AD237A01F19F}" srcOrd="9" destOrd="0" presId="urn:microsoft.com/office/officeart/2005/8/layout/target3"/>
    <dgm:cxn modelId="{44571A71-9F87-6244-8092-F5049FDC3C5B}" type="presParOf" srcId="{AC3B9E01-B3C3-3F44-A68C-3CD0B3729BB7}" destId="{7AA5E0D2-1B32-DF4F-92EF-00E85C5F4880}" srcOrd="10" destOrd="0" presId="urn:microsoft.com/office/officeart/2005/8/layout/target3"/>
    <dgm:cxn modelId="{589C436F-76F9-9345-AA35-FC531F65583A}" type="presParOf" srcId="{AC3B9E01-B3C3-3F44-A68C-3CD0B3729BB7}" destId="{6794A42D-7992-154C-8FAE-0818665C77E9}" srcOrd="11" destOrd="0" presId="urn:microsoft.com/office/officeart/2005/8/layout/target3"/>
    <dgm:cxn modelId="{9B98A065-46FD-DB4C-A174-9D7A8EE531B5}" type="presParOf" srcId="{AC3B9E01-B3C3-3F44-A68C-3CD0B3729BB7}" destId="{F1D866DE-857E-C24A-BD6C-4357B02E54D0}" srcOrd="12" destOrd="0" presId="urn:microsoft.com/office/officeart/2005/8/layout/target3"/>
    <dgm:cxn modelId="{30AC7C6B-8105-8C4B-B187-C0EE0802AF1B}" type="presParOf" srcId="{AC3B9E01-B3C3-3F44-A68C-3CD0B3729BB7}" destId="{702C6460-67C5-2C4F-93F7-9EF82983F289}" srcOrd="13" destOrd="0" presId="urn:microsoft.com/office/officeart/2005/8/layout/target3"/>
    <dgm:cxn modelId="{A48ED02D-A76C-BC4E-ACAA-B9D848DF18F9}" type="presParOf" srcId="{AC3B9E01-B3C3-3F44-A68C-3CD0B3729BB7}" destId="{987BBEEE-E11C-2744-BF69-6FE99E62CBEF}" srcOrd="14" destOrd="0" presId="urn:microsoft.com/office/officeart/2005/8/layout/target3"/>
    <dgm:cxn modelId="{ECA238DD-E174-C446-BDBE-58E239585513}" type="presParOf" srcId="{AC3B9E01-B3C3-3F44-A68C-3CD0B3729BB7}" destId="{3194CB7C-0009-3F45-858B-69A494E34F73}" srcOrd="15" destOrd="0" presId="urn:microsoft.com/office/officeart/2005/8/layout/target3"/>
    <dgm:cxn modelId="{DC054AFB-CAEE-2E4F-BB21-AC821A1031FD}" type="presParOf" srcId="{AC3B9E01-B3C3-3F44-A68C-3CD0B3729BB7}" destId="{D5BE7436-2BA9-B94D-9C3F-A5ECC5EA966D}" srcOrd="16" destOrd="0" presId="urn:microsoft.com/office/officeart/2005/8/layout/target3"/>
    <dgm:cxn modelId="{D786C531-943C-564D-87A1-A7871CC81927}" type="presParOf" srcId="{AC3B9E01-B3C3-3F44-A68C-3CD0B3729BB7}" destId="{97608801-EB18-2F4A-8C1F-FC1A4492C222}" srcOrd="17" destOrd="0" presId="urn:microsoft.com/office/officeart/2005/8/layout/target3"/>
    <dgm:cxn modelId="{D6A07D0E-FE29-CC41-82E4-08EC110E7AC1}" type="presParOf" srcId="{AC3B9E01-B3C3-3F44-A68C-3CD0B3729BB7}" destId="{5E68351E-E73B-8B43-9242-85E9FD2D5D3D}" srcOrd="18" destOrd="0" presId="urn:microsoft.com/office/officeart/2005/8/layout/target3"/>
    <dgm:cxn modelId="{4CFE6171-82EF-8944-AB10-4750668740E9}" type="presParOf" srcId="{AC3B9E01-B3C3-3F44-A68C-3CD0B3729BB7}" destId="{3E1E72EF-E67D-A649-A2A6-B07D4987B29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6609C-291F-874F-BB55-809622EE2AE0}">
      <dsp:nvSpPr>
        <dsp:cNvPr id="0" name=""/>
        <dsp:cNvSpPr/>
      </dsp:nvSpPr>
      <dsp:spPr>
        <a:xfrm>
          <a:off x="0" y="243839"/>
          <a:ext cx="4617720" cy="46177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18727-1BBC-884E-A397-1EFFCF33BF1B}">
      <dsp:nvSpPr>
        <dsp:cNvPr id="0" name=""/>
        <dsp:cNvSpPr/>
      </dsp:nvSpPr>
      <dsp:spPr>
        <a:xfrm>
          <a:off x="2308860" y="243840"/>
          <a:ext cx="5387339" cy="4617720"/>
        </a:xfrm>
        <a:prstGeom prst="rect">
          <a:avLst/>
        </a:pr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>
              <a:solidFill>
                <a:schemeClr val="tx1"/>
              </a:solidFill>
              <a:latin typeface="18 VAG Rounded Thin   55390"/>
            </a:rPr>
            <a:t>Sentences</a:t>
          </a:r>
        </a:p>
      </dsp:txBody>
      <dsp:txXfrm>
        <a:off x="2308860" y="243840"/>
        <a:ext cx="2693669" cy="981265"/>
      </dsp:txXfrm>
    </dsp:sp>
    <dsp:sp modelId="{98FDA981-8520-8744-B08A-0BBBE99EF638}">
      <dsp:nvSpPr>
        <dsp:cNvPr id="0" name=""/>
        <dsp:cNvSpPr/>
      </dsp:nvSpPr>
      <dsp:spPr>
        <a:xfrm>
          <a:off x="606075" y="1225105"/>
          <a:ext cx="3405568" cy="34055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527B5-21BF-9043-9155-E704A5FBF1E6}">
      <dsp:nvSpPr>
        <dsp:cNvPr id="0" name=""/>
        <dsp:cNvSpPr/>
      </dsp:nvSpPr>
      <dsp:spPr>
        <a:xfrm>
          <a:off x="2308860" y="1225105"/>
          <a:ext cx="5387339" cy="3405568"/>
        </a:xfrm>
        <a:prstGeom prst="rect">
          <a:avLst/>
        </a:prstGeom>
        <a:noFill/>
        <a:ln w="12000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>
              <a:solidFill>
                <a:schemeClr val="tx1"/>
              </a:solidFill>
              <a:latin typeface="18 VAG Rounded Thin   55390"/>
            </a:rPr>
            <a:t>Word</a:t>
          </a:r>
        </a:p>
      </dsp:txBody>
      <dsp:txXfrm>
        <a:off x="2308860" y="1225105"/>
        <a:ext cx="2693669" cy="981265"/>
      </dsp:txXfrm>
    </dsp:sp>
    <dsp:sp modelId="{9FCC37B4-DFBD-8D46-B20D-C9F3654040EB}">
      <dsp:nvSpPr>
        <dsp:cNvPr id="0" name=""/>
        <dsp:cNvSpPr/>
      </dsp:nvSpPr>
      <dsp:spPr>
        <a:xfrm>
          <a:off x="1212151" y="2206371"/>
          <a:ext cx="2193417" cy="21934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DB83-CF8D-CB48-924F-E7633F7BA5A0}">
      <dsp:nvSpPr>
        <dsp:cNvPr id="0" name=""/>
        <dsp:cNvSpPr/>
      </dsp:nvSpPr>
      <dsp:spPr>
        <a:xfrm>
          <a:off x="2308860" y="2206371"/>
          <a:ext cx="5387339" cy="2193417"/>
        </a:xfrm>
        <a:prstGeom prst="rect">
          <a:avLst/>
        </a:prstGeom>
        <a:noFill/>
        <a:ln w="12000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>
              <a:solidFill>
                <a:srgbClr val="FFFFFF"/>
              </a:solidFill>
              <a:latin typeface="18 VAG Rounded Thin   55390"/>
            </a:rPr>
            <a:t>Character</a:t>
          </a:r>
        </a:p>
      </dsp:txBody>
      <dsp:txXfrm>
        <a:off x="2308860" y="2206371"/>
        <a:ext cx="2693669" cy="981265"/>
      </dsp:txXfrm>
    </dsp:sp>
    <dsp:sp modelId="{7AA5E0D2-1B32-DF4F-92EF-00E85C5F4880}">
      <dsp:nvSpPr>
        <dsp:cNvPr id="0" name=""/>
        <dsp:cNvSpPr/>
      </dsp:nvSpPr>
      <dsp:spPr>
        <a:xfrm>
          <a:off x="1818227" y="3187636"/>
          <a:ext cx="981265" cy="981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4A42D-7992-154C-8FAE-0818665C77E9}">
      <dsp:nvSpPr>
        <dsp:cNvPr id="0" name=""/>
        <dsp:cNvSpPr/>
      </dsp:nvSpPr>
      <dsp:spPr>
        <a:xfrm>
          <a:off x="2308860" y="3187636"/>
          <a:ext cx="5387339" cy="981265"/>
        </a:xfrm>
        <a:prstGeom prst="rect">
          <a:avLst/>
        </a:pr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>
              <a:solidFill>
                <a:srgbClr val="FFFFFF"/>
              </a:solidFill>
              <a:latin typeface="18 VAG Rounded Thin   55390"/>
            </a:rPr>
            <a:t>Digit</a:t>
          </a:r>
        </a:p>
      </dsp:txBody>
      <dsp:txXfrm>
        <a:off x="2308860" y="3187636"/>
        <a:ext cx="2693669" cy="981265"/>
      </dsp:txXfrm>
    </dsp:sp>
    <dsp:sp modelId="{702C6460-67C5-2C4F-93F7-9EF82983F289}">
      <dsp:nvSpPr>
        <dsp:cNvPr id="0" name=""/>
        <dsp:cNvSpPr/>
      </dsp:nvSpPr>
      <dsp:spPr>
        <a:xfrm>
          <a:off x="5002529" y="243840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CS 10 is great</a:t>
          </a:r>
        </a:p>
      </dsp:txBody>
      <dsp:txXfrm>
        <a:off x="5002529" y="243840"/>
        <a:ext cx="2693669" cy="981265"/>
      </dsp:txXfrm>
    </dsp:sp>
    <dsp:sp modelId="{3194CB7C-0009-3F45-858B-69A494E34F73}">
      <dsp:nvSpPr>
        <dsp:cNvPr id="0" name=""/>
        <dsp:cNvSpPr/>
      </dsp:nvSpPr>
      <dsp:spPr>
        <a:xfrm>
          <a:off x="5002529" y="1225105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≥ 1, no spaces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Cal, 42, CS10</a:t>
          </a:r>
        </a:p>
      </dsp:txBody>
      <dsp:txXfrm>
        <a:off x="5002529" y="1225105"/>
        <a:ext cx="2693669" cy="981265"/>
      </dsp:txXfrm>
    </dsp:sp>
    <dsp:sp modelId="{97608801-EB18-2F4A-8C1F-FC1A4492C222}">
      <dsp:nvSpPr>
        <dsp:cNvPr id="0" name=""/>
        <dsp:cNvSpPr/>
      </dsp:nvSpPr>
      <dsp:spPr>
        <a:xfrm>
          <a:off x="5002529" y="2206371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=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A, 3, #</a:t>
          </a:r>
        </a:p>
      </dsp:txBody>
      <dsp:txXfrm>
        <a:off x="5002529" y="2206371"/>
        <a:ext cx="2693669" cy="981265"/>
      </dsp:txXfrm>
    </dsp:sp>
    <dsp:sp modelId="{3E1E72EF-E67D-A649-A2A6-B07D4987B297}">
      <dsp:nvSpPr>
        <dsp:cNvPr id="0" name=""/>
        <dsp:cNvSpPr/>
      </dsp:nvSpPr>
      <dsp:spPr>
        <a:xfrm>
          <a:off x="5002529" y="3187636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0-9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7</a:t>
          </a:r>
        </a:p>
      </dsp:txBody>
      <dsp:txXfrm>
        <a:off x="5002529" y="3187636"/>
        <a:ext cx="2693669" cy="98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7DBB6E3-194F-CD42-8FED-81903D02BC80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4614FA45-D7F1-7B48-AF5D-DB7E4DD19489}" type="slidenum">
              <a:rPr lang="en-US"/>
              <a:pPr/>
              <a:t>7</a:t>
            </a:fld>
            <a:endParaRPr lang="en-US"/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7DBB6E3-194F-CD42-8FED-81903D02BC80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BF2C72BA-48AB-3743-875B-E5D52DB3732A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D1222CD8-678E-EE4E-AD66-5E964B403A40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4D00910-9CC1-4D43-8575-5F436A268FFA}" type="slidenum">
              <a:rPr lang="en-US"/>
              <a:pPr/>
              <a:t>14</a:t>
            </a:fld>
            <a:endParaRPr lang="en-US"/>
          </a:p>
        </p:txBody>
      </p:sp>
      <p:sp>
        <p:nvSpPr>
          <p:cNvPr id="256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334444C2-D2C1-644C-BB22-196926EC9ADA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FA9C5AB3-1D7B-A543-993A-D98D70A40770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5821218" y="5715135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itle 47"/>
          <p:cNvSpPr>
            <a:spLocks noGrp="1"/>
          </p:cNvSpPr>
          <p:nvPr/>
        </p:nvSpPr>
        <p:spPr>
          <a:xfrm>
            <a:off x="304800" y="3352800"/>
            <a:ext cx="5791200" cy="55418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 spc="0" baseline="0">
                <a:solidFill>
                  <a:srgbClr val="C1EEFF"/>
                </a:solidFill>
                <a:effectLst>
                  <a:reflection blurRad="12700" stA="34000" endA="740" endPos="53000" dir="5400000" sy="-100000" algn="bl" rotWithShape="0"/>
                </a:effectLst>
                <a:latin typeface="18 VAG Rounded Bold   07390"/>
                <a:ea typeface="ＭＳ Ｐゴシック" charset="-128"/>
                <a:cs typeface="AppleGaramond B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err="1" smtClean="0">
                <a:solidFill>
                  <a:srgbClr val="FFFF00"/>
                </a:solidFill>
                <a:ea typeface="+mj-ea"/>
                <a:cs typeface="+mj-cs"/>
              </a:rPr>
              <a:t>Dat</a:t>
            </a:r>
            <a:r>
              <a:rPr lang="en-US" sz="2700" dirty="0" err="1" smtClean="0">
                <a:solidFill>
                  <a:srgbClr val="FFFF00"/>
                </a:solidFill>
                <a:ea typeface="+mj-ea"/>
                <a:cs typeface="+mj-cs"/>
              </a:rPr>
              <a:t>A</a:t>
            </a:r>
            <a:r>
              <a:rPr lang="en-US" sz="2700" dirty="0" smtClean="0">
                <a:solidFill>
                  <a:srgbClr val="FFFF00"/>
                </a:solidFill>
                <a:ea typeface="+mj-ea"/>
                <a:cs typeface="+mj-cs"/>
              </a:rPr>
              <a:t> You Can BELIEVE In?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7" name="Subtitle 48"/>
          <p:cNvSpPr>
            <a:spLocks noGrp="1"/>
          </p:cNvSpPr>
          <p:nvPr/>
        </p:nvSpPr>
        <p:spPr bwMode="auto">
          <a:xfrm>
            <a:off x="457200" y="3871400"/>
            <a:ext cx="5095009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sz="2600" kern="1200">
                <a:solidFill>
                  <a:srgbClr val="FFE39D"/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2400" kern="1200">
                <a:solidFill>
                  <a:srgbClr val="A7D6FF"/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None/>
              <a:defRPr sz="220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The role of data mining in the last presidential election. A 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m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ind-blowing piece on how the Obama campaign used various sources of data to target voters at an intensity unheard of before. Privacy ramifications?          #cs10news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Subtitle 48"/>
          <p:cNvSpPr txBox="1">
            <a:spLocks/>
          </p:cNvSpPr>
          <p:nvPr/>
        </p:nvSpPr>
        <p:spPr bwMode="auto">
          <a:xfrm>
            <a:off x="0" y="5802036"/>
            <a:ext cx="9144000" cy="134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400" b="1" dirty="0">
                <a:latin typeface="Courier"/>
                <a:ea typeface="Courier New" pitchFamily="-65" charset="0"/>
                <a:cs typeface="Courier"/>
              </a:rPr>
              <a:t>http://</a:t>
            </a:r>
            <a:r>
              <a:rPr lang="en-US" sz="2400" b="1" dirty="0" err="1">
                <a:latin typeface="Courier"/>
                <a:ea typeface="Courier New" pitchFamily="-65" charset="0"/>
                <a:cs typeface="Courier"/>
              </a:rPr>
              <a:t>www.nytimes.com</a:t>
            </a:r>
            <a:r>
              <a:rPr lang="en-US" sz="2400" b="1" dirty="0">
                <a:latin typeface="Courier"/>
                <a:ea typeface="Courier New" pitchFamily="-65" charset="0"/>
                <a:cs typeface="Courier"/>
              </a:rPr>
              <a:t>/2013/06/23/magazine/</a:t>
            </a:r>
            <a:r>
              <a:rPr lang="en-US" sz="2400" b="1" dirty="0" err="1">
                <a:latin typeface="Courier"/>
                <a:ea typeface="Courier New" pitchFamily="-65" charset="0"/>
                <a:cs typeface="Courier"/>
              </a:rPr>
              <a:t>the-obama-campaigns-digital-masterminds-cash-in.html?pagewanted</a:t>
            </a:r>
            <a:r>
              <a:rPr lang="en-US" sz="2400" b="1" dirty="0">
                <a:latin typeface="Courier"/>
                <a:ea typeface="Courier New" pitchFamily="-65" charset="0"/>
                <a:cs typeface="Courier"/>
              </a:rPr>
              <a:t>=all</a:t>
            </a:r>
            <a:endParaRPr lang="en-US" sz="2400" b="1" dirty="0">
              <a:latin typeface="Courier"/>
              <a:ea typeface="Courier New" pitchFamily="-65" charset="0"/>
              <a:cs typeface="Courier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00200" y="74547"/>
            <a:ext cx="5181600" cy="2440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#3 : Functions</a:t>
            </a:r>
          </a:p>
          <a:p>
            <a:pPr algn="ctr">
              <a:lnSpc>
                <a:spcPct val="77000"/>
              </a:lnSpc>
            </a:pP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Instructor: Sean Morris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00" y="3657735"/>
            <a:ext cx="2335982" cy="2098491"/>
          </a:xfrm>
          <a:prstGeom prst="rect">
            <a:avLst/>
          </a:prstGeom>
        </p:spPr>
      </p:pic>
      <p:pic>
        <p:nvPicPr>
          <p:cNvPr id="2" name="Picture 1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input (there are more)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430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98256" cy="5305864"/>
          </a:xfrm>
        </p:spPr>
        <p:txBody>
          <a:bodyPr/>
          <a:lstStyle/>
          <a:p>
            <a:r>
              <a:rPr lang="en-US"/>
              <a:t>If a function only depends on the information it gets as input, then nothing else can affect the output.</a:t>
            </a:r>
          </a:p>
          <a:p>
            <a:pPr lvl="1"/>
            <a:r>
              <a:rPr lang="en-US"/>
              <a:t>It can run on any computer and get the same answer.</a:t>
            </a:r>
          </a:p>
          <a:p>
            <a:r>
              <a:rPr lang="en-US"/>
              <a:t>This makes it incredibly easy to parallelize functions.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Functional programming </a:t>
            </a:r>
            <a:r>
              <a:rPr lang="en-US"/>
              <a:t>is a great model for writing software that runs on multiple systems at the same time.</a:t>
            </a:r>
          </a:p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functions are great!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981200"/>
            <a:ext cx="3241273" cy="26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15000" y="4648200"/>
            <a:ext cx="2992687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Datacenter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2534708"/>
            <a:ext cx="4038600" cy="3789892"/>
          </a:xfrm>
        </p:spPr>
        <p:txBody>
          <a:bodyPr/>
          <a:lstStyle/>
          <a:p>
            <a:r>
              <a:rPr lang="en-US"/>
              <a:t>Scratch</a:t>
            </a:r>
          </a:p>
          <a:p>
            <a:pPr lvl="1"/>
            <a:r>
              <a:rPr lang="en-US"/>
              <a:t>Invented @ MIT</a:t>
            </a:r>
          </a:p>
          <a:p>
            <a:pPr lvl="1"/>
            <a:r>
              <a:rPr lang="en-US"/>
              <a:t>Maintained by MIT</a:t>
            </a:r>
          </a:p>
          <a:p>
            <a:pPr lvl="1"/>
            <a:r>
              <a:rPr lang="en-US"/>
              <a:t>Huge community</a:t>
            </a:r>
          </a:p>
          <a:p>
            <a:pPr lvl="1"/>
            <a:r>
              <a:rPr lang="en-US"/>
              <a:t>Sharing via Website</a:t>
            </a:r>
          </a:p>
          <a:p>
            <a:pPr lvl="1"/>
            <a:r>
              <a:rPr lang="en-US"/>
              <a:t>No functions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Scratch 2.0 in Flash</a:t>
            </a:r>
          </a:p>
          <a:p>
            <a:pPr lvl="2"/>
            <a:r>
              <a:rPr lang="en-US">
                <a:sym typeface="Wingdings"/>
              </a:rPr>
              <a:t>No iOS devices. </a:t>
            </a:r>
          </a:p>
          <a:p>
            <a:pPr lvl="1"/>
            <a:r>
              <a:rPr lang="en-US"/>
              <a:t>scratch.mit.edu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2534708"/>
            <a:ext cx="4350544" cy="3789892"/>
          </a:xfrm>
        </p:spPr>
        <p:txBody>
          <a:bodyPr/>
          <a:lstStyle/>
          <a:p>
            <a:r>
              <a:rPr lang="en-US"/>
              <a:t>BYOB (and </a:t>
            </a:r>
            <a:r>
              <a:rPr lang="en-US" i="1"/>
              <a:t>S</a:t>
            </a:r>
            <a:r>
              <a:rPr lang="en-US" sz="2000" i="1"/>
              <a:t>NAP</a:t>
            </a:r>
            <a:r>
              <a:rPr lang="en-US" i="1"/>
              <a:t>! </a:t>
            </a:r>
            <a:r>
              <a:rPr lang="en-US"/>
              <a:t>)</a:t>
            </a:r>
          </a:p>
          <a:p>
            <a:pPr lvl="1"/>
            <a:r>
              <a:rPr lang="en-US"/>
              <a:t>Based on Scratch code</a:t>
            </a:r>
          </a:p>
          <a:p>
            <a:pPr lvl="1"/>
            <a:r>
              <a:rPr lang="en-US"/>
              <a:t>Maintained by jens &amp; Cal</a:t>
            </a:r>
          </a:p>
          <a:p>
            <a:pPr lvl="1"/>
            <a:r>
              <a:rPr lang="en-US"/>
              <a:t>Growing community</a:t>
            </a:r>
          </a:p>
          <a:p>
            <a:pPr lvl="1"/>
            <a:r>
              <a:rPr lang="en-US"/>
              <a:t>No sharing (yet)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Functions!  … </a:t>
            </a:r>
            <a:r>
              <a:rPr lang="en-US">
                <a:solidFill>
                  <a:srgbClr val="FFFF00"/>
                </a:solidFill>
                <a:sym typeface="Wingdings"/>
              </a:rPr>
              <a:t>“Blocks”</a:t>
            </a:r>
          </a:p>
          <a:p>
            <a:pPr lvl="1"/>
            <a:r>
              <a:rPr lang="en-US">
                <a:sym typeface="Wingdings"/>
              </a:rPr>
              <a:t>Snap! Is in HTML5</a:t>
            </a:r>
          </a:p>
          <a:p>
            <a:pPr lvl="2"/>
            <a:r>
              <a:rPr lang="en-US">
                <a:sym typeface="Wingdings"/>
              </a:rPr>
              <a:t>All devices </a:t>
            </a:r>
          </a:p>
          <a:p>
            <a:pPr lvl="1"/>
            <a:r>
              <a:rPr lang="en-US">
                <a:sym typeface="Wingdings"/>
              </a:rPr>
              <a:t>snap.berkeley.edu/run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sz="3600" dirty="0"/>
              <a:t>Scratch </a:t>
            </a:r>
            <a:r>
              <a:rPr lang="en-US" sz="3600" dirty="0">
                <a:sym typeface="Wingdings"/>
              </a:rPr>
              <a:t> BYOB (Build Your Own Blocks)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343978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1159823" cy="141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247642" cy="12345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(1)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866828" y="6011547"/>
            <a:ext cx="5393059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 power of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generalization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!</a:t>
            </a:r>
          </a:p>
        </p:txBody>
      </p:sp>
      <p:pic>
        <p:nvPicPr>
          <p:cNvPr id="11" name="Picture 10" descr="squar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1606062" cy="1371600"/>
          </a:xfrm>
          <a:prstGeom prst="rect">
            <a:avLst/>
          </a:prstGeom>
        </p:spPr>
      </p:pic>
      <p:pic>
        <p:nvPicPr>
          <p:cNvPr id="12" name="Picture 11" descr="square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1565910" cy="1337310"/>
          </a:xfrm>
          <a:prstGeom prst="rect">
            <a:avLst/>
          </a:prstGeom>
        </p:spPr>
      </p:pic>
      <p:pic>
        <p:nvPicPr>
          <p:cNvPr id="13" name="Picture 12" descr="square3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1600200" cy="1366594"/>
          </a:xfrm>
          <a:prstGeom prst="rect">
            <a:avLst/>
          </a:prstGeom>
        </p:spPr>
      </p:pic>
      <p:pic>
        <p:nvPicPr>
          <p:cNvPr id="14" name="Picture 13" descr="squaregeneri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219200"/>
            <a:ext cx="2946400" cy="2146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90800" y="1905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2058988"/>
            <a:ext cx="2667000" cy="152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439194" y="2286794"/>
            <a:ext cx="2894012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(2)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1" y="4975073"/>
            <a:ext cx="8438178" cy="1243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89104" y="1066800"/>
            <a:ext cx="5600484" cy="2238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can be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composed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together to make even more magnificent things.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are literally the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building blocks of almost everything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that we create when we program.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We call the process of breaking big problems down into smaller tasks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functional decomposition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Command</a:t>
            </a:r>
          </a:p>
          <a:p>
            <a:pPr lvl="1"/>
            <a:r>
              <a:rPr lang="en-US"/>
              <a:t>No outputs, meant for side-effects</a:t>
            </a:r>
          </a:p>
          <a:p>
            <a:pPr lvl="1"/>
            <a:r>
              <a:rPr lang="en-US"/>
              <a:t>Not a function…</a:t>
            </a:r>
          </a:p>
          <a:p>
            <a:endParaRPr lang="en-US"/>
          </a:p>
          <a:p>
            <a:r>
              <a:rPr lang="en-US"/>
              <a:t>Reporter (Function)</a:t>
            </a:r>
          </a:p>
          <a:p>
            <a:pPr lvl="1"/>
            <a:r>
              <a:rPr lang="en-US"/>
              <a:t>Any type of output</a:t>
            </a:r>
          </a:p>
          <a:p>
            <a:endParaRPr lang="en-US"/>
          </a:p>
          <a:p>
            <a:r>
              <a:rPr lang="en-US"/>
              <a:t>Predicate (Function)</a:t>
            </a:r>
          </a:p>
          <a:p>
            <a:pPr lvl="1"/>
            <a:r>
              <a:rPr lang="en-US"/>
              <a:t>Boolean output</a:t>
            </a:r>
          </a:p>
          <a:p>
            <a:pPr lvl="2"/>
            <a:r>
              <a:rPr lang="en-US"/>
              <a:t>(true or false)</a:t>
            </a:r>
          </a:p>
          <a:p>
            <a:endParaRPr lang="en-US"/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b="1"/>
              <a:t>Types of Blocks</a:t>
            </a:r>
          </a:p>
        </p:txBody>
      </p:sp>
      <p:pic>
        <p:nvPicPr>
          <p:cNvPr id="7" name="Picture 6" descr="boole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4871357"/>
            <a:ext cx="2667001" cy="462643"/>
          </a:xfrm>
          <a:prstGeom prst="rect">
            <a:avLst/>
          </a:prstGeom>
        </p:spPr>
      </p:pic>
      <p:pic>
        <p:nvPicPr>
          <p:cNvPr id="8" name="Picture 7" descr="comm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2590800" cy="609600"/>
          </a:xfrm>
          <a:prstGeom prst="rect">
            <a:avLst/>
          </a:prstGeom>
        </p:spPr>
      </p:pic>
      <p:pic>
        <p:nvPicPr>
          <p:cNvPr id="9" name="Picture 8" descr="comman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4267200" cy="533400"/>
          </a:xfrm>
          <a:prstGeom prst="rect">
            <a:avLst/>
          </a:prstGeom>
        </p:spPr>
      </p:pic>
      <p:pic>
        <p:nvPicPr>
          <p:cNvPr id="10" name="Picture 9" descr="joi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365393"/>
            <a:ext cx="2692400" cy="45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152400"/>
            <a:ext cx="8229311" cy="1063825"/>
          </a:xfrm>
        </p:spPr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400"/>
              <a:t>Quick Preview: Recursion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09601" y="1066800"/>
            <a:ext cx="4038600" cy="341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Recursion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 is a technique for defining functions that use </a:t>
            </a:r>
            <a:r>
              <a:rPr lang="en-US" sz="3200">
                <a:solidFill>
                  <a:srgbClr val="FFFF00"/>
                </a:solidFill>
                <a:latin typeface="18 VAG Rounded Bold   07390"/>
              </a:rPr>
              <a:t>themselves 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to complete their own definition.</a:t>
            </a: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3200">
              <a:solidFill>
                <a:srgbClr val="FFFFFF"/>
              </a:solidFill>
              <a:latin typeface="18 VAG Rounded Bold   07390"/>
            </a:endParaRP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We will spend a lot of time on this.</a:t>
            </a:r>
          </a:p>
        </p:txBody>
      </p:sp>
      <p:pic>
        <p:nvPicPr>
          <p:cNvPr id="4" name="Picture 16" descr="HandDrawingHa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9354C"/>
              </a:clrFrom>
              <a:clrTo>
                <a:srgbClr val="29354C">
                  <a:alpha val="0"/>
                </a:srgbClr>
              </a:clrTo>
            </a:clrChange>
          </a:blip>
          <a:srcRect l="19889" t="17260" r="19889" b="17260"/>
          <a:stretch>
            <a:fillRect/>
          </a:stretch>
        </p:blipFill>
        <p:spPr bwMode="auto">
          <a:xfrm>
            <a:off x="4648200" y="1935960"/>
            <a:ext cx="4038600" cy="34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1" y="16433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M. C. Escher : </a:t>
            </a:r>
            <a:r>
              <a:rPr lang="en-US" sz="1100" i="1" dirty="0">
                <a:solidFill>
                  <a:srgbClr val="FFFFFF"/>
                </a:solidFill>
              </a:rPr>
              <a:t>Drawing Hands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Need BYOB/Snap!, and not Scratch 1.x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"/>
                  <a:cs typeface="Courier"/>
                </a:rPr>
                <a:t>f(x)=(x+3)*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 3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*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endParaRPr lang="en-US" sz="4400">
              <a:latin typeface="Courier"/>
              <a:cs typeface="Courier"/>
            </a:endParaRPr>
          </a:p>
        </p:txBody>
      </p:sp>
      <p:cxnSp>
        <p:nvCxnSpPr>
          <p:cNvPr id="31" name="Straight Arrow Connector 30"/>
          <p:cNvCxnSpPr>
            <a:stCxn id="4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81900"/>
            <a:ext cx="4183063" cy="5305425"/>
          </a:xfrm>
        </p:spPr>
        <p:txBody>
          <a:bodyPr/>
          <a:lstStyle/>
          <a:p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Programming</a:t>
            </a:r>
          </a:p>
          <a:p>
            <a:pPr lvl="1"/>
            <a:r>
              <a:rPr lang="en-US" strike="sngStrike" dirty="0" smtClean="0">
                <a:latin typeface="18 VAG Rounded Light   02390" charset="0"/>
              </a:rPr>
              <a:t>Abstraction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Algorithms (2)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Recursion (2)</a:t>
            </a:r>
          </a:p>
          <a:p>
            <a:pPr lvl="1"/>
            <a:r>
              <a:rPr lang="en-US" sz="2800" b="1" dirty="0" smtClean="0">
                <a:latin typeface="18 VAG Rounded Light   02390" charset="0"/>
              </a:rPr>
              <a:t>Functions</a:t>
            </a:r>
            <a:r>
              <a:rPr lang="en-US" sz="2000" dirty="0" smtClean="0">
                <a:latin typeface="18 VAG Rounded Light   02390" charset="0"/>
              </a:rPr>
              <a:t>-as-data, </a:t>
            </a:r>
            <a:r>
              <a:rPr lang="en-US" sz="2000" dirty="0" err="1" smtClean="0">
                <a:latin typeface="18 VAG Rounded Light   02390" charset="0"/>
              </a:rPr>
              <a:t>λ</a:t>
            </a:r>
            <a:r>
              <a:rPr lang="en-US" sz="2000" dirty="0" smtClean="0">
                <a:latin typeface="Symbol" pitchFamily="-1" charset="2"/>
                <a:ea typeface="Symbol" pitchFamily="-1" charset="2"/>
                <a:cs typeface="Symbol" pitchFamily="-1" charset="2"/>
              </a:rPr>
              <a:t> </a:t>
            </a:r>
            <a:r>
              <a:rPr lang="en-US" sz="2000" dirty="0" smtClean="0">
                <a:latin typeface="18 VAG Rounded Light   02390" charset="0"/>
              </a:rPr>
              <a:t>(2)</a:t>
            </a:r>
          </a:p>
          <a:p>
            <a:pPr lvl="1"/>
            <a:r>
              <a:rPr lang="en-US" sz="2000" i="1" dirty="0" smtClean="0">
                <a:latin typeface="18 VAG Rounded Light   02390" charset="0"/>
              </a:rPr>
              <a:t>Programming Paradigms</a:t>
            </a:r>
          </a:p>
          <a:p>
            <a:pPr lvl="1"/>
            <a:r>
              <a:rPr lang="en-US" sz="2000" i="1" dirty="0" smtClean="0">
                <a:latin typeface="18 VAG Rounded Light   02390" charset="0"/>
              </a:rPr>
              <a:t>Concurrency</a:t>
            </a:r>
          </a:p>
          <a:p>
            <a:pPr lvl="1"/>
            <a:r>
              <a:rPr lang="en-US" sz="2000" i="1" dirty="0" smtClean="0">
                <a:latin typeface="18 VAG Rounded Light   02390" charset="0"/>
              </a:rPr>
              <a:t>Distributed Computing</a:t>
            </a:r>
          </a:p>
          <a:p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Beauty and Joy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“CS Unplugged” activities</a:t>
            </a:r>
          </a:p>
          <a:p>
            <a:pPr lvl="1"/>
            <a:r>
              <a:rPr lang="en-US" sz="2000" dirty="0">
                <a:latin typeface="18 VAG Rounded Light   02390" charset="0"/>
              </a:rPr>
              <a:t>L</a:t>
            </a:r>
            <a:r>
              <a:rPr lang="en-US" sz="2000" dirty="0" smtClean="0">
                <a:latin typeface="18 VAG Rounded Light   02390" charset="0"/>
              </a:rPr>
              <a:t>ab work in pairs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Two projects in pairs</a:t>
            </a:r>
          </a:p>
          <a:p>
            <a:pPr lvl="2"/>
            <a:r>
              <a:rPr lang="en-US" sz="1600" dirty="0" smtClean="0">
                <a:latin typeface="18 VAG Rounded Light   02390" charset="0"/>
                <a:ea typeface="ＭＳ Ｐゴシック" pitchFamily="-1" charset="-128"/>
              </a:rPr>
              <a:t>Of your own choice!!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One blog</a:t>
            </a:r>
          </a:p>
          <a:p>
            <a:pPr lvl="2"/>
            <a:r>
              <a:rPr lang="en-US" sz="1600" dirty="0" smtClean="0">
                <a:latin typeface="18 VAG Rounded Light   02390" charset="0"/>
                <a:ea typeface="ＭＳ Ｐゴシック" pitchFamily="-1" charset="-128"/>
              </a:rPr>
              <a:t>Of students’ own choice!!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99420"/>
            <a:ext cx="4572000" cy="5305425"/>
          </a:xfrm>
        </p:spPr>
        <p:txBody>
          <a:bodyPr/>
          <a:lstStyle/>
          <a:p>
            <a:r>
              <a:rPr lang="en-US" sz="2400" dirty="0" smtClean="0">
                <a:latin typeface="18 VAG Rounded Bold   07390" charset="0"/>
                <a:ea typeface="ＭＳ Ｐゴシック" pitchFamily="-1" charset="-128"/>
                <a:cs typeface="ＭＳ Ｐゴシック" pitchFamily="-1" charset="-128"/>
              </a:rPr>
              <a:t>Big Ideas of Computing</a:t>
            </a:r>
          </a:p>
          <a:p>
            <a:pPr lvl="1"/>
            <a:r>
              <a:rPr lang="en-US" sz="2000" dirty="0" err="1" smtClean="0">
                <a:latin typeface="18 VAG Rounded Light   02390" charset="0"/>
              </a:rPr>
              <a:t>HowStuffWorks</a:t>
            </a:r>
            <a:endParaRPr lang="en-US" sz="2000" dirty="0" smtClean="0">
              <a:latin typeface="18 VAG Rounded Light   02390" charset="0"/>
            </a:endParaRP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3D Graphics</a:t>
            </a:r>
          </a:p>
          <a:p>
            <a:pPr lvl="2"/>
            <a:r>
              <a:rPr lang="en-US" sz="1800" b="1" strike="sngStrike" dirty="0" smtClean="0">
                <a:latin typeface="18 VAG Rounded Light   02390" charset="0"/>
                <a:ea typeface="ＭＳ Ｐゴシック" pitchFamily="-1" charset="-128"/>
              </a:rPr>
              <a:t>Video Games</a:t>
            </a:r>
            <a:endParaRPr lang="en-US" sz="1800" b="1" strike="sngStrike" dirty="0" smtClean="0">
              <a:solidFill>
                <a:srgbClr val="FFFF2F"/>
              </a:solidFill>
              <a:latin typeface="18 VAG Rounded Light   02390" charset="0"/>
              <a:ea typeface="ＭＳ Ｐゴシック" pitchFamily="-1" charset="-128"/>
            </a:endParaRP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Computational Game Theory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Research Summaries</a:t>
            </a: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AI</a:t>
            </a:r>
          </a:p>
          <a:p>
            <a:pPr lvl="2"/>
            <a:r>
              <a:rPr lang="en-US" sz="1800" dirty="0" smtClean="0">
                <a:latin typeface="18 VAG Rounded Light   02390" charset="0"/>
                <a:ea typeface="ＭＳ Ｐゴシック" pitchFamily="-1" charset="-128"/>
              </a:rPr>
              <a:t>HCI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Apps that Changed the World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Social Implications of Computing 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Saving the World with Computing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How Twitter Works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Cloud Computing </a:t>
            </a:r>
          </a:p>
          <a:p>
            <a:pPr lvl="1"/>
            <a:r>
              <a:rPr lang="en-US" sz="2000" dirty="0" smtClean="0">
                <a:latin typeface="18 VAG Rounded Light   02390" charset="0"/>
              </a:rPr>
              <a:t>Future of Computing </a:t>
            </a:r>
          </a:p>
          <a:p>
            <a:pPr lvl="1"/>
            <a:endParaRPr lang="en-US" sz="2000" dirty="0" smtClean="0">
              <a:latin typeface="18 VAG Rounded Light   0239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20" y="31806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BJC in one slide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946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374856" cy="5305864"/>
          </a:xfrm>
        </p:spPr>
        <p:txBody>
          <a:bodyPr/>
          <a:lstStyle/>
          <a:p>
            <a:r>
              <a:rPr lang="en-US" dirty="0" smtClean="0"/>
              <a:t>Define Functions (</a:t>
            </a:r>
            <a:r>
              <a:rPr lang="en-US" dirty="0" smtClean="0">
                <a:sym typeface="Wingdings"/>
              </a:rPr>
              <a:t> Connected to Abstraction?)</a:t>
            </a:r>
          </a:p>
          <a:p>
            <a:pPr lvl="1"/>
            <a:r>
              <a:rPr lang="en-US" dirty="0" smtClean="0">
                <a:sym typeface="Wingdings"/>
              </a:rPr>
              <a:t>Inputs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Output (Domain/Range)</a:t>
            </a:r>
          </a:p>
          <a:p>
            <a:r>
              <a:rPr lang="en-US" dirty="0" smtClean="0">
                <a:sym typeface="Wingdings"/>
              </a:rPr>
              <a:t>Why Functions</a:t>
            </a:r>
          </a:p>
          <a:p>
            <a:pPr lvl="1"/>
            <a:r>
              <a:rPr lang="en-US" dirty="0" smtClean="0">
                <a:sym typeface="Wingdings"/>
              </a:rPr>
              <a:t>Practical Example</a:t>
            </a:r>
          </a:p>
          <a:p>
            <a:pPr lvl="1"/>
            <a:r>
              <a:rPr lang="en-US" dirty="0" smtClean="0">
                <a:sym typeface="Wingdings"/>
              </a:rPr>
              <a:t>The nuts and bolts of </a:t>
            </a:r>
            <a:r>
              <a:rPr lang="en-US" dirty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eneralization </a:t>
            </a:r>
          </a:p>
          <a:p>
            <a:pPr lvl="1"/>
            <a:r>
              <a:rPr lang="en-US" dirty="0" smtClean="0">
                <a:sym typeface="Wingdings"/>
              </a:rPr>
              <a:t>A method for solving large problems</a:t>
            </a:r>
          </a:p>
          <a:p>
            <a:r>
              <a:rPr lang="en-US" dirty="0" smtClean="0">
                <a:sym typeface="Wingdings"/>
              </a:rPr>
              <a:t>See and work with BYOB</a:t>
            </a:r>
          </a:p>
          <a:p>
            <a:pPr marL="125413" indent="0">
              <a:buNone/>
            </a:pP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</a:t>
            </a:r>
            <a:r>
              <a:rPr lang="en-US" dirty="0" smtClean="0">
                <a:solidFill>
                  <a:srgbClr val="EA157A"/>
                </a:solidFill>
              </a:rPr>
              <a:t>sin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sin </a:t>
            </a:r>
            <a:r>
              <a:rPr lang="en-US" dirty="0" smtClean="0"/>
              <a:t>is the function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is the input</a:t>
            </a:r>
          </a:p>
          <a:p>
            <a:pPr lvl="1"/>
            <a:r>
              <a:rPr lang="en-US" dirty="0" smtClean="0"/>
              <a:t>It returns a single value, a number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dirty="0" smtClean="0"/>
              <a:t>Generalization (in CS10) Review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3898" y="24942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18 VAG Rounded Bold   07390"/>
              </a:rPr>
              <a:t>x</a:t>
            </a:r>
            <a:endParaRPr lang="en-US" sz="2400">
              <a:latin typeface="18 VAG Rounded Bold   0739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124200"/>
            <a:ext cx="740510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18 VAG Rounded Bold   07390"/>
              </a:rPr>
              <a:t>sin</a:t>
            </a:r>
            <a:endParaRPr lang="en-US" sz="3600">
              <a:solidFill>
                <a:schemeClr val="accent2"/>
              </a:solidFill>
              <a:latin typeface="18 VAG Rounded Bold   07390"/>
            </a:endParaRPr>
          </a:p>
        </p:txBody>
      </p:sp>
    </p:spTree>
    <p:extLst>
      <p:ext uri="{BB962C8B-B14F-4D97-AF65-F5344CB8AC3E}">
        <p14:creationId xmlns:p14="http://schemas.microsoft.com/office/powerpoint/2010/main" val="376377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Sean’s </a:t>
            </a:r>
            <a:r>
              <a:rPr lang="en-US" dirty="0"/>
              <a:t>kid’s 2</a:t>
            </a:r>
            <a:r>
              <a:rPr lang="en-US" baseline="30000" dirty="0"/>
              <a:t>nd</a:t>
            </a:r>
            <a:r>
              <a:rPr lang="en-US" dirty="0"/>
              <a:t> grade HW!</a:t>
            </a:r>
          </a:p>
        </p:txBody>
      </p:sp>
      <p:pic>
        <p:nvPicPr>
          <p:cNvPr id="6" name="Content Placeholder 5" descr="Functio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08" r="-8208"/>
          <a:stretch>
            <a:fillRect/>
          </a:stretch>
        </p:blipFill>
        <p:spPr>
          <a:xfrm>
            <a:off x="838200" y="1239014"/>
            <a:ext cx="7467600" cy="4868922"/>
          </a:xfrm>
        </p:spPr>
      </p:pic>
      <p:pic>
        <p:nvPicPr>
          <p:cNvPr id="7" name="Picture 6" descr="EverydayMathema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68876"/>
            <a:ext cx="1916430" cy="243356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276600" y="3429000"/>
            <a:ext cx="1219200" cy="3048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369" y="1451064"/>
            <a:ext cx="3526231" cy="3908369"/>
          </a:xfrm>
          <a:prstGeom prst="rect">
            <a:avLst/>
          </a:prstGeom>
          <a:noFill/>
          <a:ln w="54720">
            <a:solidFill>
              <a:srgbClr val="808080"/>
            </a:solidFill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/>
              <a:t>Functions take in </a:t>
            </a:r>
            <a:r>
              <a:rPr lang="en-US">
                <a:solidFill>
                  <a:srgbClr val="FFFF00"/>
                </a:solidFill>
              </a:rPr>
              <a:t>0 or more inputs </a:t>
            </a:r>
            <a:r>
              <a:rPr lang="en-US"/>
              <a:t>and return</a:t>
            </a:r>
            <a:r>
              <a:rPr lang="en-US">
                <a:solidFill>
                  <a:srgbClr val="FFFF00"/>
                </a:solidFill>
              </a:rPr>
              <a:t> exactly 1 output</a:t>
            </a:r>
            <a:endParaRPr lang="en-US"/>
          </a:p>
          <a:p>
            <a:r>
              <a:rPr lang="en-US"/>
              <a:t>The same inputs MUST yield same outputs.</a:t>
            </a:r>
          </a:p>
          <a:p>
            <a:pPr lvl="1"/>
            <a:r>
              <a:rPr lang="en-US"/>
              <a:t>Output function of input only</a:t>
            </a:r>
          </a:p>
          <a:p>
            <a:r>
              <a:rPr lang="en-US"/>
              <a:t>Other rules of functions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state </a:t>
            </a:r>
            <a:r>
              <a:rPr lang="en-US"/>
              <a:t>(prior history)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mutation </a:t>
            </a:r>
            <a:r>
              <a:rPr lang="en-US"/>
              <a:t>(no variables get modified)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side effects </a:t>
            </a:r>
            <a:r>
              <a:rPr lang="en-US"/>
              <a:t>(nothing else happens)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410200"/>
            <a:ext cx="402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CS Illustrated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function metaphor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is NOT a function?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685800"/>
            <a:ext cx="4572000" cy="5365750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 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</p:txBody>
      </p:sp>
      <p:pic>
        <p:nvPicPr>
          <p:cNvPr id="5" name="Picture 4" descr="choi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80194"/>
            <a:ext cx="3984308" cy="47931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5279708" y="2819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Action…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7765256" cy="5305864"/>
          </a:xfrm>
        </p:spPr>
        <p:txBody>
          <a:bodyPr/>
          <a:lstStyle/>
          <a:p>
            <a:r>
              <a:rPr lang="en-US" dirty="0" smtClean="0"/>
              <a:t>Function named: </a:t>
            </a:r>
          </a:p>
          <a:p>
            <a:pPr marL="68263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Calculate Potential Popularity of Movie </a:t>
            </a:r>
            <a:endParaRPr lang="en-US" b="1" dirty="0"/>
          </a:p>
          <a:p>
            <a:endParaRPr lang="en-US" dirty="0" smtClean="0"/>
          </a:p>
          <a:p>
            <a:pPr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Input(s)</a:t>
            </a:r>
          </a:p>
          <a:p>
            <a:pPr>
              <a:buFont typeface="Wingdings" charset="0"/>
              <a:buChar char="è"/>
            </a:pPr>
            <a:endParaRPr lang="en-US" dirty="0" smtClean="0">
              <a:sym typeface="Wingdings"/>
            </a:endParaRPr>
          </a:p>
          <a:p>
            <a:pPr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Output</a:t>
            </a:r>
          </a:p>
          <a:p>
            <a:pPr>
              <a:buFont typeface="Wingdings" charset="0"/>
              <a:buChar char="è"/>
            </a:pPr>
            <a:endParaRPr lang="en-US" dirty="0" smtClean="0">
              <a:sym typeface="Wingdings"/>
            </a:endParaRPr>
          </a:p>
          <a:p>
            <a:pPr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What action might break one our rules for functions?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10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1"/>
            <a:ext cx="4419600" cy="5305864"/>
          </a:xfrm>
        </p:spPr>
        <p:txBody>
          <a:bodyPr/>
          <a:lstStyle/>
          <a:p>
            <a:r>
              <a:rPr lang="en-US" sz="2400" dirty="0"/>
              <a:t>Domain</a:t>
            </a:r>
          </a:p>
          <a:p>
            <a:pPr lvl="1"/>
            <a:r>
              <a:rPr lang="en-US" sz="2000" dirty="0"/>
              <a:t>The “class” of input a function accepts</a:t>
            </a:r>
          </a:p>
          <a:p>
            <a:r>
              <a:rPr lang="en-US" sz="2400" dirty="0"/>
              <a:t>Examples</a:t>
            </a:r>
          </a:p>
          <a:p>
            <a:pPr lvl="1"/>
            <a:r>
              <a:rPr lang="en-US" sz="2000" dirty="0" err="1"/>
              <a:t>Sqrt</a:t>
            </a:r>
            <a:r>
              <a:rPr lang="en-US" sz="2000" dirty="0"/>
              <a:t> of</a:t>
            </a:r>
          </a:p>
          <a:p>
            <a:pPr lvl="2"/>
            <a:r>
              <a:rPr lang="en-US" sz="1800" dirty="0"/>
              <a:t>Positive numbers</a:t>
            </a:r>
          </a:p>
          <a:p>
            <a:pPr lvl="1"/>
            <a:r>
              <a:rPr lang="en-US" sz="2000" dirty="0"/>
              <a:t>Length of</a:t>
            </a:r>
          </a:p>
          <a:p>
            <a:pPr lvl="2"/>
            <a:r>
              <a:rPr lang="en-US" sz="1800" dirty="0"/>
              <a:t>Sentence, word, number</a:t>
            </a:r>
          </a:p>
          <a:p>
            <a:pPr lvl="1"/>
            <a:r>
              <a:rPr lang="en-US" sz="2000" dirty="0"/>
              <a:t>_ &lt; _</a:t>
            </a:r>
          </a:p>
          <a:p>
            <a:pPr lvl="2"/>
            <a:r>
              <a:rPr lang="en-US" sz="1800" dirty="0"/>
              <a:t>Both: Sentence, word, number</a:t>
            </a:r>
          </a:p>
          <a:p>
            <a:pPr lvl="1"/>
            <a:r>
              <a:rPr lang="en-US" sz="2000" dirty="0"/>
              <a:t>_ and _</a:t>
            </a:r>
          </a:p>
          <a:p>
            <a:pPr lvl="2"/>
            <a:r>
              <a:rPr lang="en-US" sz="1800" dirty="0"/>
              <a:t>Booleans</a:t>
            </a:r>
          </a:p>
          <a:p>
            <a:pPr lvl="1"/>
            <a:r>
              <a:rPr lang="en-US" sz="2000" dirty="0"/>
              <a:t>Letter _ of _</a:t>
            </a:r>
          </a:p>
          <a:p>
            <a:pPr lvl="2"/>
            <a:r>
              <a:rPr lang="en-US" sz="1800" dirty="0"/>
              <a:t>Number from 1 to input length</a:t>
            </a:r>
          </a:p>
          <a:p>
            <a:pPr lvl="2"/>
            <a:r>
              <a:rPr lang="en-US" sz="1800" dirty="0"/>
              <a:t>Sentence, word, number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Range</a:t>
            </a:r>
          </a:p>
          <a:p>
            <a:pPr lvl="1"/>
            <a:r>
              <a:rPr lang="en-US" sz="2000" dirty="0"/>
              <a:t>All the possible return values of a function</a:t>
            </a:r>
          </a:p>
          <a:p>
            <a:r>
              <a:rPr lang="en-US" sz="2400" dirty="0"/>
              <a:t>Examples</a:t>
            </a:r>
          </a:p>
          <a:p>
            <a:pPr lvl="1"/>
            <a:r>
              <a:rPr lang="en-US" sz="2000" dirty="0" err="1"/>
              <a:t>Sqrt</a:t>
            </a:r>
            <a:r>
              <a:rPr lang="en-US" sz="2000" dirty="0"/>
              <a:t> of</a:t>
            </a:r>
          </a:p>
          <a:p>
            <a:pPr lvl="2"/>
            <a:r>
              <a:rPr lang="en-US" sz="1800" dirty="0"/>
              <a:t>Non-negative numbers</a:t>
            </a:r>
          </a:p>
          <a:p>
            <a:pPr lvl="1"/>
            <a:r>
              <a:rPr lang="en-US" sz="2000" dirty="0"/>
              <a:t>Length of</a:t>
            </a:r>
          </a:p>
          <a:p>
            <a:pPr lvl="2"/>
            <a:r>
              <a:rPr lang="en-US" sz="1800" dirty="0"/>
              <a:t>Non-negative integer</a:t>
            </a:r>
          </a:p>
          <a:p>
            <a:pPr lvl="1"/>
            <a:r>
              <a:rPr lang="en-US" sz="2000" dirty="0"/>
              <a:t>_ &lt; _</a:t>
            </a:r>
          </a:p>
          <a:p>
            <a:pPr lvl="2"/>
            <a:r>
              <a:rPr lang="en-US" sz="1800" dirty="0"/>
              <a:t>Boolean (true or false)</a:t>
            </a:r>
          </a:p>
          <a:p>
            <a:pPr lvl="1"/>
            <a:r>
              <a:rPr lang="en-US" sz="2000" dirty="0"/>
              <a:t>_ and _</a:t>
            </a:r>
          </a:p>
          <a:p>
            <a:pPr lvl="2"/>
            <a:r>
              <a:rPr lang="en-US" sz="1800" dirty="0"/>
              <a:t>Boolean (true or false)</a:t>
            </a:r>
          </a:p>
          <a:p>
            <a:pPr lvl="1"/>
            <a:r>
              <a:rPr lang="en-US" sz="2000" dirty="0"/>
              <a:t>Letter _ of _</a:t>
            </a:r>
          </a:p>
          <a:p>
            <a:pPr lvl="2"/>
            <a:r>
              <a:rPr lang="en-US" dirty="0" smtClean="0"/>
              <a:t>Letter(Character)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(from Math)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44065</TotalTime>
  <Pages>47</Pages>
  <Words>902</Words>
  <Application>Microsoft Macintosh PowerPoint</Application>
  <PresentationFormat>Letter Paper (8.5x11 in)</PresentationFormat>
  <Paragraphs>211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PowerPoint Presentation</vt:lpstr>
      <vt:lpstr>BJC in one slide</vt:lpstr>
      <vt:lpstr>Today</vt:lpstr>
      <vt:lpstr>Generalization (in CS10) Review</vt:lpstr>
      <vt:lpstr>Sean’s kid’s 2nd grade HW!</vt:lpstr>
      <vt:lpstr>Function basics</vt:lpstr>
      <vt:lpstr>Which is NOT a function?</vt:lpstr>
      <vt:lpstr>Pair Action…</vt:lpstr>
      <vt:lpstr>More Terminology (from Math)</vt:lpstr>
      <vt:lpstr>Types of input (there are more)</vt:lpstr>
      <vt:lpstr>Why functions are great!</vt:lpstr>
      <vt:lpstr>Scratch  BYOB (Build Your Own Blocks)</vt:lpstr>
      <vt:lpstr>Why use functions? (1)</vt:lpstr>
      <vt:lpstr>Why use functions? (2)</vt:lpstr>
      <vt:lpstr>Types of Blocks</vt:lpstr>
      <vt:lpstr>Quick Preview: Recursion</vt:lpstr>
      <vt:lpstr>Functions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2776</cp:revision>
  <cp:lastPrinted>2013-01-31T20:11:10Z</cp:lastPrinted>
  <dcterms:created xsi:type="dcterms:W3CDTF">2013-01-31T19:27:30Z</dcterms:created>
  <dcterms:modified xsi:type="dcterms:W3CDTF">2013-06-26T15:02:16Z</dcterms:modified>
</cp:coreProperties>
</file>